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4.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theme/theme5.xml" ContentType="application/vnd.openxmlformats-officedocument.theme+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theme/theme6.xml" ContentType="application/vnd.openxmlformats-officedocument.theme+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 id="2147484222" r:id="rId5"/>
    <p:sldMasterId id="2147484235" r:id="rId6"/>
    <p:sldMasterId id="2147484905" r:id="rId7"/>
    <p:sldMasterId id="2147484954" r:id="rId8"/>
    <p:sldMasterId id="2147483708" r:id="rId9"/>
    <p:sldMasterId id="2147484519" r:id="rId10"/>
  </p:sldMasterIdLst>
  <p:notesMasterIdLst>
    <p:notesMasterId r:id="rId49"/>
  </p:notesMasterIdLst>
  <p:sldIdLst>
    <p:sldId id="290" r:id="rId11"/>
    <p:sldId id="2147138959" r:id="rId12"/>
    <p:sldId id="2147138969" r:id="rId13"/>
    <p:sldId id="2147470891" r:id="rId14"/>
    <p:sldId id="2147470903" r:id="rId15"/>
    <p:sldId id="2147470902" r:id="rId16"/>
    <p:sldId id="2147138952" r:id="rId17"/>
    <p:sldId id="2147470906" r:id="rId18"/>
    <p:sldId id="2147470905" r:id="rId19"/>
    <p:sldId id="2147470904" r:id="rId20"/>
    <p:sldId id="2147470893" r:id="rId21"/>
    <p:sldId id="2147483409" r:id="rId22"/>
    <p:sldId id="2147483404" r:id="rId23"/>
    <p:sldId id="2147483401" r:id="rId24"/>
    <p:sldId id="2147483405" r:id="rId25"/>
    <p:sldId id="2147483402" r:id="rId26"/>
    <p:sldId id="2147483410" r:id="rId27"/>
    <p:sldId id="2147482348" r:id="rId28"/>
    <p:sldId id="2147482034" r:id="rId29"/>
    <p:sldId id="2147482494" r:id="rId30"/>
    <p:sldId id="2147470894" r:id="rId31"/>
    <p:sldId id="2147138967" r:id="rId32"/>
    <p:sldId id="2147138958" r:id="rId33"/>
    <p:sldId id="2147138956" r:id="rId34"/>
    <p:sldId id="2147470892" r:id="rId35"/>
    <p:sldId id="2147138963" r:id="rId36"/>
    <p:sldId id="2147470907" r:id="rId37"/>
    <p:sldId id="340" r:id="rId38"/>
    <p:sldId id="2147470886" r:id="rId39"/>
    <p:sldId id="2147138970" r:id="rId40"/>
    <p:sldId id="2147138960" r:id="rId41"/>
    <p:sldId id="2147138966" r:id="rId42"/>
    <p:sldId id="2147138951" r:id="rId43"/>
    <p:sldId id="2147470890" r:id="rId44"/>
    <p:sldId id="2147138962" r:id="rId45"/>
    <p:sldId id="2147138964" r:id="rId46"/>
    <p:sldId id="2147138968" r:id="rId47"/>
    <p:sldId id="2147138880" r:id="rId48"/>
  </p:sldIdLst>
  <p:sldSz cx="12192000" cy="6858000"/>
  <p:notesSz cx="6858000" cy="9144000"/>
  <p:defaultTextStyle>
    <a:defPPr>
      <a:defRPr lang="en-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EC60F545-10B1-4A83-89F6-1CFD7201781A}">
          <p14:sldIdLst>
            <p14:sldId id="290"/>
            <p14:sldId id="2147138959"/>
            <p14:sldId id="2147138969"/>
            <p14:sldId id="2147470891"/>
          </p14:sldIdLst>
        </p14:section>
        <p14:section name="CoPilot for M365 Introduction" id="{0115C192-1D9B-48EB-9AEE-7ED74ED0B815}">
          <p14:sldIdLst>
            <p14:sldId id="2147470903"/>
            <p14:sldId id="2147470902"/>
            <p14:sldId id="2147138952"/>
            <p14:sldId id="2147470906"/>
            <p14:sldId id="2147470905"/>
            <p14:sldId id="2147470904"/>
          </p14:sldIdLst>
        </p14:section>
        <p14:section name="Copilot for M365 Enterprise Risk Assessment" id="{BE8429AD-C07E-47B5-AE58-AE4A12371980}">
          <p14:sldIdLst>
            <p14:sldId id="2147470893"/>
            <p14:sldId id="2147483409"/>
            <p14:sldId id="2147483404"/>
            <p14:sldId id="2147483401"/>
            <p14:sldId id="2147483405"/>
            <p14:sldId id="2147483402"/>
            <p14:sldId id="2147483410"/>
            <p14:sldId id="2147482348"/>
            <p14:sldId id="2147482034"/>
            <p14:sldId id="2147482494"/>
          </p14:sldIdLst>
        </p14:section>
        <p14:section name="Options Evaluation" id="{FC2F42D9-8B87-4B8F-B9D0-45186831CBB2}">
          <p14:sldIdLst>
            <p14:sldId id="2147470894"/>
            <p14:sldId id="2147138967"/>
            <p14:sldId id="2147138958"/>
            <p14:sldId id="2147138956"/>
            <p14:sldId id="2147470892"/>
            <p14:sldId id="2147138963"/>
            <p14:sldId id="2147470907"/>
            <p14:sldId id="340"/>
            <p14:sldId id="2147470886"/>
          </p14:sldIdLst>
        </p14:section>
        <p14:section name="Copilot readiness checklist" id="{20AD44D5-37AA-4D13-A7C2-82694958019F}">
          <p14:sldIdLst>
            <p14:sldId id="2147138970"/>
            <p14:sldId id="2147138960"/>
            <p14:sldId id="2147138966"/>
            <p14:sldId id="2147138951"/>
            <p14:sldId id="2147470890"/>
            <p14:sldId id="2147138962"/>
            <p14:sldId id="2147138964"/>
            <p14:sldId id="2147138968"/>
            <p14:sldId id="2147138880"/>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1695607-421D-51AD-FBE8-38C9A72D93E4}" name="Atle Skjekkeland" initials="AS" userId="S::atle.s@infotechtion.com::ffefc701-ae0c-45f6-ae27-908a60a2a6f1" providerId="AD"/>
  <p188:author id="{7BE6D922-B472-2F7A-B8ED-22E836AB5BE9}" name="Per Sivertsen" initials="PS" userId="S::Per.S@infotechtion.com::ce78a71d-24ce-44a9-a1d6-484930a1d166" providerId="AD"/>
  <p188:author id="{F520BC79-9650-F4D0-2DD9-E1169F9BBBC8}" name="Randall Galloway" initials="RG" userId="S::Randall.G@infotechtion.com::2a60e6ec-ad3c-4763-adbe-8d8cfb07d418" providerId="AD"/>
  <p188:author id="{23B3ECDC-F7E3-A50D-7A5D-5EC531F3F36B}" name="Molly Brean" initials="" userId="S::Molly.B@infotechtion.com::ff1c2536-5001-407a-af30-d98a63ed7c5d" providerId="AD"/>
  <p188:author id="{77E819E6-0C2B-468E-CBB9-76448AE72C07}" name="Vivek Bhatt" initials="VB" userId="S::Vivek.B@infotechtion.com::ac35c5f2-d47f-446e-a55a-5334813fedbe"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8ED8E5"/>
    <a:srgbClr val="646464"/>
    <a:srgbClr val="1F448B"/>
    <a:srgbClr val="CFFB8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F0AD27D-D0B7-2D15-7313-600CADBE57A0}" v="14" dt="2024-04-18T08:45:05.038"/>
    <p1510:client id="{D314D6AA-6D80-419F-B06B-A7343FF0FFF1}" v="570" dt="2024-04-19T07:34:33.347"/>
  </p1510:revLst>
</p1510:revInfo>
</file>

<file path=ppt/tableStyles.xml><?xml version="1.0" encoding="utf-8"?>
<a:tblStyleLst xmlns:a="http://schemas.openxmlformats.org/drawingml/2006/main" def="{5C22544A-7EE6-4342-B048-85BDC9FD1C3A}">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5" d="100"/>
          <a:sy n="75" d="100"/>
        </p:scale>
        <p:origin x="874" y="4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slide" Target="slides/slide37.xml"/><Relationship Id="rId50" Type="http://schemas.openxmlformats.org/officeDocument/2006/relationships/presProps" Target="presProps.xml"/><Relationship Id="rId55" Type="http://schemas.microsoft.com/office/2015/10/relationships/revisionInfo" Target="revisionInfo.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tableStyles" Target="tableStyles.xml"/><Relationship Id="rId5" Type="http://schemas.openxmlformats.org/officeDocument/2006/relationships/slideMaster" Target="slideMasters/slideMaster2.xml"/><Relationship Id="rId10" Type="http://schemas.openxmlformats.org/officeDocument/2006/relationships/slideMaster" Target="slideMasters/slideMaster7.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microsoft.com/office/2018/10/relationships/authors" Target="authors.xml"/><Relationship Id="rId8" Type="http://schemas.openxmlformats.org/officeDocument/2006/relationships/slideMaster" Target="slideMasters/slideMaster5.xml"/><Relationship Id="rId51"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20" Type="http://schemas.openxmlformats.org/officeDocument/2006/relationships/slide" Target="slides/slide10.xml"/><Relationship Id="rId41" Type="http://schemas.openxmlformats.org/officeDocument/2006/relationships/slide" Target="slides/slide31.xml"/><Relationship Id="rId54"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Oda Gyland Lindesteg" userId="S::oda.l@infotechtion.com::66a904bc-5cd9-4b45-980d-934c40dd5f47" providerId="AD" clId="Web-{DF2DD6DD-D582-4451-B877-986E4DC038F5}"/>
    <pc:docChg chg="modSld">
      <pc:chgData name="Oda Gyland Lindesteg" userId="S::oda.l@infotechtion.com::66a904bc-5cd9-4b45-980d-934c40dd5f47" providerId="AD" clId="Web-{DF2DD6DD-D582-4451-B877-986E4DC038F5}" dt="2024-04-08T07:34:35.217" v="6" actId="1076"/>
      <pc:docMkLst>
        <pc:docMk/>
      </pc:docMkLst>
      <pc:sldChg chg="addSp delSp modSp">
        <pc:chgData name="Oda Gyland Lindesteg" userId="S::oda.l@infotechtion.com::66a904bc-5cd9-4b45-980d-934c40dd5f47" providerId="AD" clId="Web-{DF2DD6DD-D582-4451-B877-986E4DC038F5}" dt="2024-04-08T07:34:35.217" v="6" actId="1076"/>
        <pc:sldMkLst>
          <pc:docMk/>
          <pc:sldMk cId="2756635378" sldId="290"/>
        </pc:sldMkLst>
        <pc:picChg chg="add mod">
          <ac:chgData name="Oda Gyland Lindesteg" userId="S::oda.l@infotechtion.com::66a904bc-5cd9-4b45-980d-934c40dd5f47" providerId="AD" clId="Web-{DF2DD6DD-D582-4451-B877-986E4DC038F5}" dt="2024-04-08T07:34:35.217" v="6" actId="1076"/>
          <ac:picMkLst>
            <pc:docMk/>
            <pc:sldMk cId="2756635378" sldId="290"/>
            <ac:picMk id="8" creationId="{0096F345-8567-5077-9EE7-2515EBE4A624}"/>
          </ac:picMkLst>
        </pc:picChg>
        <pc:picChg chg="del">
          <ac:chgData name="Oda Gyland Lindesteg" userId="S::oda.l@infotechtion.com::66a904bc-5cd9-4b45-980d-934c40dd5f47" providerId="AD" clId="Web-{DF2DD6DD-D582-4451-B877-986E4DC038F5}" dt="2024-04-08T07:34:25.155" v="3"/>
          <ac:picMkLst>
            <pc:docMk/>
            <pc:sldMk cId="2756635378" sldId="290"/>
            <ac:picMk id="15" creationId="{F25D4D40-9113-FA32-2B10-58D441822502}"/>
          </ac:picMkLst>
        </pc:picChg>
      </pc:sldChg>
    </pc:docChg>
  </pc:docChgLst>
  <pc:docChgLst>
    <pc:chgData name="Atle Skjekkeland" userId="S::atle.s@infotechtion.com::ffefc701-ae0c-45f6-ae27-908a60a2a6f1" providerId="AD" clId="Web-{4806169C-267F-EB1F-74D0-4260809CCCE2}"/>
    <pc:docChg chg="addSld delSld modSld sldOrd addMainMaster modSection">
      <pc:chgData name="Atle Skjekkeland" userId="S::atle.s@infotechtion.com::ffefc701-ae0c-45f6-ae27-908a60a2a6f1" providerId="AD" clId="Web-{4806169C-267F-EB1F-74D0-4260809CCCE2}" dt="2024-04-03T16:10:46.651" v="69"/>
      <pc:docMkLst>
        <pc:docMk/>
      </pc:docMkLst>
      <pc:sldChg chg="addSp delSp modSp">
        <pc:chgData name="Atle Skjekkeland" userId="S::atle.s@infotechtion.com::ffefc701-ae0c-45f6-ae27-908a60a2a6f1" providerId="AD" clId="Web-{4806169C-267F-EB1F-74D0-4260809CCCE2}" dt="2024-04-03T16:01:21.325" v="42" actId="20577"/>
        <pc:sldMkLst>
          <pc:docMk/>
          <pc:sldMk cId="2756635378" sldId="290"/>
        </pc:sldMkLst>
        <pc:spChg chg="mod">
          <ac:chgData name="Atle Skjekkeland" userId="S::atle.s@infotechtion.com::ffefc701-ae0c-45f6-ae27-908a60a2a6f1" providerId="AD" clId="Web-{4806169C-267F-EB1F-74D0-4260809CCCE2}" dt="2024-04-03T16:01:21.325" v="42" actId="20577"/>
          <ac:spMkLst>
            <pc:docMk/>
            <pc:sldMk cId="2756635378" sldId="290"/>
            <ac:spMk id="5" creationId="{7B5DA602-0A0F-F6C9-7F85-E08A16EDD9B7}"/>
          </ac:spMkLst>
        </pc:spChg>
        <pc:spChg chg="del mod">
          <ac:chgData name="Atle Skjekkeland" userId="S::atle.s@infotechtion.com::ffefc701-ae0c-45f6-ae27-908a60a2a6f1" providerId="AD" clId="Web-{4806169C-267F-EB1F-74D0-4260809CCCE2}" dt="2024-04-03T16:01:15.575" v="41"/>
          <ac:spMkLst>
            <pc:docMk/>
            <pc:sldMk cId="2756635378" sldId="290"/>
            <ac:spMk id="8" creationId="{7D37186C-A60B-9391-F4C2-94BB79FA3CA9}"/>
          </ac:spMkLst>
        </pc:spChg>
        <pc:spChg chg="del">
          <ac:chgData name="Atle Skjekkeland" userId="S::atle.s@infotechtion.com::ffefc701-ae0c-45f6-ae27-908a60a2a6f1" providerId="AD" clId="Web-{4806169C-267F-EB1F-74D0-4260809CCCE2}" dt="2024-04-03T16:00:37.183" v="31"/>
          <ac:spMkLst>
            <pc:docMk/>
            <pc:sldMk cId="2756635378" sldId="290"/>
            <ac:spMk id="11" creationId="{C593755B-30F6-5DDD-AAE8-3138492CE385}"/>
          </ac:spMkLst>
        </pc:spChg>
        <pc:spChg chg="del">
          <ac:chgData name="Atle Skjekkeland" userId="S::atle.s@infotechtion.com::ffefc701-ae0c-45f6-ae27-908a60a2a6f1" providerId="AD" clId="Web-{4806169C-267F-EB1F-74D0-4260809CCCE2}" dt="2024-04-03T16:00:56.371" v="38"/>
          <ac:spMkLst>
            <pc:docMk/>
            <pc:sldMk cId="2756635378" sldId="290"/>
            <ac:spMk id="12" creationId="{06A92777-DF31-A8F8-B308-B52371981F19}"/>
          </ac:spMkLst>
        </pc:spChg>
        <pc:spChg chg="del">
          <ac:chgData name="Atle Skjekkeland" userId="S::atle.s@infotechtion.com::ffefc701-ae0c-45f6-ae27-908a60a2a6f1" providerId="AD" clId="Web-{4806169C-267F-EB1F-74D0-4260809CCCE2}" dt="2024-04-03T16:00:50.231" v="36"/>
          <ac:spMkLst>
            <pc:docMk/>
            <pc:sldMk cId="2756635378" sldId="290"/>
            <ac:spMk id="13" creationId="{533E526B-A7A5-38FA-9AE7-D1CF2FF77907}"/>
          </ac:spMkLst>
        </pc:spChg>
        <pc:spChg chg="del">
          <ac:chgData name="Atle Skjekkeland" userId="S::atle.s@infotechtion.com::ffefc701-ae0c-45f6-ae27-908a60a2a6f1" providerId="AD" clId="Web-{4806169C-267F-EB1F-74D0-4260809CCCE2}" dt="2024-04-03T16:00:50.231" v="35"/>
          <ac:spMkLst>
            <pc:docMk/>
            <pc:sldMk cId="2756635378" sldId="290"/>
            <ac:spMk id="14" creationId="{F2A726EA-F0CE-6528-700E-56290536ED8A}"/>
          </ac:spMkLst>
        </pc:spChg>
        <pc:picChg chg="del">
          <ac:chgData name="Atle Skjekkeland" userId="S::atle.s@infotechtion.com::ffefc701-ae0c-45f6-ae27-908a60a2a6f1" providerId="AD" clId="Web-{4806169C-267F-EB1F-74D0-4260809CCCE2}" dt="2024-04-03T16:00:43.262" v="33"/>
          <ac:picMkLst>
            <pc:docMk/>
            <pc:sldMk cId="2756635378" sldId="290"/>
            <ac:picMk id="9" creationId="{4E2A08A0-38AF-F0B9-D0B5-7684BFB1BA7F}"/>
          </ac:picMkLst>
        </pc:picChg>
        <pc:picChg chg="del">
          <ac:chgData name="Atle Skjekkeland" userId="S::atle.s@infotechtion.com::ffefc701-ae0c-45f6-ae27-908a60a2a6f1" providerId="AD" clId="Web-{4806169C-267F-EB1F-74D0-4260809CCCE2}" dt="2024-04-03T16:00:45.465" v="34"/>
          <ac:picMkLst>
            <pc:docMk/>
            <pc:sldMk cId="2756635378" sldId="290"/>
            <ac:picMk id="10" creationId="{1BEA5CDE-6EF0-06F9-FEE9-3D1B863B0765}"/>
          </ac:picMkLst>
        </pc:picChg>
        <pc:picChg chg="add mod">
          <ac:chgData name="Atle Skjekkeland" userId="S::atle.s@infotechtion.com::ffefc701-ae0c-45f6-ae27-908a60a2a6f1" providerId="AD" clId="Web-{4806169C-267F-EB1F-74D0-4260809CCCE2}" dt="2024-04-03T16:00:39.559" v="32"/>
          <ac:picMkLst>
            <pc:docMk/>
            <pc:sldMk cId="2756635378" sldId="290"/>
            <ac:picMk id="15" creationId="{F25D4D40-9113-FA32-2B10-58D441822502}"/>
          </ac:picMkLst>
        </pc:picChg>
      </pc:sldChg>
      <pc:sldChg chg="modNotes">
        <pc:chgData name="Atle Skjekkeland" userId="S::atle.s@infotechtion.com::ffefc701-ae0c-45f6-ae27-908a60a2a6f1" providerId="AD" clId="Web-{4806169C-267F-EB1F-74D0-4260809CCCE2}" dt="2024-04-03T15:59:05.447" v="28"/>
        <pc:sldMkLst>
          <pc:docMk/>
          <pc:sldMk cId="1150602107" sldId="2147138952"/>
        </pc:sldMkLst>
      </pc:sldChg>
      <pc:sldChg chg="del">
        <pc:chgData name="Atle Skjekkeland" userId="S::atle.s@infotechtion.com::ffefc701-ae0c-45f6-ae27-908a60a2a6f1" providerId="AD" clId="Web-{4806169C-267F-EB1F-74D0-4260809CCCE2}" dt="2024-04-03T15:58:54.181" v="24"/>
        <pc:sldMkLst>
          <pc:docMk/>
          <pc:sldMk cId="1918258435" sldId="2147138953"/>
        </pc:sldMkLst>
      </pc:sldChg>
      <pc:sldChg chg="del">
        <pc:chgData name="Atle Skjekkeland" userId="S::atle.s@infotechtion.com::ffefc701-ae0c-45f6-ae27-908a60a2a6f1" providerId="AD" clId="Web-{4806169C-267F-EB1F-74D0-4260809CCCE2}" dt="2024-04-03T15:59:06.260" v="29"/>
        <pc:sldMkLst>
          <pc:docMk/>
          <pc:sldMk cId="2589740311" sldId="2147138954"/>
        </pc:sldMkLst>
      </pc:sldChg>
      <pc:sldChg chg="add del">
        <pc:chgData name="Atle Skjekkeland" userId="S::atle.s@infotechtion.com::ffefc701-ae0c-45f6-ae27-908a60a2a6f1" providerId="AD" clId="Web-{4806169C-267F-EB1F-74D0-4260809CCCE2}" dt="2024-04-03T15:59:43.057" v="30"/>
        <pc:sldMkLst>
          <pc:docMk/>
          <pc:sldMk cId="3109788148" sldId="2147470895"/>
        </pc:sldMkLst>
      </pc:sldChg>
      <pc:sldChg chg="add del">
        <pc:chgData name="Atle Skjekkeland" userId="S::atle.s@infotechtion.com::ffefc701-ae0c-45f6-ae27-908a60a2a6f1" providerId="AD" clId="Web-{4806169C-267F-EB1F-74D0-4260809CCCE2}" dt="2024-04-03T15:56:14.834" v="16"/>
        <pc:sldMkLst>
          <pc:docMk/>
          <pc:sldMk cId="3818730343" sldId="2147470896"/>
        </pc:sldMkLst>
      </pc:sldChg>
      <pc:sldChg chg="add del">
        <pc:chgData name="Atle Skjekkeland" userId="S::atle.s@infotechtion.com::ffefc701-ae0c-45f6-ae27-908a60a2a6f1" providerId="AD" clId="Web-{4806169C-267F-EB1F-74D0-4260809CCCE2}" dt="2024-04-03T15:56:11.615" v="15"/>
        <pc:sldMkLst>
          <pc:docMk/>
          <pc:sldMk cId="2973827588" sldId="2147470897"/>
        </pc:sldMkLst>
      </pc:sldChg>
      <pc:sldChg chg="add del">
        <pc:chgData name="Atle Skjekkeland" userId="S::atle.s@infotechtion.com::ffefc701-ae0c-45f6-ae27-908a60a2a6f1" providerId="AD" clId="Web-{4806169C-267F-EB1F-74D0-4260809CCCE2}" dt="2024-04-03T15:56:10.646" v="14"/>
        <pc:sldMkLst>
          <pc:docMk/>
          <pc:sldMk cId="4050184556" sldId="2147470898"/>
        </pc:sldMkLst>
      </pc:sldChg>
      <pc:sldChg chg="add del">
        <pc:chgData name="Atle Skjekkeland" userId="S::atle.s@infotechtion.com::ffefc701-ae0c-45f6-ae27-908a60a2a6f1" providerId="AD" clId="Web-{4806169C-267F-EB1F-74D0-4260809CCCE2}" dt="2024-04-03T15:56:09.443" v="13"/>
        <pc:sldMkLst>
          <pc:docMk/>
          <pc:sldMk cId="165988554" sldId="2147470899"/>
        </pc:sldMkLst>
      </pc:sldChg>
      <pc:sldChg chg="modSp add del ord">
        <pc:chgData name="Atle Skjekkeland" userId="S::atle.s@infotechtion.com::ffefc701-ae0c-45f6-ae27-908a60a2a6f1" providerId="AD" clId="Web-{4806169C-267F-EB1F-74D0-4260809CCCE2}" dt="2024-04-03T16:10:46.651" v="69"/>
        <pc:sldMkLst>
          <pc:docMk/>
          <pc:sldMk cId="1754482030" sldId="2147470900"/>
        </pc:sldMkLst>
        <pc:spChg chg="mod">
          <ac:chgData name="Atle Skjekkeland" userId="S::atle.s@infotechtion.com::ffefc701-ae0c-45f6-ae27-908a60a2a6f1" providerId="AD" clId="Web-{4806169C-267F-EB1F-74D0-4260809CCCE2}" dt="2024-04-03T15:56:06.146" v="12"/>
          <ac:spMkLst>
            <pc:docMk/>
            <pc:sldMk cId="1754482030" sldId="2147470900"/>
            <ac:spMk id="3" creationId="{48D572C9-CC06-440F-A2F7-4A725DAA5CCD}"/>
          </ac:spMkLst>
        </pc:spChg>
      </pc:sldChg>
      <pc:sldChg chg="modSp add ord">
        <pc:chgData name="Atle Skjekkeland" userId="S::atle.s@infotechtion.com::ffefc701-ae0c-45f6-ae27-908a60a2a6f1" providerId="AD" clId="Web-{4806169C-267F-EB1F-74D0-4260809CCCE2}" dt="2024-04-03T15:56:59.522" v="18"/>
        <pc:sldMkLst>
          <pc:docMk/>
          <pc:sldMk cId="594250916" sldId="2147470901"/>
        </pc:sldMkLst>
        <pc:spChg chg="mod">
          <ac:chgData name="Atle Skjekkeland" userId="S::atle.s@infotechtion.com::ffefc701-ae0c-45f6-ae27-908a60a2a6f1" providerId="AD" clId="Web-{4806169C-267F-EB1F-74D0-4260809CCCE2}" dt="2024-04-03T15:55:49.786" v="11"/>
          <ac:spMkLst>
            <pc:docMk/>
            <pc:sldMk cId="594250916" sldId="2147470901"/>
            <ac:spMk id="3" creationId="{67B526F8-32A8-023D-B07D-E3DAA8127810}"/>
          </ac:spMkLst>
        </pc:spChg>
      </pc:sldChg>
      <pc:sldChg chg="modSp add ord">
        <pc:chgData name="Atle Skjekkeland" userId="S::atle.s@infotechtion.com::ffefc701-ae0c-45f6-ae27-908a60a2a6f1" providerId="AD" clId="Web-{4806169C-267F-EB1F-74D0-4260809CCCE2}" dt="2024-04-03T15:56:59.522" v="19"/>
        <pc:sldMkLst>
          <pc:docMk/>
          <pc:sldMk cId="2352344991" sldId="2147470902"/>
        </pc:sldMkLst>
        <pc:spChg chg="mod">
          <ac:chgData name="Atle Skjekkeland" userId="S::atle.s@infotechtion.com::ffefc701-ae0c-45f6-ae27-908a60a2a6f1" providerId="AD" clId="Web-{4806169C-267F-EB1F-74D0-4260809CCCE2}" dt="2024-04-03T15:55:22.520" v="10"/>
          <ac:spMkLst>
            <pc:docMk/>
            <pc:sldMk cId="2352344991" sldId="2147470902"/>
            <ac:spMk id="3" creationId="{E35D50E4-CE8A-2382-B107-4DC69551526C}"/>
          </ac:spMkLst>
        </pc:spChg>
      </pc:sldChg>
      <pc:sldChg chg="addSp delSp modSp add ord">
        <pc:chgData name="Atle Skjekkeland" userId="S::atle.s@infotechtion.com::ffefc701-ae0c-45f6-ae27-908a60a2a6f1" providerId="AD" clId="Web-{4806169C-267F-EB1F-74D0-4260809CCCE2}" dt="2024-04-03T16:09:26.430" v="68" actId="20577"/>
        <pc:sldMkLst>
          <pc:docMk/>
          <pc:sldMk cId="1684879452" sldId="2147470903"/>
        </pc:sldMkLst>
        <pc:spChg chg="mod">
          <ac:chgData name="Atle Skjekkeland" userId="S::atle.s@infotechtion.com::ffefc701-ae0c-45f6-ae27-908a60a2a6f1" providerId="AD" clId="Web-{4806169C-267F-EB1F-74D0-4260809CCCE2}" dt="2024-04-03T16:09:26.430" v="68" actId="20577"/>
          <ac:spMkLst>
            <pc:docMk/>
            <pc:sldMk cId="1684879452" sldId="2147470903"/>
            <ac:spMk id="2" creationId="{511DCB69-4759-9645-8A74-CF7C2AABBB71}"/>
          </ac:spMkLst>
        </pc:spChg>
        <pc:spChg chg="mod">
          <ac:chgData name="Atle Skjekkeland" userId="S::atle.s@infotechtion.com::ffefc701-ae0c-45f6-ae27-908a60a2a6f1" providerId="AD" clId="Web-{4806169C-267F-EB1F-74D0-4260809CCCE2}" dt="2024-04-03T16:09:12.586" v="67"/>
          <ac:spMkLst>
            <pc:docMk/>
            <pc:sldMk cId="1684879452" sldId="2147470903"/>
            <ac:spMk id="3" creationId="{CFEEF1F2-7A00-884C-C84A-467BF392B1D3}"/>
          </ac:spMkLst>
        </pc:spChg>
        <pc:picChg chg="del">
          <ac:chgData name="Atle Skjekkeland" userId="S::atle.s@infotechtion.com::ffefc701-ae0c-45f6-ae27-908a60a2a6f1" providerId="AD" clId="Web-{4806169C-267F-EB1F-74D0-4260809CCCE2}" dt="2024-04-03T16:08:02.662" v="59"/>
          <ac:picMkLst>
            <pc:docMk/>
            <pc:sldMk cId="1684879452" sldId="2147470903"/>
            <ac:picMk id="5" creationId="{528979F9-FA59-5FE8-882F-A7C4BD2D1B4F}"/>
          </ac:picMkLst>
        </pc:picChg>
        <pc:picChg chg="add del mod">
          <ac:chgData name="Atle Skjekkeland" userId="S::atle.s@infotechtion.com::ffefc701-ae0c-45f6-ae27-908a60a2a6f1" providerId="AD" clId="Web-{4806169C-267F-EB1F-74D0-4260809CCCE2}" dt="2024-04-03T16:07:59.084" v="57"/>
          <ac:picMkLst>
            <pc:docMk/>
            <pc:sldMk cId="1684879452" sldId="2147470903"/>
            <ac:picMk id="6" creationId="{7BE93CB5-C315-7E0A-E6DF-24A3EEA0D2BF}"/>
          </ac:picMkLst>
        </pc:picChg>
        <pc:picChg chg="add mod ord modCrop">
          <ac:chgData name="Atle Skjekkeland" userId="S::atle.s@infotechtion.com::ffefc701-ae0c-45f6-ae27-908a60a2a6f1" providerId="AD" clId="Web-{4806169C-267F-EB1F-74D0-4260809CCCE2}" dt="2024-04-03T16:08:56.132" v="65"/>
          <ac:picMkLst>
            <pc:docMk/>
            <pc:sldMk cId="1684879452" sldId="2147470903"/>
            <ac:picMk id="7" creationId="{CE9B5DFD-8E2D-7B3B-7BA7-B03F62238E85}"/>
          </ac:picMkLst>
        </pc:picChg>
      </pc:sldChg>
      <pc:sldChg chg="modSp add">
        <pc:chgData name="Atle Skjekkeland" userId="S::atle.s@infotechtion.com::ffefc701-ae0c-45f6-ae27-908a60a2a6f1" providerId="AD" clId="Web-{4806169C-267F-EB1F-74D0-4260809CCCE2}" dt="2024-04-03T16:05:11.846" v="51"/>
        <pc:sldMkLst>
          <pc:docMk/>
          <pc:sldMk cId="3818730343" sldId="2147470904"/>
        </pc:sldMkLst>
        <pc:spChg chg="mod">
          <ac:chgData name="Atle Skjekkeland" userId="S::atle.s@infotechtion.com::ffefc701-ae0c-45f6-ae27-908a60a2a6f1" providerId="AD" clId="Web-{4806169C-267F-EB1F-74D0-4260809CCCE2}" dt="2024-04-03T16:05:11.846" v="51"/>
          <ac:spMkLst>
            <pc:docMk/>
            <pc:sldMk cId="3818730343" sldId="2147470904"/>
            <ac:spMk id="2" creationId="{83713A50-8401-80D7-63C9-B0649BC2DFCC}"/>
          </ac:spMkLst>
        </pc:spChg>
        <pc:spChg chg="mod">
          <ac:chgData name="Atle Skjekkeland" userId="S::atle.s@infotechtion.com::ffefc701-ae0c-45f6-ae27-908a60a2a6f1" providerId="AD" clId="Web-{4806169C-267F-EB1F-74D0-4260809CCCE2}" dt="2024-04-03T16:05:00.127" v="50"/>
          <ac:spMkLst>
            <pc:docMk/>
            <pc:sldMk cId="3818730343" sldId="2147470904"/>
            <ac:spMk id="3" creationId="{1CA676AA-11B4-8078-9947-23435A09CD9E}"/>
          </ac:spMkLst>
        </pc:spChg>
      </pc:sldChg>
      <pc:sldChg chg="modSp add">
        <pc:chgData name="Atle Skjekkeland" userId="S::atle.s@infotechtion.com::ffefc701-ae0c-45f6-ae27-908a60a2a6f1" providerId="AD" clId="Web-{4806169C-267F-EB1F-74D0-4260809CCCE2}" dt="2024-04-03T16:04:08.126" v="48"/>
        <pc:sldMkLst>
          <pc:docMk/>
          <pc:sldMk cId="2973827588" sldId="2147470905"/>
        </pc:sldMkLst>
        <pc:spChg chg="mod">
          <ac:chgData name="Atle Skjekkeland" userId="S::atle.s@infotechtion.com::ffefc701-ae0c-45f6-ae27-908a60a2a6f1" providerId="AD" clId="Web-{4806169C-267F-EB1F-74D0-4260809CCCE2}" dt="2024-04-03T16:03:55.501" v="47"/>
          <ac:spMkLst>
            <pc:docMk/>
            <pc:sldMk cId="2973827588" sldId="2147470905"/>
            <ac:spMk id="3" creationId="{C14B71F0-D2C0-43BD-1E20-8B264505B619}"/>
          </ac:spMkLst>
        </pc:spChg>
        <pc:spChg chg="mod">
          <ac:chgData name="Atle Skjekkeland" userId="S::atle.s@infotechtion.com::ffefc701-ae0c-45f6-ae27-908a60a2a6f1" providerId="AD" clId="Web-{4806169C-267F-EB1F-74D0-4260809CCCE2}" dt="2024-04-03T16:04:08.126" v="48"/>
          <ac:spMkLst>
            <pc:docMk/>
            <pc:sldMk cId="2973827588" sldId="2147470905"/>
            <ac:spMk id="12" creationId="{610D6314-3ACD-CBAD-5557-AE3626F6B860}"/>
          </ac:spMkLst>
        </pc:spChg>
      </pc:sldChg>
      <pc:sldChg chg="modSp add">
        <pc:chgData name="Atle Skjekkeland" userId="S::atle.s@infotechtion.com::ffefc701-ae0c-45f6-ae27-908a60a2a6f1" providerId="AD" clId="Web-{4806169C-267F-EB1F-74D0-4260809CCCE2}" dt="2024-04-03T16:04:21.407" v="49"/>
        <pc:sldMkLst>
          <pc:docMk/>
          <pc:sldMk cId="4050184556" sldId="2147470906"/>
        </pc:sldMkLst>
        <pc:spChg chg="mod">
          <ac:chgData name="Atle Skjekkeland" userId="S::atle.s@infotechtion.com::ffefc701-ae0c-45f6-ae27-908a60a2a6f1" providerId="AD" clId="Web-{4806169C-267F-EB1F-74D0-4260809CCCE2}" dt="2024-04-03T16:03:45.078" v="46"/>
          <ac:spMkLst>
            <pc:docMk/>
            <pc:sldMk cId="4050184556" sldId="2147470906"/>
            <ac:spMk id="6" creationId="{95AE91EE-606F-A73C-7253-374FE3D3643C}"/>
          </ac:spMkLst>
        </pc:spChg>
        <pc:spChg chg="mod">
          <ac:chgData name="Atle Skjekkeland" userId="S::atle.s@infotechtion.com::ffefc701-ae0c-45f6-ae27-908a60a2a6f1" providerId="AD" clId="Web-{4806169C-267F-EB1F-74D0-4260809CCCE2}" dt="2024-04-03T16:04:21.407" v="49"/>
          <ac:spMkLst>
            <pc:docMk/>
            <pc:sldMk cId="4050184556" sldId="2147470906"/>
            <ac:spMk id="10" creationId="{84FFC477-79AB-B6ED-079C-39D3E52D3607}"/>
          </ac:spMkLst>
        </pc:spChg>
      </pc:sldChg>
      <pc:sldMasterChg chg="add addSldLayout">
        <pc:chgData name="Atle Skjekkeland" userId="S::atle.s@infotechtion.com::ffefc701-ae0c-45f6-ae27-908a60a2a6f1" providerId="AD" clId="Web-{4806169C-267F-EB1F-74D0-4260809CCCE2}" dt="2024-04-03T15:54:10.925" v="0"/>
        <pc:sldMasterMkLst>
          <pc:docMk/>
          <pc:sldMasterMk cId="1681268039" sldId="2147484235"/>
        </pc:sldMasterMkLst>
        <pc:sldLayoutChg chg="add">
          <pc:chgData name="Atle Skjekkeland" userId="S::atle.s@infotechtion.com::ffefc701-ae0c-45f6-ae27-908a60a2a6f1" providerId="AD" clId="Web-{4806169C-267F-EB1F-74D0-4260809CCCE2}" dt="2024-04-03T15:54:10.925" v="0"/>
          <pc:sldLayoutMkLst>
            <pc:docMk/>
            <pc:sldMasterMk cId="1681268039" sldId="2147484235"/>
            <pc:sldLayoutMk cId="517266025" sldId="2147484236"/>
          </pc:sldLayoutMkLst>
        </pc:sldLayoutChg>
        <pc:sldLayoutChg chg="add">
          <pc:chgData name="Atle Skjekkeland" userId="S::atle.s@infotechtion.com::ffefc701-ae0c-45f6-ae27-908a60a2a6f1" providerId="AD" clId="Web-{4806169C-267F-EB1F-74D0-4260809CCCE2}" dt="2024-04-03T15:54:10.925" v="0"/>
          <pc:sldLayoutMkLst>
            <pc:docMk/>
            <pc:sldMasterMk cId="1681268039" sldId="2147484235"/>
            <pc:sldLayoutMk cId="1410139112" sldId="2147484237"/>
          </pc:sldLayoutMkLst>
        </pc:sldLayoutChg>
        <pc:sldLayoutChg chg="add">
          <pc:chgData name="Atle Skjekkeland" userId="S::atle.s@infotechtion.com::ffefc701-ae0c-45f6-ae27-908a60a2a6f1" providerId="AD" clId="Web-{4806169C-267F-EB1F-74D0-4260809CCCE2}" dt="2024-04-03T15:54:10.925" v="0"/>
          <pc:sldLayoutMkLst>
            <pc:docMk/>
            <pc:sldMasterMk cId="1681268039" sldId="2147484235"/>
            <pc:sldLayoutMk cId="1676819869" sldId="2147484238"/>
          </pc:sldLayoutMkLst>
        </pc:sldLayoutChg>
        <pc:sldLayoutChg chg="add">
          <pc:chgData name="Atle Skjekkeland" userId="S::atle.s@infotechtion.com::ffefc701-ae0c-45f6-ae27-908a60a2a6f1" providerId="AD" clId="Web-{4806169C-267F-EB1F-74D0-4260809CCCE2}" dt="2024-04-03T15:54:10.925" v="0"/>
          <pc:sldLayoutMkLst>
            <pc:docMk/>
            <pc:sldMasterMk cId="1681268039" sldId="2147484235"/>
            <pc:sldLayoutMk cId="2706393435" sldId="2147484239"/>
          </pc:sldLayoutMkLst>
        </pc:sldLayoutChg>
        <pc:sldLayoutChg chg="add">
          <pc:chgData name="Atle Skjekkeland" userId="S::atle.s@infotechtion.com::ffefc701-ae0c-45f6-ae27-908a60a2a6f1" providerId="AD" clId="Web-{4806169C-267F-EB1F-74D0-4260809CCCE2}" dt="2024-04-03T15:54:10.925" v="0"/>
          <pc:sldLayoutMkLst>
            <pc:docMk/>
            <pc:sldMasterMk cId="1681268039" sldId="2147484235"/>
            <pc:sldLayoutMk cId="859694444" sldId="2147484240"/>
          </pc:sldLayoutMkLst>
        </pc:sldLayoutChg>
        <pc:sldLayoutChg chg="add">
          <pc:chgData name="Atle Skjekkeland" userId="S::atle.s@infotechtion.com::ffefc701-ae0c-45f6-ae27-908a60a2a6f1" providerId="AD" clId="Web-{4806169C-267F-EB1F-74D0-4260809CCCE2}" dt="2024-04-03T15:54:10.925" v="0"/>
          <pc:sldLayoutMkLst>
            <pc:docMk/>
            <pc:sldMasterMk cId="1681268039" sldId="2147484235"/>
            <pc:sldLayoutMk cId="2253253753" sldId="2147484241"/>
          </pc:sldLayoutMkLst>
        </pc:sldLayoutChg>
        <pc:sldLayoutChg chg="add">
          <pc:chgData name="Atle Skjekkeland" userId="S::atle.s@infotechtion.com::ffefc701-ae0c-45f6-ae27-908a60a2a6f1" providerId="AD" clId="Web-{4806169C-267F-EB1F-74D0-4260809CCCE2}" dt="2024-04-03T15:54:10.925" v="0"/>
          <pc:sldLayoutMkLst>
            <pc:docMk/>
            <pc:sldMasterMk cId="1681268039" sldId="2147484235"/>
            <pc:sldLayoutMk cId="824551049" sldId="2147484242"/>
          </pc:sldLayoutMkLst>
        </pc:sldLayoutChg>
        <pc:sldLayoutChg chg="add">
          <pc:chgData name="Atle Skjekkeland" userId="S::atle.s@infotechtion.com::ffefc701-ae0c-45f6-ae27-908a60a2a6f1" providerId="AD" clId="Web-{4806169C-267F-EB1F-74D0-4260809CCCE2}" dt="2024-04-03T15:54:10.925" v="0"/>
          <pc:sldLayoutMkLst>
            <pc:docMk/>
            <pc:sldMasterMk cId="1681268039" sldId="2147484235"/>
            <pc:sldLayoutMk cId="3404399611" sldId="2147484243"/>
          </pc:sldLayoutMkLst>
        </pc:sldLayoutChg>
        <pc:sldLayoutChg chg="add">
          <pc:chgData name="Atle Skjekkeland" userId="S::atle.s@infotechtion.com::ffefc701-ae0c-45f6-ae27-908a60a2a6f1" providerId="AD" clId="Web-{4806169C-267F-EB1F-74D0-4260809CCCE2}" dt="2024-04-03T15:54:10.925" v="0"/>
          <pc:sldLayoutMkLst>
            <pc:docMk/>
            <pc:sldMasterMk cId="1681268039" sldId="2147484235"/>
            <pc:sldLayoutMk cId="577201020" sldId="2147484244"/>
          </pc:sldLayoutMkLst>
        </pc:sldLayoutChg>
        <pc:sldLayoutChg chg="add">
          <pc:chgData name="Atle Skjekkeland" userId="S::atle.s@infotechtion.com::ffefc701-ae0c-45f6-ae27-908a60a2a6f1" providerId="AD" clId="Web-{4806169C-267F-EB1F-74D0-4260809CCCE2}" dt="2024-04-03T15:54:10.925" v="0"/>
          <pc:sldLayoutMkLst>
            <pc:docMk/>
            <pc:sldMasterMk cId="1681268039" sldId="2147484235"/>
            <pc:sldLayoutMk cId="3722604617" sldId="2147484245"/>
          </pc:sldLayoutMkLst>
        </pc:sldLayoutChg>
      </pc:sldMasterChg>
    </pc:docChg>
  </pc:docChgLst>
  <pc:docChgLst>
    <pc:chgData name="Oda Gyland Lindesteg" userId="66a904bc-5cd9-4b45-980d-934c40dd5f47" providerId="ADAL" clId="{DCA6BC76-DFB9-498D-8DA4-3B2D328A7CC8}"/>
    <pc:docChg chg="undo custSel modSld">
      <pc:chgData name="Oda Gyland Lindesteg" userId="66a904bc-5cd9-4b45-980d-934c40dd5f47" providerId="ADAL" clId="{DCA6BC76-DFB9-498D-8DA4-3B2D328A7CC8}" dt="2024-04-08T07:41:10.479" v="48"/>
      <pc:docMkLst>
        <pc:docMk/>
      </pc:docMkLst>
      <pc:sldChg chg="addSp delSp modSp mod">
        <pc:chgData name="Oda Gyland Lindesteg" userId="66a904bc-5cd9-4b45-980d-934c40dd5f47" providerId="ADAL" clId="{DCA6BC76-DFB9-498D-8DA4-3B2D328A7CC8}" dt="2024-04-08T07:41:10.479" v="48"/>
        <pc:sldMkLst>
          <pc:docMk/>
          <pc:sldMk cId="1760328665" sldId="2147470886"/>
        </pc:sldMkLst>
        <pc:picChg chg="add mod">
          <ac:chgData name="Oda Gyland Lindesteg" userId="66a904bc-5cd9-4b45-980d-934c40dd5f47" providerId="ADAL" clId="{DCA6BC76-DFB9-498D-8DA4-3B2D328A7CC8}" dt="2024-04-08T07:41:10.479" v="48"/>
          <ac:picMkLst>
            <pc:docMk/>
            <pc:sldMk cId="1760328665" sldId="2147470886"/>
            <ac:picMk id="4" creationId="{103D9302-2044-81B9-6614-635A798F6167}"/>
          </ac:picMkLst>
        </pc:picChg>
        <pc:picChg chg="del">
          <ac:chgData name="Oda Gyland Lindesteg" userId="66a904bc-5cd9-4b45-980d-934c40dd5f47" providerId="ADAL" clId="{DCA6BC76-DFB9-498D-8DA4-3B2D328A7CC8}" dt="2024-04-08T07:41:06.489" v="47" actId="478"/>
          <ac:picMkLst>
            <pc:docMk/>
            <pc:sldMk cId="1760328665" sldId="2147470886"/>
            <ac:picMk id="6" creationId="{D189BB04-B2FF-8867-CFA5-4185BF177790}"/>
          </ac:picMkLst>
        </pc:picChg>
      </pc:sldChg>
      <pc:sldChg chg="addSp delSp modSp mod">
        <pc:chgData name="Oda Gyland Lindesteg" userId="66a904bc-5cd9-4b45-980d-934c40dd5f47" providerId="ADAL" clId="{DCA6BC76-DFB9-498D-8DA4-3B2D328A7CC8}" dt="2024-04-08T07:40:53.150" v="46" actId="478"/>
        <pc:sldMkLst>
          <pc:docMk/>
          <pc:sldMk cId="2072771212" sldId="2147470890"/>
        </pc:sldMkLst>
        <pc:picChg chg="del mod">
          <ac:chgData name="Oda Gyland Lindesteg" userId="66a904bc-5cd9-4b45-980d-934c40dd5f47" providerId="ADAL" clId="{DCA6BC76-DFB9-498D-8DA4-3B2D328A7CC8}" dt="2024-04-08T07:40:53.150" v="46" actId="478"/>
          <ac:picMkLst>
            <pc:docMk/>
            <pc:sldMk cId="2072771212" sldId="2147470890"/>
            <ac:picMk id="6" creationId="{D189BB04-B2FF-8867-CFA5-4185BF177790}"/>
          </ac:picMkLst>
        </pc:picChg>
        <pc:picChg chg="add mod">
          <ac:chgData name="Oda Gyland Lindesteg" userId="66a904bc-5cd9-4b45-980d-934c40dd5f47" providerId="ADAL" clId="{DCA6BC76-DFB9-498D-8DA4-3B2D328A7CC8}" dt="2024-04-08T07:40:52" v="45" actId="1076"/>
          <ac:picMkLst>
            <pc:docMk/>
            <pc:sldMk cId="2072771212" sldId="2147470890"/>
            <ac:picMk id="8" creationId="{F7B184B1-CA49-16F6-DFEB-1BC4964C0D03}"/>
          </ac:picMkLst>
        </pc:picChg>
      </pc:sldChg>
      <pc:sldChg chg="addSp delSp modSp mod">
        <pc:chgData name="Oda Gyland Lindesteg" userId="66a904bc-5cd9-4b45-980d-934c40dd5f47" providerId="ADAL" clId="{DCA6BC76-DFB9-498D-8DA4-3B2D328A7CC8}" dt="2024-04-08T07:39:28.660" v="37" actId="14100"/>
        <pc:sldMkLst>
          <pc:docMk/>
          <pc:sldMk cId="248104043" sldId="2147470891"/>
        </pc:sldMkLst>
        <pc:spChg chg="mod">
          <ac:chgData name="Oda Gyland Lindesteg" userId="66a904bc-5cd9-4b45-980d-934c40dd5f47" providerId="ADAL" clId="{DCA6BC76-DFB9-498D-8DA4-3B2D328A7CC8}" dt="2024-04-08T07:39:19.812" v="35" actId="2711"/>
          <ac:spMkLst>
            <pc:docMk/>
            <pc:sldMk cId="248104043" sldId="2147470891"/>
            <ac:spMk id="3" creationId="{2D6322AB-4AE8-B0DB-E75A-2F716BFC77A3}"/>
          </ac:spMkLst>
        </pc:spChg>
        <pc:spChg chg="mod">
          <ac:chgData name="Oda Gyland Lindesteg" userId="66a904bc-5cd9-4b45-980d-934c40dd5f47" providerId="ADAL" clId="{DCA6BC76-DFB9-498D-8DA4-3B2D328A7CC8}" dt="2024-04-08T07:39:19.812" v="35" actId="2711"/>
          <ac:spMkLst>
            <pc:docMk/>
            <pc:sldMk cId="248104043" sldId="2147470891"/>
            <ac:spMk id="8" creationId="{4BA3B73E-B66A-184B-CAFF-236F8603D7DC}"/>
          </ac:spMkLst>
        </pc:spChg>
        <pc:spChg chg="mod">
          <ac:chgData name="Oda Gyland Lindesteg" userId="66a904bc-5cd9-4b45-980d-934c40dd5f47" providerId="ADAL" clId="{DCA6BC76-DFB9-498D-8DA4-3B2D328A7CC8}" dt="2024-04-08T07:39:28.660" v="37" actId="14100"/>
          <ac:spMkLst>
            <pc:docMk/>
            <pc:sldMk cId="248104043" sldId="2147470891"/>
            <ac:spMk id="10" creationId="{F83E5949-FD49-7F88-1D4D-9A232C33E8DA}"/>
          </ac:spMkLst>
        </pc:spChg>
        <pc:spChg chg="mod">
          <ac:chgData name="Oda Gyland Lindesteg" userId="66a904bc-5cd9-4b45-980d-934c40dd5f47" providerId="ADAL" clId="{DCA6BC76-DFB9-498D-8DA4-3B2D328A7CC8}" dt="2024-04-08T07:39:19.812" v="35" actId="2711"/>
          <ac:spMkLst>
            <pc:docMk/>
            <pc:sldMk cId="248104043" sldId="2147470891"/>
            <ac:spMk id="18" creationId="{AF040B1D-76E3-D603-DFA8-2CE318054C64}"/>
          </ac:spMkLst>
        </pc:spChg>
        <pc:spChg chg="mod">
          <ac:chgData name="Oda Gyland Lindesteg" userId="66a904bc-5cd9-4b45-980d-934c40dd5f47" providerId="ADAL" clId="{DCA6BC76-DFB9-498D-8DA4-3B2D328A7CC8}" dt="2024-04-08T07:39:19.812" v="35" actId="2711"/>
          <ac:spMkLst>
            <pc:docMk/>
            <pc:sldMk cId="248104043" sldId="2147470891"/>
            <ac:spMk id="21" creationId="{BF9FF88A-D3B8-75C9-6FC4-DC81F7BC1789}"/>
          </ac:spMkLst>
        </pc:spChg>
        <pc:picChg chg="del">
          <ac:chgData name="Oda Gyland Lindesteg" userId="66a904bc-5cd9-4b45-980d-934c40dd5f47" providerId="ADAL" clId="{DCA6BC76-DFB9-498D-8DA4-3B2D328A7CC8}" dt="2024-04-08T07:38:44.460" v="27" actId="478"/>
          <ac:picMkLst>
            <pc:docMk/>
            <pc:sldMk cId="248104043" sldId="2147470891"/>
            <ac:picMk id="2" creationId="{6931A2B4-FBCA-6A07-CFDE-16EC7E12BCEF}"/>
          </ac:picMkLst>
        </pc:picChg>
        <pc:picChg chg="del">
          <ac:chgData name="Oda Gyland Lindesteg" userId="66a904bc-5cd9-4b45-980d-934c40dd5f47" providerId="ADAL" clId="{DCA6BC76-DFB9-498D-8DA4-3B2D328A7CC8}" dt="2024-04-08T07:38:44.792" v="28" actId="478"/>
          <ac:picMkLst>
            <pc:docMk/>
            <pc:sldMk cId="248104043" sldId="2147470891"/>
            <ac:picMk id="4" creationId="{80C907C3-C9E5-52F1-5A0E-E1C7F5D01E97}"/>
          </ac:picMkLst>
        </pc:picChg>
        <pc:picChg chg="del mod">
          <ac:chgData name="Oda Gyland Lindesteg" userId="66a904bc-5cd9-4b45-980d-934c40dd5f47" providerId="ADAL" clId="{DCA6BC76-DFB9-498D-8DA4-3B2D328A7CC8}" dt="2024-04-08T07:37:29.042" v="14" actId="478"/>
          <ac:picMkLst>
            <pc:docMk/>
            <pc:sldMk cId="248104043" sldId="2147470891"/>
            <ac:picMk id="6" creationId="{D189BB04-B2FF-8867-CFA5-4185BF177790}"/>
          </ac:picMkLst>
        </pc:picChg>
        <pc:picChg chg="add mod">
          <ac:chgData name="Oda Gyland Lindesteg" userId="66a904bc-5cd9-4b45-980d-934c40dd5f47" providerId="ADAL" clId="{DCA6BC76-DFB9-498D-8DA4-3B2D328A7CC8}" dt="2024-04-08T07:37:27.460" v="13" actId="1076"/>
          <ac:picMkLst>
            <pc:docMk/>
            <pc:sldMk cId="248104043" sldId="2147470891"/>
            <ac:picMk id="7" creationId="{F30B463D-F74C-33E4-D184-A8A3D50B5A18}"/>
          </ac:picMkLst>
        </pc:picChg>
        <pc:picChg chg="add mod">
          <ac:chgData name="Oda Gyland Lindesteg" userId="66a904bc-5cd9-4b45-980d-934c40dd5f47" providerId="ADAL" clId="{DCA6BC76-DFB9-498D-8DA4-3B2D328A7CC8}" dt="2024-04-08T07:38:59.613" v="34" actId="1076"/>
          <ac:picMkLst>
            <pc:docMk/>
            <pc:sldMk cId="248104043" sldId="2147470891"/>
            <ac:picMk id="19" creationId="{7391F288-A97B-7040-DCFC-E9A9351D2DA4}"/>
          </ac:picMkLst>
        </pc:picChg>
        <pc:picChg chg="add mod">
          <ac:chgData name="Oda Gyland Lindesteg" userId="66a904bc-5cd9-4b45-980d-934c40dd5f47" providerId="ADAL" clId="{DCA6BC76-DFB9-498D-8DA4-3B2D328A7CC8}" dt="2024-04-08T07:38:51.324" v="31" actId="1076"/>
          <ac:picMkLst>
            <pc:docMk/>
            <pc:sldMk cId="248104043" sldId="2147470891"/>
            <ac:picMk id="22" creationId="{1468AEF3-CA3D-A804-17C4-74CB618B9E66}"/>
          </ac:picMkLst>
        </pc:picChg>
      </pc:sldChg>
    </pc:docChg>
  </pc:docChgLst>
  <pc:docChgLst>
    <pc:chgData name="andrew.bentley@microsoft.com" userId="S::urn:spo:guest#andrew.bentley@microsoft.com::" providerId="AD" clId="Web-{BF0AD27D-D0B7-2D15-7313-600CADBE57A0}"/>
    <pc:docChg chg="addSld delSld modSld addMainMaster modSection">
      <pc:chgData name="andrew.bentley@microsoft.com" userId="S::urn:spo:guest#andrew.bentley@microsoft.com::" providerId="AD" clId="Web-{BF0AD27D-D0B7-2D15-7313-600CADBE57A0}" dt="2024-04-18T08:44:54.772" v="11" actId="20577"/>
      <pc:docMkLst>
        <pc:docMk/>
      </pc:docMkLst>
      <pc:sldChg chg="add">
        <pc:chgData name="andrew.bentley@microsoft.com" userId="S::urn:spo:guest#andrew.bentley@microsoft.com::" providerId="AD" clId="Web-{BF0AD27D-D0B7-2D15-7313-600CADBE57A0}" dt="2024-04-18T08:44:11.380" v="1"/>
        <pc:sldMkLst>
          <pc:docMk/>
          <pc:sldMk cId="1913555005" sldId="2147482034"/>
        </pc:sldMkLst>
      </pc:sldChg>
      <pc:sldChg chg="modSp add">
        <pc:chgData name="andrew.bentley@microsoft.com" userId="S::urn:spo:guest#andrew.bentley@microsoft.com::" providerId="AD" clId="Web-{BF0AD27D-D0B7-2D15-7313-600CADBE57A0}" dt="2024-04-18T08:44:54.772" v="11" actId="20577"/>
        <pc:sldMkLst>
          <pc:docMk/>
          <pc:sldMk cId="3442914371" sldId="2147482348"/>
        </pc:sldMkLst>
        <pc:spChg chg="mod">
          <ac:chgData name="andrew.bentley@microsoft.com" userId="S::urn:spo:guest#andrew.bentley@microsoft.com::" providerId="AD" clId="Web-{BF0AD27D-D0B7-2D15-7313-600CADBE57A0}" dt="2024-04-18T08:44:54.772" v="11" actId="20577"/>
          <ac:spMkLst>
            <pc:docMk/>
            <pc:sldMk cId="3442914371" sldId="2147482348"/>
            <ac:spMk id="3" creationId="{C8D20C99-8590-D0C4-FD92-5544ED08E9E5}"/>
          </ac:spMkLst>
        </pc:spChg>
      </pc:sldChg>
      <pc:sldChg chg="add">
        <pc:chgData name="andrew.bentley@microsoft.com" userId="S::urn:spo:guest#andrew.bentley@microsoft.com::" providerId="AD" clId="Web-{BF0AD27D-D0B7-2D15-7313-600CADBE57A0}" dt="2024-04-18T08:44:11.161" v="0"/>
        <pc:sldMkLst>
          <pc:docMk/>
          <pc:sldMk cId="363876435" sldId="2147482494"/>
        </pc:sldMkLst>
      </pc:sldChg>
      <pc:sldChg chg="add">
        <pc:chgData name="andrew.bentley@microsoft.com" userId="S::urn:spo:guest#andrew.bentley@microsoft.com::" providerId="AD" clId="Web-{BF0AD27D-D0B7-2D15-7313-600CADBE57A0}" dt="2024-04-18T08:44:13.380" v="7"/>
        <pc:sldMkLst>
          <pc:docMk/>
          <pc:sldMk cId="3207450441" sldId="2147483401"/>
        </pc:sldMkLst>
      </pc:sldChg>
      <pc:sldChg chg="add">
        <pc:chgData name="andrew.bentley@microsoft.com" userId="S::urn:spo:guest#andrew.bentley@microsoft.com::" providerId="AD" clId="Web-{BF0AD27D-D0B7-2D15-7313-600CADBE57A0}" dt="2024-04-18T08:44:12.396" v="5"/>
        <pc:sldMkLst>
          <pc:docMk/>
          <pc:sldMk cId="3108106904" sldId="2147483402"/>
        </pc:sldMkLst>
      </pc:sldChg>
      <pc:sldChg chg="add">
        <pc:chgData name="andrew.bentley@microsoft.com" userId="S::urn:spo:guest#andrew.bentley@microsoft.com::" providerId="AD" clId="Web-{BF0AD27D-D0B7-2D15-7313-600CADBE57A0}" dt="2024-04-18T08:44:13.427" v="8"/>
        <pc:sldMkLst>
          <pc:docMk/>
          <pc:sldMk cId="1516891346" sldId="2147483404"/>
        </pc:sldMkLst>
      </pc:sldChg>
      <pc:sldChg chg="add">
        <pc:chgData name="andrew.bentley@microsoft.com" userId="S::urn:spo:guest#andrew.bentley@microsoft.com::" providerId="AD" clId="Web-{BF0AD27D-D0B7-2D15-7313-600CADBE57A0}" dt="2024-04-18T08:44:13.349" v="6"/>
        <pc:sldMkLst>
          <pc:docMk/>
          <pc:sldMk cId="357038999" sldId="2147483405"/>
        </pc:sldMkLst>
      </pc:sldChg>
      <pc:sldChg chg="add del">
        <pc:chgData name="andrew.bentley@microsoft.com" userId="S::urn:spo:guest#andrew.bentley@microsoft.com::" providerId="AD" clId="Web-{BF0AD27D-D0B7-2D15-7313-600CADBE57A0}" dt="2024-04-18T08:44:41.396" v="10"/>
        <pc:sldMkLst>
          <pc:docMk/>
          <pc:sldMk cId="272639986" sldId="2147483406"/>
        </pc:sldMkLst>
      </pc:sldChg>
      <pc:sldChg chg="add">
        <pc:chgData name="andrew.bentley@microsoft.com" userId="S::urn:spo:guest#andrew.bentley@microsoft.com::" providerId="AD" clId="Web-{BF0AD27D-D0B7-2D15-7313-600CADBE57A0}" dt="2024-04-18T08:44:13.443" v="9"/>
        <pc:sldMkLst>
          <pc:docMk/>
          <pc:sldMk cId="3091098251" sldId="2147483409"/>
        </pc:sldMkLst>
      </pc:sldChg>
      <pc:sldChg chg="add">
        <pc:chgData name="andrew.bentley@microsoft.com" userId="S::urn:spo:guest#andrew.bentley@microsoft.com::" providerId="AD" clId="Web-{BF0AD27D-D0B7-2D15-7313-600CADBE57A0}" dt="2024-04-18T08:44:11.771" v="4"/>
        <pc:sldMkLst>
          <pc:docMk/>
          <pc:sldMk cId="4081407978" sldId="2147483410"/>
        </pc:sldMkLst>
      </pc:sldChg>
      <pc:sldMasterChg chg="add addSldLayout">
        <pc:chgData name="andrew.bentley@microsoft.com" userId="S::urn:spo:guest#andrew.bentley@microsoft.com::" providerId="AD" clId="Web-{BF0AD27D-D0B7-2D15-7313-600CADBE57A0}" dt="2024-04-18T08:44:11.677" v="2"/>
        <pc:sldMasterMkLst>
          <pc:docMk/>
          <pc:sldMasterMk cId="2308955271" sldId="2147483708"/>
        </pc:sldMasterMkLst>
        <pc:sldLayoutChg chg="add">
          <pc:chgData name="andrew.bentley@microsoft.com" userId="S::urn:spo:guest#andrew.bentley@microsoft.com::" providerId="AD" clId="Web-{BF0AD27D-D0B7-2D15-7313-600CADBE57A0}" dt="2024-04-18T08:44:11.677" v="2"/>
          <pc:sldLayoutMkLst>
            <pc:docMk/>
            <pc:sldMasterMk cId="2308955271" sldId="2147483708"/>
            <pc:sldLayoutMk cId="3041368673" sldId="2147483709"/>
          </pc:sldLayoutMkLst>
        </pc:sldLayoutChg>
        <pc:sldLayoutChg chg="add">
          <pc:chgData name="andrew.bentley@microsoft.com" userId="S::urn:spo:guest#andrew.bentley@microsoft.com::" providerId="AD" clId="Web-{BF0AD27D-D0B7-2D15-7313-600CADBE57A0}" dt="2024-04-18T08:44:11.677" v="2"/>
          <pc:sldLayoutMkLst>
            <pc:docMk/>
            <pc:sldMasterMk cId="2308955271" sldId="2147483708"/>
            <pc:sldLayoutMk cId="1874429114" sldId="2147483710"/>
          </pc:sldLayoutMkLst>
        </pc:sldLayoutChg>
        <pc:sldLayoutChg chg="add">
          <pc:chgData name="andrew.bentley@microsoft.com" userId="S::urn:spo:guest#andrew.bentley@microsoft.com::" providerId="AD" clId="Web-{BF0AD27D-D0B7-2D15-7313-600CADBE57A0}" dt="2024-04-18T08:44:11.677" v="2"/>
          <pc:sldLayoutMkLst>
            <pc:docMk/>
            <pc:sldMasterMk cId="2308955271" sldId="2147483708"/>
            <pc:sldLayoutMk cId="3134725636" sldId="2147483711"/>
          </pc:sldLayoutMkLst>
        </pc:sldLayoutChg>
        <pc:sldLayoutChg chg="add">
          <pc:chgData name="andrew.bentley@microsoft.com" userId="S::urn:spo:guest#andrew.bentley@microsoft.com::" providerId="AD" clId="Web-{BF0AD27D-D0B7-2D15-7313-600CADBE57A0}" dt="2024-04-18T08:44:11.677" v="2"/>
          <pc:sldLayoutMkLst>
            <pc:docMk/>
            <pc:sldMasterMk cId="2308955271" sldId="2147483708"/>
            <pc:sldLayoutMk cId="2730315426" sldId="2147483712"/>
          </pc:sldLayoutMkLst>
        </pc:sldLayoutChg>
        <pc:sldLayoutChg chg="add">
          <pc:chgData name="andrew.bentley@microsoft.com" userId="S::urn:spo:guest#andrew.bentley@microsoft.com::" providerId="AD" clId="Web-{BF0AD27D-D0B7-2D15-7313-600CADBE57A0}" dt="2024-04-18T08:44:11.677" v="2"/>
          <pc:sldLayoutMkLst>
            <pc:docMk/>
            <pc:sldMasterMk cId="2308955271" sldId="2147483708"/>
            <pc:sldLayoutMk cId="1274635814" sldId="2147483713"/>
          </pc:sldLayoutMkLst>
        </pc:sldLayoutChg>
        <pc:sldLayoutChg chg="add">
          <pc:chgData name="andrew.bentley@microsoft.com" userId="S::urn:spo:guest#andrew.bentley@microsoft.com::" providerId="AD" clId="Web-{BF0AD27D-D0B7-2D15-7313-600CADBE57A0}" dt="2024-04-18T08:44:11.677" v="2"/>
          <pc:sldLayoutMkLst>
            <pc:docMk/>
            <pc:sldMasterMk cId="2308955271" sldId="2147483708"/>
            <pc:sldLayoutMk cId="908074458" sldId="2147483714"/>
          </pc:sldLayoutMkLst>
        </pc:sldLayoutChg>
        <pc:sldLayoutChg chg="add">
          <pc:chgData name="andrew.bentley@microsoft.com" userId="S::urn:spo:guest#andrew.bentley@microsoft.com::" providerId="AD" clId="Web-{BF0AD27D-D0B7-2D15-7313-600CADBE57A0}" dt="2024-04-18T08:44:11.677" v="2"/>
          <pc:sldLayoutMkLst>
            <pc:docMk/>
            <pc:sldMasterMk cId="2308955271" sldId="2147483708"/>
            <pc:sldLayoutMk cId="2182914134" sldId="2147483715"/>
          </pc:sldLayoutMkLst>
        </pc:sldLayoutChg>
        <pc:sldLayoutChg chg="add">
          <pc:chgData name="andrew.bentley@microsoft.com" userId="S::urn:spo:guest#andrew.bentley@microsoft.com::" providerId="AD" clId="Web-{BF0AD27D-D0B7-2D15-7313-600CADBE57A0}" dt="2024-04-18T08:44:11.677" v="2"/>
          <pc:sldLayoutMkLst>
            <pc:docMk/>
            <pc:sldMasterMk cId="2308955271" sldId="2147483708"/>
            <pc:sldLayoutMk cId="2672053052" sldId="2147483716"/>
          </pc:sldLayoutMkLst>
        </pc:sldLayoutChg>
        <pc:sldLayoutChg chg="add">
          <pc:chgData name="andrew.bentley@microsoft.com" userId="S::urn:spo:guest#andrew.bentley@microsoft.com::" providerId="AD" clId="Web-{BF0AD27D-D0B7-2D15-7313-600CADBE57A0}" dt="2024-04-18T08:44:11.677" v="2"/>
          <pc:sldLayoutMkLst>
            <pc:docMk/>
            <pc:sldMasterMk cId="2308955271" sldId="2147483708"/>
            <pc:sldLayoutMk cId="834292350" sldId="2147483717"/>
          </pc:sldLayoutMkLst>
        </pc:sldLayoutChg>
        <pc:sldLayoutChg chg="add">
          <pc:chgData name="andrew.bentley@microsoft.com" userId="S::urn:spo:guest#andrew.bentley@microsoft.com::" providerId="AD" clId="Web-{BF0AD27D-D0B7-2D15-7313-600CADBE57A0}" dt="2024-04-18T08:44:11.677" v="2"/>
          <pc:sldLayoutMkLst>
            <pc:docMk/>
            <pc:sldMasterMk cId="2308955271" sldId="2147483708"/>
            <pc:sldLayoutMk cId="2666619345" sldId="2147483718"/>
          </pc:sldLayoutMkLst>
        </pc:sldLayoutChg>
        <pc:sldLayoutChg chg="add">
          <pc:chgData name="andrew.bentley@microsoft.com" userId="S::urn:spo:guest#andrew.bentley@microsoft.com::" providerId="AD" clId="Web-{BF0AD27D-D0B7-2D15-7313-600CADBE57A0}" dt="2024-04-18T08:44:11.677" v="2"/>
          <pc:sldLayoutMkLst>
            <pc:docMk/>
            <pc:sldMasterMk cId="2308955271" sldId="2147483708"/>
            <pc:sldLayoutMk cId="3391371240" sldId="2147483719"/>
          </pc:sldLayoutMkLst>
        </pc:sldLayoutChg>
        <pc:sldLayoutChg chg="add">
          <pc:chgData name="andrew.bentley@microsoft.com" userId="S::urn:spo:guest#andrew.bentley@microsoft.com::" providerId="AD" clId="Web-{BF0AD27D-D0B7-2D15-7313-600CADBE57A0}" dt="2024-04-18T08:44:11.677" v="2"/>
          <pc:sldLayoutMkLst>
            <pc:docMk/>
            <pc:sldMasterMk cId="2308955271" sldId="2147483708"/>
            <pc:sldLayoutMk cId="492090817" sldId="2147483720"/>
          </pc:sldLayoutMkLst>
        </pc:sldLayoutChg>
        <pc:sldLayoutChg chg="add">
          <pc:chgData name="andrew.bentley@microsoft.com" userId="S::urn:spo:guest#andrew.bentley@microsoft.com::" providerId="AD" clId="Web-{BF0AD27D-D0B7-2D15-7313-600CADBE57A0}" dt="2024-04-18T08:44:11.677" v="2"/>
          <pc:sldLayoutMkLst>
            <pc:docMk/>
            <pc:sldMasterMk cId="2308955271" sldId="2147483708"/>
            <pc:sldLayoutMk cId="2693726636" sldId="2147483721"/>
          </pc:sldLayoutMkLst>
        </pc:sldLayoutChg>
        <pc:sldLayoutChg chg="add">
          <pc:chgData name="andrew.bentley@microsoft.com" userId="S::urn:spo:guest#andrew.bentley@microsoft.com::" providerId="AD" clId="Web-{BF0AD27D-D0B7-2D15-7313-600CADBE57A0}" dt="2024-04-18T08:44:11.677" v="2"/>
          <pc:sldLayoutMkLst>
            <pc:docMk/>
            <pc:sldMasterMk cId="2308955271" sldId="2147483708"/>
            <pc:sldLayoutMk cId="1711353200" sldId="2147483722"/>
          </pc:sldLayoutMkLst>
        </pc:sldLayoutChg>
        <pc:sldLayoutChg chg="add">
          <pc:chgData name="andrew.bentley@microsoft.com" userId="S::urn:spo:guest#andrew.bentley@microsoft.com::" providerId="AD" clId="Web-{BF0AD27D-D0B7-2D15-7313-600CADBE57A0}" dt="2024-04-18T08:44:11.677" v="2"/>
          <pc:sldLayoutMkLst>
            <pc:docMk/>
            <pc:sldMasterMk cId="2308955271" sldId="2147483708"/>
            <pc:sldLayoutMk cId="1813681687" sldId="2147483723"/>
          </pc:sldLayoutMkLst>
        </pc:sldLayoutChg>
        <pc:sldLayoutChg chg="add">
          <pc:chgData name="andrew.bentley@microsoft.com" userId="S::urn:spo:guest#andrew.bentley@microsoft.com::" providerId="AD" clId="Web-{BF0AD27D-D0B7-2D15-7313-600CADBE57A0}" dt="2024-04-18T08:44:11.677" v="2"/>
          <pc:sldLayoutMkLst>
            <pc:docMk/>
            <pc:sldMasterMk cId="2308955271" sldId="2147483708"/>
            <pc:sldLayoutMk cId="661849315" sldId="2147483724"/>
          </pc:sldLayoutMkLst>
        </pc:sldLayoutChg>
        <pc:sldLayoutChg chg="add">
          <pc:chgData name="andrew.bentley@microsoft.com" userId="S::urn:spo:guest#andrew.bentley@microsoft.com::" providerId="AD" clId="Web-{BF0AD27D-D0B7-2D15-7313-600CADBE57A0}" dt="2024-04-18T08:44:11.677" v="2"/>
          <pc:sldLayoutMkLst>
            <pc:docMk/>
            <pc:sldMasterMk cId="2308955271" sldId="2147483708"/>
            <pc:sldLayoutMk cId="4255318156" sldId="2147483725"/>
          </pc:sldLayoutMkLst>
        </pc:sldLayoutChg>
        <pc:sldLayoutChg chg="add">
          <pc:chgData name="andrew.bentley@microsoft.com" userId="S::urn:spo:guest#andrew.bentley@microsoft.com::" providerId="AD" clId="Web-{BF0AD27D-D0B7-2D15-7313-600CADBE57A0}" dt="2024-04-18T08:44:11.677" v="2"/>
          <pc:sldLayoutMkLst>
            <pc:docMk/>
            <pc:sldMasterMk cId="2308955271" sldId="2147483708"/>
            <pc:sldLayoutMk cId="2078843586" sldId="2147483726"/>
          </pc:sldLayoutMkLst>
        </pc:sldLayoutChg>
        <pc:sldLayoutChg chg="add">
          <pc:chgData name="andrew.bentley@microsoft.com" userId="S::urn:spo:guest#andrew.bentley@microsoft.com::" providerId="AD" clId="Web-{BF0AD27D-D0B7-2D15-7313-600CADBE57A0}" dt="2024-04-18T08:44:11.677" v="2"/>
          <pc:sldLayoutMkLst>
            <pc:docMk/>
            <pc:sldMasterMk cId="2308955271" sldId="2147483708"/>
            <pc:sldLayoutMk cId="3250585795" sldId="2147483727"/>
          </pc:sldLayoutMkLst>
        </pc:sldLayoutChg>
        <pc:sldLayoutChg chg="add">
          <pc:chgData name="andrew.bentley@microsoft.com" userId="S::urn:spo:guest#andrew.bentley@microsoft.com::" providerId="AD" clId="Web-{BF0AD27D-D0B7-2D15-7313-600CADBE57A0}" dt="2024-04-18T08:44:11.677" v="2"/>
          <pc:sldLayoutMkLst>
            <pc:docMk/>
            <pc:sldMasterMk cId="2308955271" sldId="2147483708"/>
            <pc:sldLayoutMk cId="157518979" sldId="2147483728"/>
          </pc:sldLayoutMkLst>
        </pc:sldLayoutChg>
        <pc:sldLayoutChg chg="add">
          <pc:chgData name="andrew.bentley@microsoft.com" userId="S::urn:spo:guest#andrew.bentley@microsoft.com::" providerId="AD" clId="Web-{BF0AD27D-D0B7-2D15-7313-600CADBE57A0}" dt="2024-04-18T08:44:11.677" v="2"/>
          <pc:sldLayoutMkLst>
            <pc:docMk/>
            <pc:sldMasterMk cId="2308955271" sldId="2147483708"/>
            <pc:sldLayoutMk cId="4013341751" sldId="2147483729"/>
          </pc:sldLayoutMkLst>
        </pc:sldLayoutChg>
        <pc:sldLayoutChg chg="add">
          <pc:chgData name="andrew.bentley@microsoft.com" userId="S::urn:spo:guest#andrew.bentley@microsoft.com::" providerId="AD" clId="Web-{BF0AD27D-D0B7-2D15-7313-600CADBE57A0}" dt="2024-04-18T08:44:11.677" v="2"/>
          <pc:sldLayoutMkLst>
            <pc:docMk/>
            <pc:sldMasterMk cId="2308955271" sldId="2147483708"/>
            <pc:sldLayoutMk cId="3536267457" sldId="2147483730"/>
          </pc:sldLayoutMkLst>
        </pc:sldLayoutChg>
        <pc:sldLayoutChg chg="add">
          <pc:chgData name="andrew.bentley@microsoft.com" userId="S::urn:spo:guest#andrew.bentley@microsoft.com::" providerId="AD" clId="Web-{BF0AD27D-D0B7-2D15-7313-600CADBE57A0}" dt="2024-04-18T08:44:11.677" v="2"/>
          <pc:sldLayoutMkLst>
            <pc:docMk/>
            <pc:sldMasterMk cId="2308955271" sldId="2147483708"/>
            <pc:sldLayoutMk cId="3847688798" sldId="2147484527"/>
          </pc:sldLayoutMkLst>
        </pc:sldLayoutChg>
        <pc:sldLayoutChg chg="add">
          <pc:chgData name="andrew.bentley@microsoft.com" userId="S::urn:spo:guest#andrew.bentley@microsoft.com::" providerId="AD" clId="Web-{BF0AD27D-D0B7-2D15-7313-600CADBE57A0}" dt="2024-04-18T08:44:11.677" v="2"/>
          <pc:sldLayoutMkLst>
            <pc:docMk/>
            <pc:sldMasterMk cId="2308955271" sldId="2147483708"/>
            <pc:sldLayoutMk cId="2600264722" sldId="2147484529"/>
          </pc:sldLayoutMkLst>
        </pc:sldLayoutChg>
        <pc:sldLayoutChg chg="add">
          <pc:chgData name="andrew.bentley@microsoft.com" userId="S::urn:spo:guest#andrew.bentley@microsoft.com::" providerId="AD" clId="Web-{BF0AD27D-D0B7-2D15-7313-600CADBE57A0}" dt="2024-04-18T08:44:11.677" v="2"/>
          <pc:sldLayoutMkLst>
            <pc:docMk/>
            <pc:sldMasterMk cId="2308955271" sldId="2147483708"/>
            <pc:sldLayoutMk cId="1524419889" sldId="2147484542"/>
          </pc:sldLayoutMkLst>
        </pc:sldLayoutChg>
        <pc:sldLayoutChg chg="add">
          <pc:chgData name="andrew.bentley@microsoft.com" userId="S::urn:spo:guest#andrew.bentley@microsoft.com::" providerId="AD" clId="Web-{BF0AD27D-D0B7-2D15-7313-600CADBE57A0}" dt="2024-04-18T08:44:11.677" v="2"/>
          <pc:sldLayoutMkLst>
            <pc:docMk/>
            <pc:sldMasterMk cId="2308955271" sldId="2147483708"/>
            <pc:sldLayoutMk cId="4020480687" sldId="2147484543"/>
          </pc:sldLayoutMkLst>
        </pc:sldLayoutChg>
      </pc:sldMasterChg>
      <pc:sldMasterChg chg="add addSldLayout">
        <pc:chgData name="andrew.bentley@microsoft.com" userId="S::urn:spo:guest#andrew.bentley@microsoft.com::" providerId="AD" clId="Web-{BF0AD27D-D0B7-2D15-7313-600CADBE57A0}" dt="2024-04-18T08:44:11.755" v="3"/>
        <pc:sldMasterMkLst>
          <pc:docMk/>
          <pc:sldMasterMk cId="2694733673" sldId="2147484519"/>
        </pc:sldMasterMkLst>
        <pc:sldLayoutChg chg="add">
          <pc:chgData name="andrew.bentley@microsoft.com" userId="S::urn:spo:guest#andrew.bentley@microsoft.com::" providerId="AD" clId="Web-{BF0AD27D-D0B7-2D15-7313-600CADBE57A0}" dt="2024-04-18T08:44:11.755" v="3"/>
          <pc:sldLayoutMkLst>
            <pc:docMk/>
            <pc:sldMasterMk cId="2694733673" sldId="2147484519"/>
            <pc:sldLayoutMk cId="1459593106" sldId="2147484545"/>
          </pc:sldLayoutMkLst>
        </pc:sldLayoutChg>
        <pc:sldLayoutChg chg="add">
          <pc:chgData name="andrew.bentley@microsoft.com" userId="S::urn:spo:guest#andrew.bentley@microsoft.com::" providerId="AD" clId="Web-{BF0AD27D-D0B7-2D15-7313-600CADBE57A0}" dt="2024-04-18T08:44:11.755" v="3"/>
          <pc:sldLayoutMkLst>
            <pc:docMk/>
            <pc:sldMasterMk cId="2694733673" sldId="2147484519"/>
            <pc:sldLayoutMk cId="4168033529" sldId="2147486284"/>
          </pc:sldLayoutMkLst>
        </pc:sldLayoutChg>
      </pc:sldMasterChg>
      <pc:sldMasterChg chg="add addSldLayout">
        <pc:chgData name="andrew.bentley@microsoft.com" userId="S::urn:spo:guest#andrew.bentley@microsoft.com::" providerId="AD" clId="Web-{BF0AD27D-D0B7-2D15-7313-600CADBE57A0}" dt="2024-04-18T08:44:11.161" v="0"/>
        <pc:sldMasterMkLst>
          <pc:docMk/>
          <pc:sldMasterMk cId="1132597600" sldId="2147484905"/>
        </pc:sldMasterMkLst>
        <pc:sldLayoutChg chg="add">
          <pc:chgData name="andrew.bentley@microsoft.com" userId="S::urn:spo:guest#andrew.bentley@microsoft.com::" providerId="AD" clId="Web-{BF0AD27D-D0B7-2D15-7313-600CADBE57A0}" dt="2024-04-18T08:44:11.161" v="0"/>
          <pc:sldLayoutMkLst>
            <pc:docMk/>
            <pc:sldMasterMk cId="1132597600" sldId="2147484905"/>
            <pc:sldLayoutMk cId="2503050354" sldId="2147484906"/>
          </pc:sldLayoutMkLst>
        </pc:sldLayoutChg>
        <pc:sldLayoutChg chg="add">
          <pc:chgData name="andrew.bentley@microsoft.com" userId="S::urn:spo:guest#andrew.bentley@microsoft.com::" providerId="AD" clId="Web-{BF0AD27D-D0B7-2D15-7313-600CADBE57A0}" dt="2024-04-18T08:44:11.161" v="0"/>
          <pc:sldLayoutMkLst>
            <pc:docMk/>
            <pc:sldMasterMk cId="1132597600" sldId="2147484905"/>
            <pc:sldLayoutMk cId="2567199903" sldId="2147484907"/>
          </pc:sldLayoutMkLst>
        </pc:sldLayoutChg>
        <pc:sldLayoutChg chg="add">
          <pc:chgData name="andrew.bentley@microsoft.com" userId="S::urn:spo:guest#andrew.bentley@microsoft.com::" providerId="AD" clId="Web-{BF0AD27D-D0B7-2D15-7313-600CADBE57A0}" dt="2024-04-18T08:44:11.161" v="0"/>
          <pc:sldLayoutMkLst>
            <pc:docMk/>
            <pc:sldMasterMk cId="1132597600" sldId="2147484905"/>
            <pc:sldLayoutMk cId="856255443" sldId="2147484908"/>
          </pc:sldLayoutMkLst>
        </pc:sldLayoutChg>
        <pc:sldLayoutChg chg="add">
          <pc:chgData name="andrew.bentley@microsoft.com" userId="S::urn:spo:guest#andrew.bentley@microsoft.com::" providerId="AD" clId="Web-{BF0AD27D-D0B7-2D15-7313-600CADBE57A0}" dt="2024-04-18T08:44:11.161" v="0"/>
          <pc:sldLayoutMkLst>
            <pc:docMk/>
            <pc:sldMasterMk cId="1132597600" sldId="2147484905"/>
            <pc:sldLayoutMk cId="970012" sldId="2147484909"/>
          </pc:sldLayoutMkLst>
        </pc:sldLayoutChg>
        <pc:sldLayoutChg chg="add">
          <pc:chgData name="andrew.bentley@microsoft.com" userId="S::urn:spo:guest#andrew.bentley@microsoft.com::" providerId="AD" clId="Web-{BF0AD27D-D0B7-2D15-7313-600CADBE57A0}" dt="2024-04-18T08:44:11.161" v="0"/>
          <pc:sldLayoutMkLst>
            <pc:docMk/>
            <pc:sldMasterMk cId="1132597600" sldId="2147484905"/>
            <pc:sldLayoutMk cId="2757850415" sldId="2147484910"/>
          </pc:sldLayoutMkLst>
        </pc:sldLayoutChg>
        <pc:sldLayoutChg chg="add">
          <pc:chgData name="andrew.bentley@microsoft.com" userId="S::urn:spo:guest#andrew.bentley@microsoft.com::" providerId="AD" clId="Web-{BF0AD27D-D0B7-2D15-7313-600CADBE57A0}" dt="2024-04-18T08:44:11.161" v="0"/>
          <pc:sldLayoutMkLst>
            <pc:docMk/>
            <pc:sldMasterMk cId="1132597600" sldId="2147484905"/>
            <pc:sldLayoutMk cId="527826849" sldId="2147484911"/>
          </pc:sldLayoutMkLst>
        </pc:sldLayoutChg>
        <pc:sldLayoutChg chg="add">
          <pc:chgData name="andrew.bentley@microsoft.com" userId="S::urn:spo:guest#andrew.bentley@microsoft.com::" providerId="AD" clId="Web-{BF0AD27D-D0B7-2D15-7313-600CADBE57A0}" dt="2024-04-18T08:44:11.161" v="0"/>
          <pc:sldLayoutMkLst>
            <pc:docMk/>
            <pc:sldMasterMk cId="1132597600" sldId="2147484905"/>
            <pc:sldLayoutMk cId="1499053147" sldId="2147484912"/>
          </pc:sldLayoutMkLst>
        </pc:sldLayoutChg>
        <pc:sldLayoutChg chg="add">
          <pc:chgData name="andrew.bentley@microsoft.com" userId="S::urn:spo:guest#andrew.bentley@microsoft.com::" providerId="AD" clId="Web-{BF0AD27D-D0B7-2D15-7313-600CADBE57A0}" dt="2024-04-18T08:44:11.161" v="0"/>
          <pc:sldLayoutMkLst>
            <pc:docMk/>
            <pc:sldMasterMk cId="1132597600" sldId="2147484905"/>
            <pc:sldLayoutMk cId="2290049512" sldId="2147484913"/>
          </pc:sldLayoutMkLst>
        </pc:sldLayoutChg>
        <pc:sldLayoutChg chg="add">
          <pc:chgData name="andrew.bentley@microsoft.com" userId="S::urn:spo:guest#andrew.bentley@microsoft.com::" providerId="AD" clId="Web-{BF0AD27D-D0B7-2D15-7313-600CADBE57A0}" dt="2024-04-18T08:44:11.161" v="0"/>
          <pc:sldLayoutMkLst>
            <pc:docMk/>
            <pc:sldMasterMk cId="1132597600" sldId="2147484905"/>
            <pc:sldLayoutMk cId="3702962882" sldId="2147484914"/>
          </pc:sldLayoutMkLst>
        </pc:sldLayoutChg>
        <pc:sldLayoutChg chg="add">
          <pc:chgData name="andrew.bentley@microsoft.com" userId="S::urn:spo:guest#andrew.bentley@microsoft.com::" providerId="AD" clId="Web-{BF0AD27D-D0B7-2D15-7313-600CADBE57A0}" dt="2024-04-18T08:44:11.161" v="0"/>
          <pc:sldLayoutMkLst>
            <pc:docMk/>
            <pc:sldMasterMk cId="1132597600" sldId="2147484905"/>
            <pc:sldLayoutMk cId="3231152877" sldId="2147484915"/>
          </pc:sldLayoutMkLst>
        </pc:sldLayoutChg>
        <pc:sldLayoutChg chg="add">
          <pc:chgData name="andrew.bentley@microsoft.com" userId="S::urn:spo:guest#andrew.bentley@microsoft.com::" providerId="AD" clId="Web-{BF0AD27D-D0B7-2D15-7313-600CADBE57A0}" dt="2024-04-18T08:44:11.161" v="0"/>
          <pc:sldLayoutMkLst>
            <pc:docMk/>
            <pc:sldMasterMk cId="1132597600" sldId="2147484905"/>
            <pc:sldLayoutMk cId="904741399" sldId="2147484916"/>
          </pc:sldLayoutMkLst>
        </pc:sldLayoutChg>
        <pc:sldLayoutChg chg="add">
          <pc:chgData name="andrew.bentley@microsoft.com" userId="S::urn:spo:guest#andrew.bentley@microsoft.com::" providerId="AD" clId="Web-{BF0AD27D-D0B7-2D15-7313-600CADBE57A0}" dt="2024-04-18T08:44:11.161" v="0"/>
          <pc:sldLayoutMkLst>
            <pc:docMk/>
            <pc:sldMasterMk cId="1132597600" sldId="2147484905"/>
            <pc:sldLayoutMk cId="4144640759" sldId="2147484917"/>
          </pc:sldLayoutMkLst>
        </pc:sldLayoutChg>
        <pc:sldLayoutChg chg="add">
          <pc:chgData name="andrew.bentley@microsoft.com" userId="S::urn:spo:guest#andrew.bentley@microsoft.com::" providerId="AD" clId="Web-{BF0AD27D-D0B7-2D15-7313-600CADBE57A0}" dt="2024-04-18T08:44:11.161" v="0"/>
          <pc:sldLayoutMkLst>
            <pc:docMk/>
            <pc:sldMasterMk cId="1132597600" sldId="2147484905"/>
            <pc:sldLayoutMk cId="1402806573" sldId="2147484918"/>
          </pc:sldLayoutMkLst>
        </pc:sldLayoutChg>
        <pc:sldLayoutChg chg="add">
          <pc:chgData name="andrew.bentley@microsoft.com" userId="S::urn:spo:guest#andrew.bentley@microsoft.com::" providerId="AD" clId="Web-{BF0AD27D-D0B7-2D15-7313-600CADBE57A0}" dt="2024-04-18T08:44:11.161" v="0"/>
          <pc:sldLayoutMkLst>
            <pc:docMk/>
            <pc:sldMasterMk cId="1132597600" sldId="2147484905"/>
            <pc:sldLayoutMk cId="1243588450" sldId="2147484919"/>
          </pc:sldLayoutMkLst>
        </pc:sldLayoutChg>
        <pc:sldLayoutChg chg="add">
          <pc:chgData name="andrew.bentley@microsoft.com" userId="S::urn:spo:guest#andrew.bentley@microsoft.com::" providerId="AD" clId="Web-{BF0AD27D-D0B7-2D15-7313-600CADBE57A0}" dt="2024-04-18T08:44:11.161" v="0"/>
          <pc:sldLayoutMkLst>
            <pc:docMk/>
            <pc:sldMasterMk cId="1132597600" sldId="2147484905"/>
            <pc:sldLayoutMk cId="1184889323" sldId="2147484920"/>
          </pc:sldLayoutMkLst>
        </pc:sldLayoutChg>
        <pc:sldLayoutChg chg="add">
          <pc:chgData name="andrew.bentley@microsoft.com" userId="S::urn:spo:guest#andrew.bentley@microsoft.com::" providerId="AD" clId="Web-{BF0AD27D-D0B7-2D15-7313-600CADBE57A0}" dt="2024-04-18T08:44:11.161" v="0"/>
          <pc:sldLayoutMkLst>
            <pc:docMk/>
            <pc:sldMasterMk cId="1132597600" sldId="2147484905"/>
            <pc:sldLayoutMk cId="3211699871" sldId="2147484921"/>
          </pc:sldLayoutMkLst>
        </pc:sldLayoutChg>
        <pc:sldLayoutChg chg="add">
          <pc:chgData name="andrew.bentley@microsoft.com" userId="S::urn:spo:guest#andrew.bentley@microsoft.com::" providerId="AD" clId="Web-{BF0AD27D-D0B7-2D15-7313-600CADBE57A0}" dt="2024-04-18T08:44:11.161" v="0"/>
          <pc:sldLayoutMkLst>
            <pc:docMk/>
            <pc:sldMasterMk cId="1132597600" sldId="2147484905"/>
            <pc:sldLayoutMk cId="204821265" sldId="2147484922"/>
          </pc:sldLayoutMkLst>
        </pc:sldLayoutChg>
        <pc:sldLayoutChg chg="add">
          <pc:chgData name="andrew.bentley@microsoft.com" userId="S::urn:spo:guest#andrew.bentley@microsoft.com::" providerId="AD" clId="Web-{BF0AD27D-D0B7-2D15-7313-600CADBE57A0}" dt="2024-04-18T08:44:11.161" v="0"/>
          <pc:sldLayoutMkLst>
            <pc:docMk/>
            <pc:sldMasterMk cId="1132597600" sldId="2147484905"/>
            <pc:sldLayoutMk cId="3228677970" sldId="2147484923"/>
          </pc:sldLayoutMkLst>
        </pc:sldLayoutChg>
        <pc:sldLayoutChg chg="add">
          <pc:chgData name="andrew.bentley@microsoft.com" userId="S::urn:spo:guest#andrew.bentley@microsoft.com::" providerId="AD" clId="Web-{BF0AD27D-D0B7-2D15-7313-600CADBE57A0}" dt="2024-04-18T08:44:11.161" v="0"/>
          <pc:sldLayoutMkLst>
            <pc:docMk/>
            <pc:sldMasterMk cId="1132597600" sldId="2147484905"/>
            <pc:sldLayoutMk cId="2152756087" sldId="2147484924"/>
          </pc:sldLayoutMkLst>
        </pc:sldLayoutChg>
        <pc:sldLayoutChg chg="add">
          <pc:chgData name="andrew.bentley@microsoft.com" userId="S::urn:spo:guest#andrew.bentley@microsoft.com::" providerId="AD" clId="Web-{BF0AD27D-D0B7-2D15-7313-600CADBE57A0}" dt="2024-04-18T08:44:11.161" v="0"/>
          <pc:sldLayoutMkLst>
            <pc:docMk/>
            <pc:sldMasterMk cId="1132597600" sldId="2147484905"/>
            <pc:sldLayoutMk cId="2009421950" sldId="2147484925"/>
          </pc:sldLayoutMkLst>
        </pc:sldLayoutChg>
        <pc:sldLayoutChg chg="add">
          <pc:chgData name="andrew.bentley@microsoft.com" userId="S::urn:spo:guest#andrew.bentley@microsoft.com::" providerId="AD" clId="Web-{BF0AD27D-D0B7-2D15-7313-600CADBE57A0}" dt="2024-04-18T08:44:11.161" v="0"/>
          <pc:sldLayoutMkLst>
            <pc:docMk/>
            <pc:sldMasterMk cId="1132597600" sldId="2147484905"/>
            <pc:sldLayoutMk cId="1025183218" sldId="2147484926"/>
          </pc:sldLayoutMkLst>
        </pc:sldLayoutChg>
        <pc:sldLayoutChg chg="add">
          <pc:chgData name="andrew.bentley@microsoft.com" userId="S::urn:spo:guest#andrew.bentley@microsoft.com::" providerId="AD" clId="Web-{BF0AD27D-D0B7-2D15-7313-600CADBE57A0}" dt="2024-04-18T08:44:11.161" v="0"/>
          <pc:sldLayoutMkLst>
            <pc:docMk/>
            <pc:sldMasterMk cId="1132597600" sldId="2147484905"/>
            <pc:sldLayoutMk cId="3039082574" sldId="2147484927"/>
          </pc:sldLayoutMkLst>
        </pc:sldLayoutChg>
        <pc:sldLayoutChg chg="add">
          <pc:chgData name="andrew.bentley@microsoft.com" userId="S::urn:spo:guest#andrew.bentley@microsoft.com::" providerId="AD" clId="Web-{BF0AD27D-D0B7-2D15-7313-600CADBE57A0}" dt="2024-04-18T08:44:11.161" v="0"/>
          <pc:sldLayoutMkLst>
            <pc:docMk/>
            <pc:sldMasterMk cId="1132597600" sldId="2147484905"/>
            <pc:sldLayoutMk cId="3283447628" sldId="2147484928"/>
          </pc:sldLayoutMkLst>
        </pc:sldLayoutChg>
        <pc:sldLayoutChg chg="add">
          <pc:chgData name="andrew.bentley@microsoft.com" userId="S::urn:spo:guest#andrew.bentley@microsoft.com::" providerId="AD" clId="Web-{BF0AD27D-D0B7-2D15-7313-600CADBE57A0}" dt="2024-04-18T08:44:11.161" v="0"/>
          <pc:sldLayoutMkLst>
            <pc:docMk/>
            <pc:sldMasterMk cId="1132597600" sldId="2147484905"/>
            <pc:sldLayoutMk cId="2929874188" sldId="2147484929"/>
          </pc:sldLayoutMkLst>
        </pc:sldLayoutChg>
        <pc:sldLayoutChg chg="add">
          <pc:chgData name="andrew.bentley@microsoft.com" userId="S::urn:spo:guest#andrew.bentley@microsoft.com::" providerId="AD" clId="Web-{BF0AD27D-D0B7-2D15-7313-600CADBE57A0}" dt="2024-04-18T08:44:11.161" v="0"/>
          <pc:sldLayoutMkLst>
            <pc:docMk/>
            <pc:sldMasterMk cId="1132597600" sldId="2147484905"/>
            <pc:sldLayoutMk cId="2563180031" sldId="2147484930"/>
          </pc:sldLayoutMkLst>
        </pc:sldLayoutChg>
        <pc:sldLayoutChg chg="add">
          <pc:chgData name="andrew.bentley@microsoft.com" userId="S::urn:spo:guest#andrew.bentley@microsoft.com::" providerId="AD" clId="Web-{BF0AD27D-D0B7-2D15-7313-600CADBE57A0}" dt="2024-04-18T08:44:11.161" v="0"/>
          <pc:sldLayoutMkLst>
            <pc:docMk/>
            <pc:sldMasterMk cId="1132597600" sldId="2147484905"/>
            <pc:sldLayoutMk cId="602511344" sldId="2147484931"/>
          </pc:sldLayoutMkLst>
        </pc:sldLayoutChg>
        <pc:sldLayoutChg chg="add">
          <pc:chgData name="andrew.bentley@microsoft.com" userId="S::urn:spo:guest#andrew.bentley@microsoft.com::" providerId="AD" clId="Web-{BF0AD27D-D0B7-2D15-7313-600CADBE57A0}" dt="2024-04-18T08:44:11.161" v="0"/>
          <pc:sldLayoutMkLst>
            <pc:docMk/>
            <pc:sldMasterMk cId="1132597600" sldId="2147484905"/>
            <pc:sldLayoutMk cId="567576699" sldId="2147484932"/>
          </pc:sldLayoutMkLst>
        </pc:sldLayoutChg>
        <pc:sldLayoutChg chg="add">
          <pc:chgData name="andrew.bentley@microsoft.com" userId="S::urn:spo:guest#andrew.bentley@microsoft.com::" providerId="AD" clId="Web-{BF0AD27D-D0B7-2D15-7313-600CADBE57A0}" dt="2024-04-18T08:44:11.161" v="0"/>
          <pc:sldLayoutMkLst>
            <pc:docMk/>
            <pc:sldMasterMk cId="1132597600" sldId="2147484905"/>
            <pc:sldLayoutMk cId="1425719592" sldId="2147484933"/>
          </pc:sldLayoutMkLst>
        </pc:sldLayoutChg>
        <pc:sldLayoutChg chg="add">
          <pc:chgData name="andrew.bentley@microsoft.com" userId="S::urn:spo:guest#andrew.bentley@microsoft.com::" providerId="AD" clId="Web-{BF0AD27D-D0B7-2D15-7313-600CADBE57A0}" dt="2024-04-18T08:44:11.161" v="0"/>
          <pc:sldLayoutMkLst>
            <pc:docMk/>
            <pc:sldMasterMk cId="1132597600" sldId="2147484905"/>
            <pc:sldLayoutMk cId="3407186257" sldId="2147484934"/>
          </pc:sldLayoutMkLst>
        </pc:sldLayoutChg>
        <pc:sldLayoutChg chg="add">
          <pc:chgData name="andrew.bentley@microsoft.com" userId="S::urn:spo:guest#andrew.bentley@microsoft.com::" providerId="AD" clId="Web-{BF0AD27D-D0B7-2D15-7313-600CADBE57A0}" dt="2024-04-18T08:44:11.161" v="0"/>
          <pc:sldLayoutMkLst>
            <pc:docMk/>
            <pc:sldMasterMk cId="1132597600" sldId="2147484905"/>
            <pc:sldLayoutMk cId="3160435258" sldId="2147484935"/>
          </pc:sldLayoutMkLst>
        </pc:sldLayoutChg>
        <pc:sldLayoutChg chg="add">
          <pc:chgData name="andrew.bentley@microsoft.com" userId="S::urn:spo:guest#andrew.bentley@microsoft.com::" providerId="AD" clId="Web-{BF0AD27D-D0B7-2D15-7313-600CADBE57A0}" dt="2024-04-18T08:44:11.161" v="0"/>
          <pc:sldLayoutMkLst>
            <pc:docMk/>
            <pc:sldMasterMk cId="1132597600" sldId="2147484905"/>
            <pc:sldLayoutMk cId="4216727771" sldId="2147484936"/>
          </pc:sldLayoutMkLst>
        </pc:sldLayoutChg>
        <pc:sldLayoutChg chg="add">
          <pc:chgData name="andrew.bentley@microsoft.com" userId="S::urn:spo:guest#andrew.bentley@microsoft.com::" providerId="AD" clId="Web-{BF0AD27D-D0B7-2D15-7313-600CADBE57A0}" dt="2024-04-18T08:44:11.161" v="0"/>
          <pc:sldLayoutMkLst>
            <pc:docMk/>
            <pc:sldMasterMk cId="1132597600" sldId="2147484905"/>
            <pc:sldLayoutMk cId="959186213" sldId="2147484937"/>
          </pc:sldLayoutMkLst>
        </pc:sldLayoutChg>
        <pc:sldLayoutChg chg="add">
          <pc:chgData name="andrew.bentley@microsoft.com" userId="S::urn:spo:guest#andrew.bentley@microsoft.com::" providerId="AD" clId="Web-{BF0AD27D-D0B7-2D15-7313-600CADBE57A0}" dt="2024-04-18T08:44:11.161" v="0"/>
          <pc:sldLayoutMkLst>
            <pc:docMk/>
            <pc:sldMasterMk cId="1132597600" sldId="2147484905"/>
            <pc:sldLayoutMk cId="3198116728" sldId="2147484938"/>
          </pc:sldLayoutMkLst>
        </pc:sldLayoutChg>
        <pc:sldLayoutChg chg="add">
          <pc:chgData name="andrew.bentley@microsoft.com" userId="S::urn:spo:guest#andrew.bentley@microsoft.com::" providerId="AD" clId="Web-{BF0AD27D-D0B7-2D15-7313-600CADBE57A0}" dt="2024-04-18T08:44:11.161" v="0"/>
          <pc:sldLayoutMkLst>
            <pc:docMk/>
            <pc:sldMasterMk cId="1132597600" sldId="2147484905"/>
            <pc:sldLayoutMk cId="1418957102" sldId="2147484939"/>
          </pc:sldLayoutMkLst>
        </pc:sldLayoutChg>
        <pc:sldLayoutChg chg="add">
          <pc:chgData name="andrew.bentley@microsoft.com" userId="S::urn:spo:guest#andrew.bentley@microsoft.com::" providerId="AD" clId="Web-{BF0AD27D-D0B7-2D15-7313-600CADBE57A0}" dt="2024-04-18T08:44:11.161" v="0"/>
          <pc:sldLayoutMkLst>
            <pc:docMk/>
            <pc:sldMasterMk cId="1132597600" sldId="2147484905"/>
            <pc:sldLayoutMk cId="678987847" sldId="2147484940"/>
          </pc:sldLayoutMkLst>
        </pc:sldLayoutChg>
        <pc:sldLayoutChg chg="add">
          <pc:chgData name="andrew.bentley@microsoft.com" userId="S::urn:spo:guest#andrew.bentley@microsoft.com::" providerId="AD" clId="Web-{BF0AD27D-D0B7-2D15-7313-600CADBE57A0}" dt="2024-04-18T08:44:11.161" v="0"/>
          <pc:sldLayoutMkLst>
            <pc:docMk/>
            <pc:sldMasterMk cId="1132597600" sldId="2147484905"/>
            <pc:sldLayoutMk cId="2610197697" sldId="2147484941"/>
          </pc:sldLayoutMkLst>
        </pc:sldLayoutChg>
        <pc:sldLayoutChg chg="add">
          <pc:chgData name="andrew.bentley@microsoft.com" userId="S::urn:spo:guest#andrew.bentley@microsoft.com::" providerId="AD" clId="Web-{BF0AD27D-D0B7-2D15-7313-600CADBE57A0}" dt="2024-04-18T08:44:11.161" v="0"/>
          <pc:sldLayoutMkLst>
            <pc:docMk/>
            <pc:sldMasterMk cId="1132597600" sldId="2147484905"/>
            <pc:sldLayoutMk cId="2459326401" sldId="2147484942"/>
          </pc:sldLayoutMkLst>
        </pc:sldLayoutChg>
        <pc:sldLayoutChg chg="add">
          <pc:chgData name="andrew.bentley@microsoft.com" userId="S::urn:spo:guest#andrew.bentley@microsoft.com::" providerId="AD" clId="Web-{BF0AD27D-D0B7-2D15-7313-600CADBE57A0}" dt="2024-04-18T08:44:11.161" v="0"/>
          <pc:sldLayoutMkLst>
            <pc:docMk/>
            <pc:sldMasterMk cId="1132597600" sldId="2147484905"/>
            <pc:sldLayoutMk cId="666358785" sldId="2147484943"/>
          </pc:sldLayoutMkLst>
        </pc:sldLayoutChg>
        <pc:sldLayoutChg chg="add">
          <pc:chgData name="andrew.bentley@microsoft.com" userId="S::urn:spo:guest#andrew.bentley@microsoft.com::" providerId="AD" clId="Web-{BF0AD27D-D0B7-2D15-7313-600CADBE57A0}" dt="2024-04-18T08:44:11.161" v="0"/>
          <pc:sldLayoutMkLst>
            <pc:docMk/>
            <pc:sldMasterMk cId="1132597600" sldId="2147484905"/>
            <pc:sldLayoutMk cId="1418622109" sldId="2147484944"/>
          </pc:sldLayoutMkLst>
        </pc:sldLayoutChg>
        <pc:sldLayoutChg chg="add">
          <pc:chgData name="andrew.bentley@microsoft.com" userId="S::urn:spo:guest#andrew.bentley@microsoft.com::" providerId="AD" clId="Web-{BF0AD27D-D0B7-2D15-7313-600CADBE57A0}" dt="2024-04-18T08:44:11.161" v="0"/>
          <pc:sldLayoutMkLst>
            <pc:docMk/>
            <pc:sldMasterMk cId="1132597600" sldId="2147484905"/>
            <pc:sldLayoutMk cId="4092240598" sldId="2147484945"/>
          </pc:sldLayoutMkLst>
        </pc:sldLayoutChg>
        <pc:sldLayoutChg chg="add">
          <pc:chgData name="andrew.bentley@microsoft.com" userId="S::urn:spo:guest#andrew.bentley@microsoft.com::" providerId="AD" clId="Web-{BF0AD27D-D0B7-2D15-7313-600CADBE57A0}" dt="2024-04-18T08:44:11.161" v="0"/>
          <pc:sldLayoutMkLst>
            <pc:docMk/>
            <pc:sldMasterMk cId="1132597600" sldId="2147484905"/>
            <pc:sldLayoutMk cId="3745459995" sldId="2147484946"/>
          </pc:sldLayoutMkLst>
        </pc:sldLayoutChg>
        <pc:sldLayoutChg chg="add">
          <pc:chgData name="andrew.bentley@microsoft.com" userId="S::urn:spo:guest#andrew.bentley@microsoft.com::" providerId="AD" clId="Web-{BF0AD27D-D0B7-2D15-7313-600CADBE57A0}" dt="2024-04-18T08:44:11.161" v="0"/>
          <pc:sldLayoutMkLst>
            <pc:docMk/>
            <pc:sldMasterMk cId="1132597600" sldId="2147484905"/>
            <pc:sldLayoutMk cId="2205509393" sldId="2147484947"/>
          </pc:sldLayoutMkLst>
        </pc:sldLayoutChg>
        <pc:sldLayoutChg chg="add">
          <pc:chgData name="andrew.bentley@microsoft.com" userId="S::urn:spo:guest#andrew.bentley@microsoft.com::" providerId="AD" clId="Web-{BF0AD27D-D0B7-2D15-7313-600CADBE57A0}" dt="2024-04-18T08:44:11.161" v="0"/>
          <pc:sldLayoutMkLst>
            <pc:docMk/>
            <pc:sldMasterMk cId="1132597600" sldId="2147484905"/>
            <pc:sldLayoutMk cId="648131137" sldId="2147484948"/>
          </pc:sldLayoutMkLst>
        </pc:sldLayoutChg>
        <pc:sldLayoutChg chg="add">
          <pc:chgData name="andrew.bentley@microsoft.com" userId="S::urn:spo:guest#andrew.bentley@microsoft.com::" providerId="AD" clId="Web-{BF0AD27D-D0B7-2D15-7313-600CADBE57A0}" dt="2024-04-18T08:44:11.161" v="0"/>
          <pc:sldLayoutMkLst>
            <pc:docMk/>
            <pc:sldMasterMk cId="1132597600" sldId="2147484905"/>
            <pc:sldLayoutMk cId="28910413" sldId="2147484949"/>
          </pc:sldLayoutMkLst>
        </pc:sldLayoutChg>
        <pc:sldLayoutChg chg="add">
          <pc:chgData name="andrew.bentley@microsoft.com" userId="S::urn:spo:guest#andrew.bentley@microsoft.com::" providerId="AD" clId="Web-{BF0AD27D-D0B7-2D15-7313-600CADBE57A0}" dt="2024-04-18T08:44:11.161" v="0"/>
          <pc:sldLayoutMkLst>
            <pc:docMk/>
            <pc:sldMasterMk cId="1132597600" sldId="2147484905"/>
            <pc:sldLayoutMk cId="888596685" sldId="2147484950"/>
          </pc:sldLayoutMkLst>
        </pc:sldLayoutChg>
        <pc:sldLayoutChg chg="add">
          <pc:chgData name="andrew.bentley@microsoft.com" userId="S::urn:spo:guest#andrew.bentley@microsoft.com::" providerId="AD" clId="Web-{BF0AD27D-D0B7-2D15-7313-600CADBE57A0}" dt="2024-04-18T08:44:11.161" v="0"/>
          <pc:sldLayoutMkLst>
            <pc:docMk/>
            <pc:sldMasterMk cId="1132597600" sldId="2147484905"/>
            <pc:sldLayoutMk cId="3838037968" sldId="2147484951"/>
          </pc:sldLayoutMkLst>
        </pc:sldLayoutChg>
        <pc:sldLayoutChg chg="add">
          <pc:chgData name="andrew.bentley@microsoft.com" userId="S::urn:spo:guest#andrew.bentley@microsoft.com::" providerId="AD" clId="Web-{BF0AD27D-D0B7-2D15-7313-600CADBE57A0}" dt="2024-04-18T08:44:11.161" v="0"/>
          <pc:sldLayoutMkLst>
            <pc:docMk/>
            <pc:sldMasterMk cId="1132597600" sldId="2147484905"/>
            <pc:sldLayoutMk cId="2293716837" sldId="2147484952"/>
          </pc:sldLayoutMkLst>
        </pc:sldLayoutChg>
        <pc:sldLayoutChg chg="add">
          <pc:chgData name="andrew.bentley@microsoft.com" userId="S::urn:spo:guest#andrew.bentley@microsoft.com::" providerId="AD" clId="Web-{BF0AD27D-D0B7-2D15-7313-600CADBE57A0}" dt="2024-04-18T08:44:11.161" v="0"/>
          <pc:sldLayoutMkLst>
            <pc:docMk/>
            <pc:sldMasterMk cId="1132597600" sldId="2147484905"/>
            <pc:sldLayoutMk cId="2219764717" sldId="2147484953"/>
          </pc:sldLayoutMkLst>
        </pc:sldLayoutChg>
      </pc:sldMasterChg>
      <pc:sldMasterChg chg="add addSldLayout">
        <pc:chgData name="andrew.bentley@microsoft.com" userId="S::urn:spo:guest#andrew.bentley@microsoft.com::" providerId="AD" clId="Web-{BF0AD27D-D0B7-2D15-7313-600CADBE57A0}" dt="2024-04-18T08:44:11.380" v="1"/>
        <pc:sldMasterMkLst>
          <pc:docMk/>
          <pc:sldMasterMk cId="1132597600" sldId="2147484954"/>
        </pc:sldMasterMkLst>
        <pc:sldLayoutChg chg="add">
          <pc:chgData name="andrew.bentley@microsoft.com" userId="S::urn:spo:guest#andrew.bentley@microsoft.com::" providerId="AD" clId="Web-{BF0AD27D-D0B7-2D15-7313-600CADBE57A0}" dt="2024-04-18T08:44:11.380" v="1"/>
          <pc:sldLayoutMkLst>
            <pc:docMk/>
            <pc:sldMasterMk cId="1132597600" sldId="2147484954"/>
            <pc:sldLayoutMk cId="2503050354" sldId="2147484955"/>
          </pc:sldLayoutMkLst>
        </pc:sldLayoutChg>
        <pc:sldLayoutChg chg="add">
          <pc:chgData name="andrew.bentley@microsoft.com" userId="S::urn:spo:guest#andrew.bentley@microsoft.com::" providerId="AD" clId="Web-{BF0AD27D-D0B7-2D15-7313-600CADBE57A0}" dt="2024-04-18T08:44:11.380" v="1"/>
          <pc:sldLayoutMkLst>
            <pc:docMk/>
            <pc:sldMasterMk cId="1132597600" sldId="2147484954"/>
            <pc:sldLayoutMk cId="2567199903" sldId="2147484956"/>
          </pc:sldLayoutMkLst>
        </pc:sldLayoutChg>
        <pc:sldLayoutChg chg="add">
          <pc:chgData name="andrew.bentley@microsoft.com" userId="S::urn:spo:guest#andrew.bentley@microsoft.com::" providerId="AD" clId="Web-{BF0AD27D-D0B7-2D15-7313-600CADBE57A0}" dt="2024-04-18T08:44:11.380" v="1"/>
          <pc:sldLayoutMkLst>
            <pc:docMk/>
            <pc:sldMasterMk cId="1132597600" sldId="2147484954"/>
            <pc:sldLayoutMk cId="856255443" sldId="2147484957"/>
          </pc:sldLayoutMkLst>
        </pc:sldLayoutChg>
        <pc:sldLayoutChg chg="add">
          <pc:chgData name="andrew.bentley@microsoft.com" userId="S::urn:spo:guest#andrew.bentley@microsoft.com::" providerId="AD" clId="Web-{BF0AD27D-D0B7-2D15-7313-600CADBE57A0}" dt="2024-04-18T08:44:11.380" v="1"/>
          <pc:sldLayoutMkLst>
            <pc:docMk/>
            <pc:sldMasterMk cId="1132597600" sldId="2147484954"/>
            <pc:sldLayoutMk cId="970012" sldId="2147484958"/>
          </pc:sldLayoutMkLst>
        </pc:sldLayoutChg>
        <pc:sldLayoutChg chg="add">
          <pc:chgData name="andrew.bentley@microsoft.com" userId="S::urn:spo:guest#andrew.bentley@microsoft.com::" providerId="AD" clId="Web-{BF0AD27D-D0B7-2D15-7313-600CADBE57A0}" dt="2024-04-18T08:44:11.380" v="1"/>
          <pc:sldLayoutMkLst>
            <pc:docMk/>
            <pc:sldMasterMk cId="1132597600" sldId="2147484954"/>
            <pc:sldLayoutMk cId="2757850415" sldId="2147484959"/>
          </pc:sldLayoutMkLst>
        </pc:sldLayoutChg>
        <pc:sldLayoutChg chg="add">
          <pc:chgData name="andrew.bentley@microsoft.com" userId="S::urn:spo:guest#andrew.bentley@microsoft.com::" providerId="AD" clId="Web-{BF0AD27D-D0B7-2D15-7313-600CADBE57A0}" dt="2024-04-18T08:44:11.380" v="1"/>
          <pc:sldLayoutMkLst>
            <pc:docMk/>
            <pc:sldMasterMk cId="1132597600" sldId="2147484954"/>
            <pc:sldLayoutMk cId="527826849" sldId="2147484960"/>
          </pc:sldLayoutMkLst>
        </pc:sldLayoutChg>
        <pc:sldLayoutChg chg="add">
          <pc:chgData name="andrew.bentley@microsoft.com" userId="S::urn:spo:guest#andrew.bentley@microsoft.com::" providerId="AD" clId="Web-{BF0AD27D-D0B7-2D15-7313-600CADBE57A0}" dt="2024-04-18T08:44:11.380" v="1"/>
          <pc:sldLayoutMkLst>
            <pc:docMk/>
            <pc:sldMasterMk cId="1132597600" sldId="2147484954"/>
            <pc:sldLayoutMk cId="1499053147" sldId="2147484961"/>
          </pc:sldLayoutMkLst>
        </pc:sldLayoutChg>
        <pc:sldLayoutChg chg="add">
          <pc:chgData name="andrew.bentley@microsoft.com" userId="S::urn:spo:guest#andrew.bentley@microsoft.com::" providerId="AD" clId="Web-{BF0AD27D-D0B7-2D15-7313-600CADBE57A0}" dt="2024-04-18T08:44:11.380" v="1"/>
          <pc:sldLayoutMkLst>
            <pc:docMk/>
            <pc:sldMasterMk cId="1132597600" sldId="2147484954"/>
            <pc:sldLayoutMk cId="2290049512" sldId="2147484962"/>
          </pc:sldLayoutMkLst>
        </pc:sldLayoutChg>
        <pc:sldLayoutChg chg="add">
          <pc:chgData name="andrew.bentley@microsoft.com" userId="S::urn:spo:guest#andrew.bentley@microsoft.com::" providerId="AD" clId="Web-{BF0AD27D-D0B7-2D15-7313-600CADBE57A0}" dt="2024-04-18T08:44:11.380" v="1"/>
          <pc:sldLayoutMkLst>
            <pc:docMk/>
            <pc:sldMasterMk cId="1132597600" sldId="2147484954"/>
            <pc:sldLayoutMk cId="3702962882" sldId="2147484963"/>
          </pc:sldLayoutMkLst>
        </pc:sldLayoutChg>
        <pc:sldLayoutChg chg="add">
          <pc:chgData name="andrew.bentley@microsoft.com" userId="S::urn:spo:guest#andrew.bentley@microsoft.com::" providerId="AD" clId="Web-{BF0AD27D-D0B7-2D15-7313-600CADBE57A0}" dt="2024-04-18T08:44:11.380" v="1"/>
          <pc:sldLayoutMkLst>
            <pc:docMk/>
            <pc:sldMasterMk cId="1132597600" sldId="2147484954"/>
            <pc:sldLayoutMk cId="3231152877" sldId="2147484964"/>
          </pc:sldLayoutMkLst>
        </pc:sldLayoutChg>
        <pc:sldLayoutChg chg="add">
          <pc:chgData name="andrew.bentley@microsoft.com" userId="S::urn:spo:guest#andrew.bentley@microsoft.com::" providerId="AD" clId="Web-{BF0AD27D-D0B7-2D15-7313-600CADBE57A0}" dt="2024-04-18T08:44:11.380" v="1"/>
          <pc:sldLayoutMkLst>
            <pc:docMk/>
            <pc:sldMasterMk cId="1132597600" sldId="2147484954"/>
            <pc:sldLayoutMk cId="904741399" sldId="2147484965"/>
          </pc:sldLayoutMkLst>
        </pc:sldLayoutChg>
        <pc:sldLayoutChg chg="add">
          <pc:chgData name="andrew.bentley@microsoft.com" userId="S::urn:spo:guest#andrew.bentley@microsoft.com::" providerId="AD" clId="Web-{BF0AD27D-D0B7-2D15-7313-600CADBE57A0}" dt="2024-04-18T08:44:11.380" v="1"/>
          <pc:sldLayoutMkLst>
            <pc:docMk/>
            <pc:sldMasterMk cId="1132597600" sldId="2147484954"/>
            <pc:sldLayoutMk cId="4144640759" sldId="2147484966"/>
          </pc:sldLayoutMkLst>
        </pc:sldLayoutChg>
        <pc:sldLayoutChg chg="add">
          <pc:chgData name="andrew.bentley@microsoft.com" userId="S::urn:spo:guest#andrew.bentley@microsoft.com::" providerId="AD" clId="Web-{BF0AD27D-D0B7-2D15-7313-600CADBE57A0}" dt="2024-04-18T08:44:11.380" v="1"/>
          <pc:sldLayoutMkLst>
            <pc:docMk/>
            <pc:sldMasterMk cId="1132597600" sldId="2147484954"/>
            <pc:sldLayoutMk cId="1402806573" sldId="2147484967"/>
          </pc:sldLayoutMkLst>
        </pc:sldLayoutChg>
        <pc:sldLayoutChg chg="add">
          <pc:chgData name="andrew.bentley@microsoft.com" userId="S::urn:spo:guest#andrew.bentley@microsoft.com::" providerId="AD" clId="Web-{BF0AD27D-D0B7-2D15-7313-600CADBE57A0}" dt="2024-04-18T08:44:11.380" v="1"/>
          <pc:sldLayoutMkLst>
            <pc:docMk/>
            <pc:sldMasterMk cId="1132597600" sldId="2147484954"/>
            <pc:sldLayoutMk cId="1243588450" sldId="2147484968"/>
          </pc:sldLayoutMkLst>
        </pc:sldLayoutChg>
        <pc:sldLayoutChg chg="add">
          <pc:chgData name="andrew.bentley@microsoft.com" userId="S::urn:spo:guest#andrew.bentley@microsoft.com::" providerId="AD" clId="Web-{BF0AD27D-D0B7-2D15-7313-600CADBE57A0}" dt="2024-04-18T08:44:11.380" v="1"/>
          <pc:sldLayoutMkLst>
            <pc:docMk/>
            <pc:sldMasterMk cId="1132597600" sldId="2147484954"/>
            <pc:sldLayoutMk cId="1184889323" sldId="2147484969"/>
          </pc:sldLayoutMkLst>
        </pc:sldLayoutChg>
        <pc:sldLayoutChg chg="add">
          <pc:chgData name="andrew.bentley@microsoft.com" userId="S::urn:spo:guest#andrew.bentley@microsoft.com::" providerId="AD" clId="Web-{BF0AD27D-D0B7-2D15-7313-600CADBE57A0}" dt="2024-04-18T08:44:11.380" v="1"/>
          <pc:sldLayoutMkLst>
            <pc:docMk/>
            <pc:sldMasterMk cId="1132597600" sldId="2147484954"/>
            <pc:sldLayoutMk cId="3211699871" sldId="2147484970"/>
          </pc:sldLayoutMkLst>
        </pc:sldLayoutChg>
        <pc:sldLayoutChg chg="add">
          <pc:chgData name="andrew.bentley@microsoft.com" userId="S::urn:spo:guest#andrew.bentley@microsoft.com::" providerId="AD" clId="Web-{BF0AD27D-D0B7-2D15-7313-600CADBE57A0}" dt="2024-04-18T08:44:11.380" v="1"/>
          <pc:sldLayoutMkLst>
            <pc:docMk/>
            <pc:sldMasterMk cId="1132597600" sldId="2147484954"/>
            <pc:sldLayoutMk cId="204821265" sldId="2147484971"/>
          </pc:sldLayoutMkLst>
        </pc:sldLayoutChg>
        <pc:sldLayoutChg chg="add">
          <pc:chgData name="andrew.bentley@microsoft.com" userId="S::urn:spo:guest#andrew.bentley@microsoft.com::" providerId="AD" clId="Web-{BF0AD27D-D0B7-2D15-7313-600CADBE57A0}" dt="2024-04-18T08:44:11.380" v="1"/>
          <pc:sldLayoutMkLst>
            <pc:docMk/>
            <pc:sldMasterMk cId="1132597600" sldId="2147484954"/>
            <pc:sldLayoutMk cId="3228677970" sldId="2147484972"/>
          </pc:sldLayoutMkLst>
        </pc:sldLayoutChg>
        <pc:sldLayoutChg chg="add">
          <pc:chgData name="andrew.bentley@microsoft.com" userId="S::urn:spo:guest#andrew.bentley@microsoft.com::" providerId="AD" clId="Web-{BF0AD27D-D0B7-2D15-7313-600CADBE57A0}" dt="2024-04-18T08:44:11.380" v="1"/>
          <pc:sldLayoutMkLst>
            <pc:docMk/>
            <pc:sldMasterMk cId="1132597600" sldId="2147484954"/>
            <pc:sldLayoutMk cId="2152756087" sldId="2147484973"/>
          </pc:sldLayoutMkLst>
        </pc:sldLayoutChg>
        <pc:sldLayoutChg chg="add">
          <pc:chgData name="andrew.bentley@microsoft.com" userId="S::urn:spo:guest#andrew.bentley@microsoft.com::" providerId="AD" clId="Web-{BF0AD27D-D0B7-2D15-7313-600CADBE57A0}" dt="2024-04-18T08:44:11.380" v="1"/>
          <pc:sldLayoutMkLst>
            <pc:docMk/>
            <pc:sldMasterMk cId="1132597600" sldId="2147484954"/>
            <pc:sldLayoutMk cId="2009421950" sldId="2147484974"/>
          </pc:sldLayoutMkLst>
        </pc:sldLayoutChg>
        <pc:sldLayoutChg chg="add">
          <pc:chgData name="andrew.bentley@microsoft.com" userId="S::urn:spo:guest#andrew.bentley@microsoft.com::" providerId="AD" clId="Web-{BF0AD27D-D0B7-2D15-7313-600CADBE57A0}" dt="2024-04-18T08:44:11.380" v="1"/>
          <pc:sldLayoutMkLst>
            <pc:docMk/>
            <pc:sldMasterMk cId="1132597600" sldId="2147484954"/>
            <pc:sldLayoutMk cId="1025183218" sldId="2147484975"/>
          </pc:sldLayoutMkLst>
        </pc:sldLayoutChg>
        <pc:sldLayoutChg chg="add">
          <pc:chgData name="andrew.bentley@microsoft.com" userId="S::urn:spo:guest#andrew.bentley@microsoft.com::" providerId="AD" clId="Web-{BF0AD27D-D0B7-2D15-7313-600CADBE57A0}" dt="2024-04-18T08:44:11.380" v="1"/>
          <pc:sldLayoutMkLst>
            <pc:docMk/>
            <pc:sldMasterMk cId="1132597600" sldId="2147484954"/>
            <pc:sldLayoutMk cId="3039082574" sldId="2147484976"/>
          </pc:sldLayoutMkLst>
        </pc:sldLayoutChg>
        <pc:sldLayoutChg chg="add">
          <pc:chgData name="andrew.bentley@microsoft.com" userId="S::urn:spo:guest#andrew.bentley@microsoft.com::" providerId="AD" clId="Web-{BF0AD27D-D0B7-2D15-7313-600CADBE57A0}" dt="2024-04-18T08:44:11.380" v="1"/>
          <pc:sldLayoutMkLst>
            <pc:docMk/>
            <pc:sldMasterMk cId="1132597600" sldId="2147484954"/>
            <pc:sldLayoutMk cId="3283447628" sldId="2147484977"/>
          </pc:sldLayoutMkLst>
        </pc:sldLayoutChg>
        <pc:sldLayoutChg chg="add">
          <pc:chgData name="andrew.bentley@microsoft.com" userId="S::urn:spo:guest#andrew.bentley@microsoft.com::" providerId="AD" clId="Web-{BF0AD27D-D0B7-2D15-7313-600CADBE57A0}" dt="2024-04-18T08:44:11.380" v="1"/>
          <pc:sldLayoutMkLst>
            <pc:docMk/>
            <pc:sldMasterMk cId="1132597600" sldId="2147484954"/>
            <pc:sldLayoutMk cId="2929874188" sldId="2147484978"/>
          </pc:sldLayoutMkLst>
        </pc:sldLayoutChg>
        <pc:sldLayoutChg chg="add">
          <pc:chgData name="andrew.bentley@microsoft.com" userId="S::urn:spo:guest#andrew.bentley@microsoft.com::" providerId="AD" clId="Web-{BF0AD27D-D0B7-2D15-7313-600CADBE57A0}" dt="2024-04-18T08:44:11.380" v="1"/>
          <pc:sldLayoutMkLst>
            <pc:docMk/>
            <pc:sldMasterMk cId="1132597600" sldId="2147484954"/>
            <pc:sldLayoutMk cId="2563180031" sldId="2147484979"/>
          </pc:sldLayoutMkLst>
        </pc:sldLayoutChg>
        <pc:sldLayoutChg chg="add">
          <pc:chgData name="andrew.bentley@microsoft.com" userId="S::urn:spo:guest#andrew.bentley@microsoft.com::" providerId="AD" clId="Web-{BF0AD27D-D0B7-2D15-7313-600CADBE57A0}" dt="2024-04-18T08:44:11.380" v="1"/>
          <pc:sldLayoutMkLst>
            <pc:docMk/>
            <pc:sldMasterMk cId="1132597600" sldId="2147484954"/>
            <pc:sldLayoutMk cId="602511344" sldId="2147484980"/>
          </pc:sldLayoutMkLst>
        </pc:sldLayoutChg>
        <pc:sldLayoutChg chg="add">
          <pc:chgData name="andrew.bentley@microsoft.com" userId="S::urn:spo:guest#andrew.bentley@microsoft.com::" providerId="AD" clId="Web-{BF0AD27D-D0B7-2D15-7313-600CADBE57A0}" dt="2024-04-18T08:44:11.380" v="1"/>
          <pc:sldLayoutMkLst>
            <pc:docMk/>
            <pc:sldMasterMk cId="1132597600" sldId="2147484954"/>
            <pc:sldLayoutMk cId="567576699" sldId="2147484981"/>
          </pc:sldLayoutMkLst>
        </pc:sldLayoutChg>
        <pc:sldLayoutChg chg="add">
          <pc:chgData name="andrew.bentley@microsoft.com" userId="S::urn:spo:guest#andrew.bentley@microsoft.com::" providerId="AD" clId="Web-{BF0AD27D-D0B7-2D15-7313-600CADBE57A0}" dt="2024-04-18T08:44:11.380" v="1"/>
          <pc:sldLayoutMkLst>
            <pc:docMk/>
            <pc:sldMasterMk cId="1132597600" sldId="2147484954"/>
            <pc:sldLayoutMk cId="1425719592" sldId="2147484982"/>
          </pc:sldLayoutMkLst>
        </pc:sldLayoutChg>
        <pc:sldLayoutChg chg="add">
          <pc:chgData name="andrew.bentley@microsoft.com" userId="S::urn:spo:guest#andrew.bentley@microsoft.com::" providerId="AD" clId="Web-{BF0AD27D-D0B7-2D15-7313-600CADBE57A0}" dt="2024-04-18T08:44:11.380" v="1"/>
          <pc:sldLayoutMkLst>
            <pc:docMk/>
            <pc:sldMasterMk cId="1132597600" sldId="2147484954"/>
            <pc:sldLayoutMk cId="3407186257" sldId="2147484983"/>
          </pc:sldLayoutMkLst>
        </pc:sldLayoutChg>
        <pc:sldLayoutChg chg="add">
          <pc:chgData name="andrew.bentley@microsoft.com" userId="S::urn:spo:guest#andrew.bentley@microsoft.com::" providerId="AD" clId="Web-{BF0AD27D-D0B7-2D15-7313-600CADBE57A0}" dt="2024-04-18T08:44:11.380" v="1"/>
          <pc:sldLayoutMkLst>
            <pc:docMk/>
            <pc:sldMasterMk cId="1132597600" sldId="2147484954"/>
            <pc:sldLayoutMk cId="3160435258" sldId="2147484984"/>
          </pc:sldLayoutMkLst>
        </pc:sldLayoutChg>
        <pc:sldLayoutChg chg="add">
          <pc:chgData name="andrew.bentley@microsoft.com" userId="S::urn:spo:guest#andrew.bentley@microsoft.com::" providerId="AD" clId="Web-{BF0AD27D-D0B7-2D15-7313-600CADBE57A0}" dt="2024-04-18T08:44:11.380" v="1"/>
          <pc:sldLayoutMkLst>
            <pc:docMk/>
            <pc:sldMasterMk cId="1132597600" sldId="2147484954"/>
            <pc:sldLayoutMk cId="4216727771" sldId="2147484985"/>
          </pc:sldLayoutMkLst>
        </pc:sldLayoutChg>
        <pc:sldLayoutChg chg="add">
          <pc:chgData name="andrew.bentley@microsoft.com" userId="S::urn:spo:guest#andrew.bentley@microsoft.com::" providerId="AD" clId="Web-{BF0AD27D-D0B7-2D15-7313-600CADBE57A0}" dt="2024-04-18T08:44:11.380" v="1"/>
          <pc:sldLayoutMkLst>
            <pc:docMk/>
            <pc:sldMasterMk cId="1132597600" sldId="2147484954"/>
            <pc:sldLayoutMk cId="959186213" sldId="2147484986"/>
          </pc:sldLayoutMkLst>
        </pc:sldLayoutChg>
        <pc:sldLayoutChg chg="add">
          <pc:chgData name="andrew.bentley@microsoft.com" userId="S::urn:spo:guest#andrew.bentley@microsoft.com::" providerId="AD" clId="Web-{BF0AD27D-D0B7-2D15-7313-600CADBE57A0}" dt="2024-04-18T08:44:11.380" v="1"/>
          <pc:sldLayoutMkLst>
            <pc:docMk/>
            <pc:sldMasterMk cId="1132597600" sldId="2147484954"/>
            <pc:sldLayoutMk cId="3198116728" sldId="2147484987"/>
          </pc:sldLayoutMkLst>
        </pc:sldLayoutChg>
        <pc:sldLayoutChg chg="add">
          <pc:chgData name="andrew.bentley@microsoft.com" userId="S::urn:spo:guest#andrew.bentley@microsoft.com::" providerId="AD" clId="Web-{BF0AD27D-D0B7-2D15-7313-600CADBE57A0}" dt="2024-04-18T08:44:11.380" v="1"/>
          <pc:sldLayoutMkLst>
            <pc:docMk/>
            <pc:sldMasterMk cId="1132597600" sldId="2147484954"/>
            <pc:sldLayoutMk cId="1418957102" sldId="2147484988"/>
          </pc:sldLayoutMkLst>
        </pc:sldLayoutChg>
        <pc:sldLayoutChg chg="add">
          <pc:chgData name="andrew.bentley@microsoft.com" userId="S::urn:spo:guest#andrew.bentley@microsoft.com::" providerId="AD" clId="Web-{BF0AD27D-D0B7-2D15-7313-600CADBE57A0}" dt="2024-04-18T08:44:11.380" v="1"/>
          <pc:sldLayoutMkLst>
            <pc:docMk/>
            <pc:sldMasterMk cId="1132597600" sldId="2147484954"/>
            <pc:sldLayoutMk cId="678987847" sldId="2147484989"/>
          </pc:sldLayoutMkLst>
        </pc:sldLayoutChg>
        <pc:sldLayoutChg chg="add">
          <pc:chgData name="andrew.bentley@microsoft.com" userId="S::urn:spo:guest#andrew.bentley@microsoft.com::" providerId="AD" clId="Web-{BF0AD27D-D0B7-2D15-7313-600CADBE57A0}" dt="2024-04-18T08:44:11.380" v="1"/>
          <pc:sldLayoutMkLst>
            <pc:docMk/>
            <pc:sldMasterMk cId="1132597600" sldId="2147484954"/>
            <pc:sldLayoutMk cId="2610197697" sldId="2147484990"/>
          </pc:sldLayoutMkLst>
        </pc:sldLayoutChg>
        <pc:sldLayoutChg chg="add">
          <pc:chgData name="andrew.bentley@microsoft.com" userId="S::urn:spo:guest#andrew.bentley@microsoft.com::" providerId="AD" clId="Web-{BF0AD27D-D0B7-2D15-7313-600CADBE57A0}" dt="2024-04-18T08:44:11.380" v="1"/>
          <pc:sldLayoutMkLst>
            <pc:docMk/>
            <pc:sldMasterMk cId="1132597600" sldId="2147484954"/>
            <pc:sldLayoutMk cId="2459326401" sldId="2147484991"/>
          </pc:sldLayoutMkLst>
        </pc:sldLayoutChg>
        <pc:sldLayoutChg chg="add">
          <pc:chgData name="andrew.bentley@microsoft.com" userId="S::urn:spo:guest#andrew.bentley@microsoft.com::" providerId="AD" clId="Web-{BF0AD27D-D0B7-2D15-7313-600CADBE57A0}" dt="2024-04-18T08:44:11.380" v="1"/>
          <pc:sldLayoutMkLst>
            <pc:docMk/>
            <pc:sldMasterMk cId="1132597600" sldId="2147484954"/>
            <pc:sldLayoutMk cId="666358785" sldId="2147484992"/>
          </pc:sldLayoutMkLst>
        </pc:sldLayoutChg>
        <pc:sldLayoutChg chg="add">
          <pc:chgData name="andrew.bentley@microsoft.com" userId="S::urn:spo:guest#andrew.bentley@microsoft.com::" providerId="AD" clId="Web-{BF0AD27D-D0B7-2D15-7313-600CADBE57A0}" dt="2024-04-18T08:44:11.380" v="1"/>
          <pc:sldLayoutMkLst>
            <pc:docMk/>
            <pc:sldMasterMk cId="1132597600" sldId="2147484954"/>
            <pc:sldLayoutMk cId="1418622109" sldId="2147484993"/>
          </pc:sldLayoutMkLst>
        </pc:sldLayoutChg>
        <pc:sldLayoutChg chg="add">
          <pc:chgData name="andrew.bentley@microsoft.com" userId="S::urn:spo:guest#andrew.bentley@microsoft.com::" providerId="AD" clId="Web-{BF0AD27D-D0B7-2D15-7313-600CADBE57A0}" dt="2024-04-18T08:44:11.380" v="1"/>
          <pc:sldLayoutMkLst>
            <pc:docMk/>
            <pc:sldMasterMk cId="1132597600" sldId="2147484954"/>
            <pc:sldLayoutMk cId="4092240598" sldId="2147484994"/>
          </pc:sldLayoutMkLst>
        </pc:sldLayoutChg>
        <pc:sldLayoutChg chg="add">
          <pc:chgData name="andrew.bentley@microsoft.com" userId="S::urn:spo:guest#andrew.bentley@microsoft.com::" providerId="AD" clId="Web-{BF0AD27D-D0B7-2D15-7313-600CADBE57A0}" dt="2024-04-18T08:44:11.380" v="1"/>
          <pc:sldLayoutMkLst>
            <pc:docMk/>
            <pc:sldMasterMk cId="1132597600" sldId="2147484954"/>
            <pc:sldLayoutMk cId="3745459995" sldId="2147484995"/>
          </pc:sldLayoutMkLst>
        </pc:sldLayoutChg>
        <pc:sldLayoutChg chg="add">
          <pc:chgData name="andrew.bentley@microsoft.com" userId="S::urn:spo:guest#andrew.bentley@microsoft.com::" providerId="AD" clId="Web-{BF0AD27D-D0B7-2D15-7313-600CADBE57A0}" dt="2024-04-18T08:44:11.380" v="1"/>
          <pc:sldLayoutMkLst>
            <pc:docMk/>
            <pc:sldMasterMk cId="1132597600" sldId="2147484954"/>
            <pc:sldLayoutMk cId="2205509393" sldId="2147484996"/>
          </pc:sldLayoutMkLst>
        </pc:sldLayoutChg>
        <pc:sldLayoutChg chg="add">
          <pc:chgData name="andrew.bentley@microsoft.com" userId="S::urn:spo:guest#andrew.bentley@microsoft.com::" providerId="AD" clId="Web-{BF0AD27D-D0B7-2D15-7313-600CADBE57A0}" dt="2024-04-18T08:44:11.380" v="1"/>
          <pc:sldLayoutMkLst>
            <pc:docMk/>
            <pc:sldMasterMk cId="1132597600" sldId="2147484954"/>
            <pc:sldLayoutMk cId="648131137" sldId="2147484997"/>
          </pc:sldLayoutMkLst>
        </pc:sldLayoutChg>
        <pc:sldLayoutChg chg="add">
          <pc:chgData name="andrew.bentley@microsoft.com" userId="S::urn:spo:guest#andrew.bentley@microsoft.com::" providerId="AD" clId="Web-{BF0AD27D-D0B7-2D15-7313-600CADBE57A0}" dt="2024-04-18T08:44:11.380" v="1"/>
          <pc:sldLayoutMkLst>
            <pc:docMk/>
            <pc:sldMasterMk cId="1132597600" sldId="2147484954"/>
            <pc:sldLayoutMk cId="28910413" sldId="2147484998"/>
          </pc:sldLayoutMkLst>
        </pc:sldLayoutChg>
        <pc:sldLayoutChg chg="add">
          <pc:chgData name="andrew.bentley@microsoft.com" userId="S::urn:spo:guest#andrew.bentley@microsoft.com::" providerId="AD" clId="Web-{BF0AD27D-D0B7-2D15-7313-600CADBE57A0}" dt="2024-04-18T08:44:11.380" v="1"/>
          <pc:sldLayoutMkLst>
            <pc:docMk/>
            <pc:sldMasterMk cId="1132597600" sldId="2147484954"/>
            <pc:sldLayoutMk cId="888596685" sldId="2147484999"/>
          </pc:sldLayoutMkLst>
        </pc:sldLayoutChg>
        <pc:sldLayoutChg chg="add">
          <pc:chgData name="andrew.bentley@microsoft.com" userId="S::urn:spo:guest#andrew.bentley@microsoft.com::" providerId="AD" clId="Web-{BF0AD27D-D0B7-2D15-7313-600CADBE57A0}" dt="2024-04-18T08:44:11.380" v="1"/>
          <pc:sldLayoutMkLst>
            <pc:docMk/>
            <pc:sldMasterMk cId="1132597600" sldId="2147484954"/>
            <pc:sldLayoutMk cId="3838037968" sldId="2147485000"/>
          </pc:sldLayoutMkLst>
        </pc:sldLayoutChg>
        <pc:sldLayoutChg chg="add">
          <pc:chgData name="andrew.bentley@microsoft.com" userId="S::urn:spo:guest#andrew.bentley@microsoft.com::" providerId="AD" clId="Web-{BF0AD27D-D0B7-2D15-7313-600CADBE57A0}" dt="2024-04-18T08:44:11.380" v="1"/>
          <pc:sldLayoutMkLst>
            <pc:docMk/>
            <pc:sldMasterMk cId="1132597600" sldId="2147484954"/>
            <pc:sldLayoutMk cId="2293716837" sldId="2147485001"/>
          </pc:sldLayoutMkLst>
        </pc:sldLayoutChg>
        <pc:sldLayoutChg chg="add">
          <pc:chgData name="andrew.bentley@microsoft.com" userId="S::urn:spo:guest#andrew.bentley@microsoft.com::" providerId="AD" clId="Web-{BF0AD27D-D0B7-2D15-7313-600CADBE57A0}" dt="2024-04-18T08:44:11.380" v="1"/>
          <pc:sldLayoutMkLst>
            <pc:docMk/>
            <pc:sldMasterMk cId="1132597600" sldId="2147484954"/>
            <pc:sldLayoutMk cId="2219764717" sldId="2147485002"/>
          </pc:sldLayoutMkLst>
        </pc:sldLayoutChg>
      </pc:sldMasterChg>
    </pc:docChg>
  </pc:docChgLst>
  <pc:docChgLst>
    <pc:chgData name="vivek bhatt" userId="ac35c5f2-d47f-446e-a55a-5334813fedbe" providerId="ADAL" clId="{2C75C3FB-8679-1441-A9B2-5BFC44782EDE}"/>
    <pc:docChg chg="custSel addSld delSld modSld sldOrd modSection">
      <pc:chgData name="vivek bhatt" userId="ac35c5f2-d47f-446e-a55a-5334813fedbe" providerId="ADAL" clId="{2C75C3FB-8679-1441-A9B2-5BFC44782EDE}" dt="2024-04-03T15:34:46.154" v="160" actId="1076"/>
      <pc:docMkLst>
        <pc:docMk/>
      </pc:docMkLst>
      <pc:sldChg chg="del">
        <pc:chgData name="vivek bhatt" userId="ac35c5f2-d47f-446e-a55a-5334813fedbe" providerId="ADAL" clId="{2C75C3FB-8679-1441-A9B2-5BFC44782EDE}" dt="2024-04-03T15:32:54.540" v="90" actId="2696"/>
        <pc:sldMkLst>
          <pc:docMk/>
          <pc:sldMk cId="2913754006" sldId="2147138955"/>
        </pc:sldMkLst>
      </pc:sldChg>
      <pc:sldChg chg="modSp">
        <pc:chgData name="vivek bhatt" userId="ac35c5f2-d47f-446e-a55a-5334813fedbe" providerId="ADAL" clId="{2C75C3FB-8679-1441-A9B2-5BFC44782EDE}" dt="2024-04-03T15:32:07.580" v="88" actId="20577"/>
        <pc:sldMkLst>
          <pc:docMk/>
          <pc:sldMk cId="1184727306" sldId="2147138959"/>
        </pc:sldMkLst>
        <pc:spChg chg="mod">
          <ac:chgData name="vivek bhatt" userId="ac35c5f2-d47f-446e-a55a-5334813fedbe" providerId="ADAL" clId="{2C75C3FB-8679-1441-A9B2-5BFC44782EDE}" dt="2024-04-03T08:17:33.042" v="19" actId="20577"/>
          <ac:spMkLst>
            <pc:docMk/>
            <pc:sldMk cId="1184727306" sldId="2147138959"/>
            <ac:spMk id="5" creationId="{B6F5390A-93F2-455F-F4EA-04F3CE18FE32}"/>
          </ac:spMkLst>
        </pc:spChg>
        <pc:spChg chg="mod">
          <ac:chgData name="vivek bhatt" userId="ac35c5f2-d47f-446e-a55a-5334813fedbe" providerId="ADAL" clId="{2C75C3FB-8679-1441-A9B2-5BFC44782EDE}" dt="2024-04-03T15:31:32.542" v="54" actId="20577"/>
          <ac:spMkLst>
            <pc:docMk/>
            <pc:sldMk cId="1184727306" sldId="2147138959"/>
            <ac:spMk id="6" creationId="{DFCAC091-02B2-815E-0DCD-217A5F4A2E89}"/>
          </ac:spMkLst>
        </pc:spChg>
        <pc:spChg chg="mod">
          <ac:chgData name="vivek bhatt" userId="ac35c5f2-d47f-446e-a55a-5334813fedbe" providerId="ADAL" clId="{2C75C3FB-8679-1441-A9B2-5BFC44782EDE}" dt="2024-04-03T15:32:02.401" v="73" actId="20577"/>
          <ac:spMkLst>
            <pc:docMk/>
            <pc:sldMk cId="1184727306" sldId="2147138959"/>
            <ac:spMk id="7" creationId="{A573B788-A20F-584C-5805-72CFCFFC6332}"/>
          </ac:spMkLst>
        </pc:spChg>
        <pc:spChg chg="mod">
          <ac:chgData name="vivek bhatt" userId="ac35c5f2-d47f-446e-a55a-5334813fedbe" providerId="ADAL" clId="{2C75C3FB-8679-1441-A9B2-5BFC44782EDE}" dt="2024-04-03T15:32:07.580" v="88" actId="20577"/>
          <ac:spMkLst>
            <pc:docMk/>
            <pc:sldMk cId="1184727306" sldId="2147138959"/>
            <ac:spMk id="8" creationId="{BC415281-8ABA-8D16-2C52-3E59B671E43A}"/>
          </ac:spMkLst>
        </pc:spChg>
      </pc:sldChg>
      <pc:sldChg chg="del">
        <pc:chgData name="vivek bhatt" userId="ac35c5f2-d47f-446e-a55a-5334813fedbe" providerId="ADAL" clId="{2C75C3FB-8679-1441-A9B2-5BFC44782EDE}" dt="2024-04-03T15:32:24.941" v="89" actId="2696"/>
        <pc:sldMkLst>
          <pc:docMk/>
          <pc:sldMk cId="883571682" sldId="2147138961"/>
        </pc:sldMkLst>
      </pc:sldChg>
      <pc:sldChg chg="modSp ord">
        <pc:chgData name="vivek bhatt" userId="ac35c5f2-d47f-446e-a55a-5334813fedbe" providerId="ADAL" clId="{2C75C3FB-8679-1441-A9B2-5BFC44782EDE}" dt="2024-04-03T15:33:52.736" v="113"/>
        <pc:sldMkLst>
          <pc:docMk/>
          <pc:sldMk cId="3439726969" sldId="2147138969"/>
        </pc:sldMkLst>
        <pc:spChg chg="mod">
          <ac:chgData name="vivek bhatt" userId="ac35c5f2-d47f-446e-a55a-5334813fedbe" providerId="ADAL" clId="{2C75C3FB-8679-1441-A9B2-5BFC44782EDE}" dt="2024-04-03T15:33:52.736" v="113"/>
          <ac:spMkLst>
            <pc:docMk/>
            <pc:sldMk cId="3439726969" sldId="2147138969"/>
            <ac:spMk id="7" creationId="{4A15C656-F36E-937A-2AB3-2109B80DFC5B}"/>
          </ac:spMkLst>
        </pc:spChg>
      </pc:sldChg>
      <pc:sldChg chg="ord">
        <pc:chgData name="vivek bhatt" userId="ac35c5f2-d47f-446e-a55a-5334813fedbe" providerId="ADAL" clId="{2C75C3FB-8679-1441-A9B2-5BFC44782EDE}" dt="2024-04-03T15:34:46.154" v="160" actId="1076"/>
        <pc:sldMkLst>
          <pc:docMk/>
          <pc:sldMk cId="248104043" sldId="2147470891"/>
        </pc:sldMkLst>
      </pc:sldChg>
      <pc:sldChg chg="modSp add">
        <pc:chgData name="vivek bhatt" userId="ac35c5f2-d47f-446e-a55a-5334813fedbe" providerId="ADAL" clId="{2C75C3FB-8679-1441-A9B2-5BFC44782EDE}" dt="2024-04-03T15:34:07.365" v="141" actId="20577"/>
        <pc:sldMkLst>
          <pc:docMk/>
          <pc:sldMk cId="638151845" sldId="2147470893"/>
        </pc:sldMkLst>
        <pc:spChg chg="mod">
          <ac:chgData name="vivek bhatt" userId="ac35c5f2-d47f-446e-a55a-5334813fedbe" providerId="ADAL" clId="{2C75C3FB-8679-1441-A9B2-5BFC44782EDE}" dt="2024-04-03T15:34:07.365" v="141" actId="20577"/>
          <ac:spMkLst>
            <pc:docMk/>
            <pc:sldMk cId="638151845" sldId="2147470893"/>
            <ac:spMk id="7" creationId="{4A15C656-F36E-937A-2AB3-2109B80DFC5B}"/>
          </ac:spMkLst>
        </pc:spChg>
      </pc:sldChg>
      <pc:sldChg chg="modSp add ord">
        <pc:chgData name="vivek bhatt" userId="ac35c5f2-d47f-446e-a55a-5334813fedbe" providerId="ADAL" clId="{2C75C3FB-8679-1441-A9B2-5BFC44782EDE}" dt="2024-04-03T15:34:37.715" v="159" actId="20577"/>
        <pc:sldMkLst>
          <pc:docMk/>
          <pc:sldMk cId="2443796110" sldId="2147470894"/>
        </pc:sldMkLst>
        <pc:spChg chg="mod">
          <ac:chgData name="vivek bhatt" userId="ac35c5f2-d47f-446e-a55a-5334813fedbe" providerId="ADAL" clId="{2C75C3FB-8679-1441-A9B2-5BFC44782EDE}" dt="2024-04-03T15:34:37.715" v="159" actId="20577"/>
          <ac:spMkLst>
            <pc:docMk/>
            <pc:sldMk cId="2443796110" sldId="2147470894"/>
            <ac:spMk id="7" creationId="{4A15C656-F36E-937A-2AB3-2109B80DFC5B}"/>
          </ac:spMkLst>
        </pc:spChg>
      </pc:sldChg>
    </pc:docChg>
  </pc:docChgLst>
  <pc:docChgLst>
    <pc:chgData name="Atle Skjekkeland" userId="S::atle.s@infotechtion.com::ffefc701-ae0c-45f6-ae27-908a60a2a6f1" providerId="AD" clId="Web-{FC96A053-5C55-35ED-0238-A9D7D21BF5FF}"/>
    <pc:docChg chg="modSld sldOrd">
      <pc:chgData name="Atle Skjekkeland" userId="S::atle.s@infotechtion.com::ffefc701-ae0c-45f6-ae27-908a60a2a6f1" providerId="AD" clId="Web-{FC96A053-5C55-35ED-0238-A9D7D21BF5FF}" dt="2024-04-04T22:35:49.293" v="5" actId="20577"/>
      <pc:docMkLst>
        <pc:docMk/>
      </pc:docMkLst>
      <pc:sldChg chg="modSp mod ord setBg">
        <pc:chgData name="Atle Skjekkeland" userId="S::atle.s@infotechtion.com::ffefc701-ae0c-45f6-ae27-908a60a2a6f1" providerId="AD" clId="Web-{FC96A053-5C55-35ED-0238-A9D7D21BF5FF}" dt="2024-04-04T22:35:49.293" v="5" actId="20577"/>
        <pc:sldMkLst>
          <pc:docMk/>
          <pc:sldMk cId="1150602107" sldId="2147138952"/>
        </pc:sldMkLst>
        <pc:spChg chg="mod">
          <ac:chgData name="Atle Skjekkeland" userId="S::atle.s@infotechtion.com::ffefc701-ae0c-45f6-ae27-908a60a2a6f1" providerId="AD" clId="Web-{FC96A053-5C55-35ED-0238-A9D7D21BF5FF}" dt="2024-04-04T22:35:49.293" v="5" actId="20577"/>
          <ac:spMkLst>
            <pc:docMk/>
            <pc:sldMk cId="1150602107" sldId="2147138952"/>
            <ac:spMk id="2" creationId="{1C65A761-B678-5C5A-53B4-E44BB41D35B1}"/>
          </ac:spMkLst>
        </pc:spChg>
      </pc:sldChg>
    </pc:docChg>
  </pc:docChgLst>
  <pc:docChgLst>
    <pc:chgData name="vivek bhatt" userId="ac35c5f2-d47f-446e-a55a-5334813fedbe" providerId="ADAL" clId="{D314D6AA-6D80-419F-B06B-A7343FF0FFF1}"/>
    <pc:docChg chg="custSel delSld modSld sldOrd delMainMaster addSection delSection modSection">
      <pc:chgData name="vivek bhatt" userId="ac35c5f2-d47f-446e-a55a-5334813fedbe" providerId="ADAL" clId="{D314D6AA-6D80-419F-B06B-A7343FF0FFF1}" dt="2024-04-19T07:34:33.347" v="2418" actId="478"/>
      <pc:docMkLst>
        <pc:docMk/>
      </pc:docMkLst>
      <pc:sldChg chg="ord">
        <pc:chgData name="vivek bhatt" userId="ac35c5f2-d47f-446e-a55a-5334813fedbe" providerId="ADAL" clId="{D314D6AA-6D80-419F-B06B-A7343FF0FFF1}" dt="2024-04-17T17:00:27.695" v="8"/>
        <pc:sldMkLst>
          <pc:docMk/>
          <pc:sldMk cId="2900184672" sldId="340"/>
        </pc:sldMkLst>
      </pc:sldChg>
      <pc:sldChg chg="del">
        <pc:chgData name="vivek bhatt" userId="ac35c5f2-d47f-446e-a55a-5334813fedbe" providerId="ADAL" clId="{D314D6AA-6D80-419F-B06B-A7343FF0FFF1}" dt="2024-04-17T16:59:52.103" v="6" actId="47"/>
        <pc:sldMkLst>
          <pc:docMk/>
          <pc:sldMk cId="1697315727" sldId="2147138892"/>
        </pc:sldMkLst>
      </pc:sldChg>
      <pc:sldChg chg="del">
        <pc:chgData name="vivek bhatt" userId="ac35c5f2-d47f-446e-a55a-5334813fedbe" providerId="ADAL" clId="{D314D6AA-6D80-419F-B06B-A7343FF0FFF1}" dt="2024-04-17T17:00:37.222" v="9" actId="47"/>
        <pc:sldMkLst>
          <pc:docMk/>
          <pc:sldMk cId="485177917" sldId="2147138935"/>
        </pc:sldMkLst>
      </pc:sldChg>
      <pc:sldChg chg="modSp mod ord">
        <pc:chgData name="vivek bhatt" userId="ac35c5f2-d47f-446e-a55a-5334813fedbe" providerId="ADAL" clId="{D314D6AA-6D80-419F-B06B-A7343FF0FFF1}" dt="2024-04-18T12:05:02.575" v="1918" actId="20577"/>
        <pc:sldMkLst>
          <pc:docMk/>
          <pc:sldMk cId="917116481" sldId="2147138956"/>
        </pc:sldMkLst>
        <pc:spChg chg="mod">
          <ac:chgData name="vivek bhatt" userId="ac35c5f2-d47f-446e-a55a-5334813fedbe" providerId="ADAL" clId="{D314D6AA-6D80-419F-B06B-A7343FF0FFF1}" dt="2024-04-18T11:56:15.001" v="1569" actId="14100"/>
          <ac:spMkLst>
            <pc:docMk/>
            <pc:sldMk cId="917116481" sldId="2147138956"/>
            <ac:spMk id="5" creationId="{346E0903-0941-23EF-275F-E129D9410CC7}"/>
          </ac:spMkLst>
        </pc:spChg>
        <pc:spChg chg="mod">
          <ac:chgData name="vivek bhatt" userId="ac35c5f2-d47f-446e-a55a-5334813fedbe" providerId="ADAL" clId="{D314D6AA-6D80-419F-B06B-A7343FF0FFF1}" dt="2024-04-18T11:57:21.683" v="1615" actId="20577"/>
          <ac:spMkLst>
            <pc:docMk/>
            <pc:sldMk cId="917116481" sldId="2147138956"/>
            <ac:spMk id="10" creationId="{0B62AA0B-357A-C534-9ABE-C275713370EE}"/>
          </ac:spMkLst>
        </pc:spChg>
        <pc:spChg chg="mod">
          <ac:chgData name="vivek bhatt" userId="ac35c5f2-d47f-446e-a55a-5334813fedbe" providerId="ADAL" clId="{D314D6AA-6D80-419F-B06B-A7343FF0FFF1}" dt="2024-04-18T11:54:47.885" v="1553" actId="20577"/>
          <ac:spMkLst>
            <pc:docMk/>
            <pc:sldMk cId="917116481" sldId="2147138956"/>
            <ac:spMk id="39" creationId="{7CE6E26A-C21A-E8AC-0926-B0D175E0A347}"/>
          </ac:spMkLst>
        </pc:spChg>
        <pc:spChg chg="mod">
          <ac:chgData name="vivek bhatt" userId="ac35c5f2-d47f-446e-a55a-5334813fedbe" providerId="ADAL" clId="{D314D6AA-6D80-419F-B06B-A7343FF0FFF1}" dt="2024-04-18T11:54:38.933" v="1547" actId="20577"/>
          <ac:spMkLst>
            <pc:docMk/>
            <pc:sldMk cId="917116481" sldId="2147138956"/>
            <ac:spMk id="40" creationId="{665D31D7-E9B3-C5D2-CBF5-85A8D98EF297}"/>
          </ac:spMkLst>
        </pc:spChg>
        <pc:spChg chg="mod">
          <ac:chgData name="vivek bhatt" userId="ac35c5f2-d47f-446e-a55a-5334813fedbe" providerId="ADAL" clId="{D314D6AA-6D80-419F-B06B-A7343FF0FFF1}" dt="2024-04-18T12:02:24.174" v="1637" actId="20577"/>
          <ac:spMkLst>
            <pc:docMk/>
            <pc:sldMk cId="917116481" sldId="2147138956"/>
            <ac:spMk id="41" creationId="{C91F1393-F3D9-6E0E-2D71-765A99EA480E}"/>
          </ac:spMkLst>
        </pc:spChg>
        <pc:spChg chg="mod">
          <ac:chgData name="vivek bhatt" userId="ac35c5f2-d47f-446e-a55a-5334813fedbe" providerId="ADAL" clId="{D314D6AA-6D80-419F-B06B-A7343FF0FFF1}" dt="2024-04-18T12:05:02.575" v="1918" actId="20577"/>
          <ac:spMkLst>
            <pc:docMk/>
            <pc:sldMk cId="917116481" sldId="2147138956"/>
            <ac:spMk id="42" creationId="{10ED0123-7BDA-E5FF-190D-F6159022F0BB}"/>
          </ac:spMkLst>
        </pc:spChg>
        <pc:spChg chg="mod">
          <ac:chgData name="vivek bhatt" userId="ac35c5f2-d47f-446e-a55a-5334813fedbe" providerId="ADAL" clId="{D314D6AA-6D80-419F-B06B-A7343FF0FFF1}" dt="2024-04-18T11:56:56.553" v="1587" actId="20577"/>
          <ac:spMkLst>
            <pc:docMk/>
            <pc:sldMk cId="917116481" sldId="2147138956"/>
            <ac:spMk id="43" creationId="{E4B49E11-4F1C-3F45-A8D2-BC4F68F0D904}"/>
          </ac:spMkLst>
        </pc:spChg>
        <pc:spChg chg="mod">
          <ac:chgData name="vivek bhatt" userId="ac35c5f2-d47f-446e-a55a-5334813fedbe" providerId="ADAL" clId="{D314D6AA-6D80-419F-B06B-A7343FF0FFF1}" dt="2024-04-18T11:56:45.178" v="1582" actId="20577"/>
          <ac:spMkLst>
            <pc:docMk/>
            <pc:sldMk cId="917116481" sldId="2147138956"/>
            <ac:spMk id="44" creationId="{70CE5E45-8F70-B9EE-7586-09263683F491}"/>
          </ac:spMkLst>
        </pc:spChg>
      </pc:sldChg>
      <pc:sldChg chg="ord">
        <pc:chgData name="vivek bhatt" userId="ac35c5f2-d47f-446e-a55a-5334813fedbe" providerId="ADAL" clId="{D314D6AA-6D80-419F-B06B-A7343FF0FFF1}" dt="2024-04-17T17:00:27.695" v="8"/>
        <pc:sldMkLst>
          <pc:docMk/>
          <pc:sldMk cId="2152021651" sldId="2147138958"/>
        </pc:sldMkLst>
      </pc:sldChg>
      <pc:sldChg chg="modSp">
        <pc:chgData name="vivek bhatt" userId="ac35c5f2-d47f-446e-a55a-5334813fedbe" providerId="ADAL" clId="{D314D6AA-6D80-419F-B06B-A7343FF0FFF1}" dt="2024-04-17T17:04:27.902" v="99" actId="20577"/>
        <pc:sldMkLst>
          <pc:docMk/>
          <pc:sldMk cId="1184727306" sldId="2147138959"/>
        </pc:sldMkLst>
        <pc:spChg chg="mod">
          <ac:chgData name="vivek bhatt" userId="ac35c5f2-d47f-446e-a55a-5334813fedbe" providerId="ADAL" clId="{D314D6AA-6D80-419F-B06B-A7343FF0FFF1}" dt="2024-04-17T17:04:27.902" v="99" actId="20577"/>
          <ac:spMkLst>
            <pc:docMk/>
            <pc:sldMk cId="1184727306" sldId="2147138959"/>
            <ac:spMk id="5" creationId="{B6F5390A-93F2-455F-F4EA-04F3CE18FE32}"/>
          </ac:spMkLst>
        </pc:spChg>
        <pc:spChg chg="mod">
          <ac:chgData name="vivek bhatt" userId="ac35c5f2-d47f-446e-a55a-5334813fedbe" providerId="ADAL" clId="{D314D6AA-6D80-419F-B06B-A7343FF0FFF1}" dt="2024-04-17T17:04:21.908" v="98" actId="20577"/>
          <ac:spMkLst>
            <pc:docMk/>
            <pc:sldMk cId="1184727306" sldId="2147138959"/>
            <ac:spMk id="6" creationId="{DFCAC091-02B2-815E-0DCD-217A5F4A2E89}"/>
          </ac:spMkLst>
        </pc:spChg>
      </pc:sldChg>
      <pc:sldChg chg="modSp mod ord">
        <pc:chgData name="vivek bhatt" userId="ac35c5f2-d47f-446e-a55a-5334813fedbe" providerId="ADAL" clId="{D314D6AA-6D80-419F-B06B-A7343FF0FFF1}" dt="2024-04-18T13:42:24.391" v="2417" actId="20577"/>
        <pc:sldMkLst>
          <pc:docMk/>
          <pc:sldMk cId="3906135926" sldId="2147138960"/>
        </pc:sldMkLst>
        <pc:spChg chg="mod">
          <ac:chgData name="vivek bhatt" userId="ac35c5f2-d47f-446e-a55a-5334813fedbe" providerId="ADAL" clId="{D314D6AA-6D80-419F-B06B-A7343FF0FFF1}" dt="2024-04-18T13:42:24.391" v="2417" actId="20577"/>
          <ac:spMkLst>
            <pc:docMk/>
            <pc:sldMk cId="3906135926" sldId="2147138960"/>
            <ac:spMk id="10" creationId="{8AB2C9EA-8819-2343-FFF3-AF05A8E22B73}"/>
          </ac:spMkLst>
        </pc:spChg>
      </pc:sldChg>
      <pc:sldChg chg="addSp delSp modSp mod ord">
        <pc:chgData name="vivek bhatt" userId="ac35c5f2-d47f-446e-a55a-5334813fedbe" providerId="ADAL" clId="{D314D6AA-6D80-419F-B06B-A7343FF0FFF1}" dt="2024-04-18T12:14:26.476" v="2086" actId="20577"/>
        <pc:sldMkLst>
          <pc:docMk/>
          <pc:sldMk cId="2879904010" sldId="2147138963"/>
        </pc:sldMkLst>
        <pc:spChg chg="add mod">
          <ac:chgData name="vivek bhatt" userId="ac35c5f2-d47f-446e-a55a-5334813fedbe" providerId="ADAL" clId="{D314D6AA-6D80-419F-B06B-A7343FF0FFF1}" dt="2024-04-17T17:21:57.956" v="751" actId="782"/>
          <ac:spMkLst>
            <pc:docMk/>
            <pc:sldMk cId="2879904010" sldId="2147138963"/>
            <ac:spMk id="3" creationId="{F3CB5CAD-2B25-D302-0778-84B00E4CF54F}"/>
          </ac:spMkLst>
        </pc:spChg>
        <pc:spChg chg="add mod">
          <ac:chgData name="vivek bhatt" userId="ac35c5f2-d47f-446e-a55a-5334813fedbe" providerId="ADAL" clId="{D314D6AA-6D80-419F-B06B-A7343FF0FFF1}" dt="2024-04-17T17:22:06.083" v="753" actId="782"/>
          <ac:spMkLst>
            <pc:docMk/>
            <pc:sldMk cId="2879904010" sldId="2147138963"/>
            <ac:spMk id="4" creationId="{28E3CCC6-E5F1-3160-69EE-E14DC16C2AB4}"/>
          </ac:spMkLst>
        </pc:spChg>
        <pc:spChg chg="add mod">
          <ac:chgData name="vivek bhatt" userId="ac35c5f2-d47f-446e-a55a-5334813fedbe" providerId="ADAL" clId="{D314D6AA-6D80-419F-B06B-A7343FF0FFF1}" dt="2024-04-17T17:22:14.610" v="755" actId="782"/>
          <ac:spMkLst>
            <pc:docMk/>
            <pc:sldMk cId="2879904010" sldId="2147138963"/>
            <ac:spMk id="5" creationId="{3339C8F6-DECC-197A-E714-E9BB1713ED7D}"/>
          </ac:spMkLst>
        </pc:spChg>
        <pc:spChg chg="add mod">
          <ac:chgData name="vivek bhatt" userId="ac35c5f2-d47f-446e-a55a-5334813fedbe" providerId="ADAL" clId="{D314D6AA-6D80-419F-B06B-A7343FF0FFF1}" dt="2024-04-17T17:23:44.478" v="869" actId="404"/>
          <ac:spMkLst>
            <pc:docMk/>
            <pc:sldMk cId="2879904010" sldId="2147138963"/>
            <ac:spMk id="6" creationId="{91149D39-4739-FD50-22E0-DD3E6FCD3A92}"/>
          </ac:spMkLst>
        </pc:spChg>
        <pc:spChg chg="add mod">
          <ac:chgData name="vivek bhatt" userId="ac35c5f2-d47f-446e-a55a-5334813fedbe" providerId="ADAL" clId="{D314D6AA-6D80-419F-B06B-A7343FF0FFF1}" dt="2024-04-17T17:24:01.251" v="870" actId="571"/>
          <ac:spMkLst>
            <pc:docMk/>
            <pc:sldMk cId="2879904010" sldId="2147138963"/>
            <ac:spMk id="8" creationId="{78386E85-0424-B039-BAE5-64EC2C483F80}"/>
          </ac:spMkLst>
        </pc:spChg>
        <pc:spChg chg="add mod">
          <ac:chgData name="vivek bhatt" userId="ac35c5f2-d47f-446e-a55a-5334813fedbe" providerId="ADAL" clId="{D314D6AA-6D80-419F-B06B-A7343FF0FFF1}" dt="2024-04-17T17:24:19.332" v="871" actId="571"/>
          <ac:spMkLst>
            <pc:docMk/>
            <pc:sldMk cId="2879904010" sldId="2147138963"/>
            <ac:spMk id="9" creationId="{9AFC5632-B52F-E45F-164E-A7E754C71490}"/>
          </ac:spMkLst>
        </pc:spChg>
        <pc:spChg chg="add mod">
          <ac:chgData name="vivek bhatt" userId="ac35c5f2-d47f-446e-a55a-5334813fedbe" providerId="ADAL" clId="{D314D6AA-6D80-419F-B06B-A7343FF0FFF1}" dt="2024-04-17T17:24:27.076" v="872" actId="571"/>
          <ac:spMkLst>
            <pc:docMk/>
            <pc:sldMk cId="2879904010" sldId="2147138963"/>
            <ac:spMk id="10" creationId="{6E171EEF-E277-8F46-A66B-E50FD963F528}"/>
          </ac:spMkLst>
        </pc:spChg>
        <pc:spChg chg="add del mod">
          <ac:chgData name="vivek bhatt" userId="ac35c5f2-d47f-446e-a55a-5334813fedbe" providerId="ADAL" clId="{D314D6AA-6D80-419F-B06B-A7343FF0FFF1}" dt="2024-04-17T17:24:51.075" v="875" actId="478"/>
          <ac:spMkLst>
            <pc:docMk/>
            <pc:sldMk cId="2879904010" sldId="2147138963"/>
            <ac:spMk id="11" creationId="{63DEEB98-872B-8895-4471-AF42D2F787B7}"/>
          </ac:spMkLst>
        </pc:spChg>
        <pc:spChg chg="add mod">
          <ac:chgData name="vivek bhatt" userId="ac35c5f2-d47f-446e-a55a-5334813fedbe" providerId="ADAL" clId="{D314D6AA-6D80-419F-B06B-A7343FF0FFF1}" dt="2024-04-17T17:24:47.417" v="874" actId="571"/>
          <ac:spMkLst>
            <pc:docMk/>
            <pc:sldMk cId="2879904010" sldId="2147138963"/>
            <ac:spMk id="12" creationId="{0D2EB8FD-0B03-E07D-E7C2-91248281C874}"/>
          </ac:spMkLst>
        </pc:spChg>
        <pc:spChg chg="add mod">
          <ac:chgData name="vivek bhatt" userId="ac35c5f2-d47f-446e-a55a-5334813fedbe" providerId="ADAL" clId="{D314D6AA-6D80-419F-B06B-A7343FF0FFF1}" dt="2024-04-17T17:24:59.580" v="876" actId="571"/>
          <ac:spMkLst>
            <pc:docMk/>
            <pc:sldMk cId="2879904010" sldId="2147138963"/>
            <ac:spMk id="13" creationId="{FA062709-C214-CB45-C041-BD79593E5276}"/>
          </ac:spMkLst>
        </pc:spChg>
        <pc:spChg chg="mod">
          <ac:chgData name="vivek bhatt" userId="ac35c5f2-d47f-446e-a55a-5334813fedbe" providerId="ADAL" clId="{D314D6AA-6D80-419F-B06B-A7343FF0FFF1}" dt="2024-04-18T12:14:26.476" v="2086" actId="20577"/>
          <ac:spMkLst>
            <pc:docMk/>
            <pc:sldMk cId="2879904010" sldId="2147138963"/>
            <ac:spMk id="28" creationId="{DF0BAFDC-B085-7605-F89B-6874599C57F3}"/>
          </ac:spMkLst>
        </pc:spChg>
        <pc:spChg chg="mod">
          <ac:chgData name="vivek bhatt" userId="ac35c5f2-d47f-446e-a55a-5334813fedbe" providerId="ADAL" clId="{D314D6AA-6D80-419F-B06B-A7343FF0FFF1}" dt="2024-04-17T17:07:16.668" v="167" actId="14100"/>
          <ac:spMkLst>
            <pc:docMk/>
            <pc:sldMk cId="2879904010" sldId="2147138963"/>
            <ac:spMk id="29" creationId="{82A4C8D4-099A-6E4B-ADE0-B26E426B4503}"/>
          </ac:spMkLst>
        </pc:spChg>
        <pc:spChg chg="mod">
          <ac:chgData name="vivek bhatt" userId="ac35c5f2-d47f-446e-a55a-5334813fedbe" providerId="ADAL" clId="{D314D6AA-6D80-419F-B06B-A7343FF0FFF1}" dt="2024-04-17T17:07:46.365" v="222" actId="20577"/>
          <ac:spMkLst>
            <pc:docMk/>
            <pc:sldMk cId="2879904010" sldId="2147138963"/>
            <ac:spMk id="30" creationId="{84F0D0E7-453C-6664-71EB-2AE722F3AA44}"/>
          </ac:spMkLst>
        </pc:spChg>
        <pc:spChg chg="mod">
          <ac:chgData name="vivek bhatt" userId="ac35c5f2-d47f-446e-a55a-5334813fedbe" providerId="ADAL" clId="{D314D6AA-6D80-419F-B06B-A7343FF0FFF1}" dt="2024-04-17T17:08:16.795" v="241" actId="20577"/>
          <ac:spMkLst>
            <pc:docMk/>
            <pc:sldMk cId="2879904010" sldId="2147138963"/>
            <ac:spMk id="33" creationId="{7B0BA1A0-D9A6-8769-A703-C8DD41F7C829}"/>
          </ac:spMkLst>
        </pc:spChg>
        <pc:spChg chg="mod">
          <ac:chgData name="vivek bhatt" userId="ac35c5f2-d47f-446e-a55a-5334813fedbe" providerId="ADAL" clId="{D314D6AA-6D80-419F-B06B-A7343FF0FFF1}" dt="2024-04-17T17:11:47.991" v="585" actId="20577"/>
          <ac:spMkLst>
            <pc:docMk/>
            <pc:sldMk cId="2879904010" sldId="2147138963"/>
            <ac:spMk id="34" creationId="{6F6B50E8-19F4-A29F-E424-1B41E5D057FB}"/>
          </ac:spMkLst>
        </pc:spChg>
        <pc:spChg chg="mod">
          <ac:chgData name="vivek bhatt" userId="ac35c5f2-d47f-446e-a55a-5334813fedbe" providerId="ADAL" clId="{D314D6AA-6D80-419F-B06B-A7343FF0FFF1}" dt="2024-04-17T17:10:46.855" v="389" actId="33524"/>
          <ac:spMkLst>
            <pc:docMk/>
            <pc:sldMk cId="2879904010" sldId="2147138963"/>
            <ac:spMk id="37" creationId="{E77EEBC8-A13A-85E3-B5C4-7BA98D6E1493}"/>
          </ac:spMkLst>
        </pc:spChg>
        <pc:spChg chg="mod">
          <ac:chgData name="vivek bhatt" userId="ac35c5f2-d47f-446e-a55a-5334813fedbe" providerId="ADAL" clId="{D314D6AA-6D80-419F-B06B-A7343FF0FFF1}" dt="2024-04-17T17:11:31.948" v="528" actId="20577"/>
          <ac:spMkLst>
            <pc:docMk/>
            <pc:sldMk cId="2879904010" sldId="2147138963"/>
            <ac:spMk id="38" creationId="{DA62F078-BF9F-5AC0-36B3-D0F34E246082}"/>
          </ac:spMkLst>
        </pc:spChg>
        <pc:spChg chg="mod">
          <ac:chgData name="vivek bhatt" userId="ac35c5f2-d47f-446e-a55a-5334813fedbe" providerId="ADAL" clId="{D314D6AA-6D80-419F-B06B-A7343FF0FFF1}" dt="2024-04-17T17:12:14.876" v="615" actId="20577"/>
          <ac:spMkLst>
            <pc:docMk/>
            <pc:sldMk cId="2879904010" sldId="2147138963"/>
            <ac:spMk id="41" creationId="{EFD8C51C-8B8D-7712-98FF-DF0714D3C3A2}"/>
          </ac:spMkLst>
        </pc:spChg>
        <pc:spChg chg="mod">
          <ac:chgData name="vivek bhatt" userId="ac35c5f2-d47f-446e-a55a-5334813fedbe" providerId="ADAL" clId="{D314D6AA-6D80-419F-B06B-A7343FF0FFF1}" dt="2024-04-17T17:12:59.923" v="737" actId="20577"/>
          <ac:spMkLst>
            <pc:docMk/>
            <pc:sldMk cId="2879904010" sldId="2147138963"/>
            <ac:spMk id="42" creationId="{E89CB306-40AC-DA53-DC74-3FA5EE3206BD}"/>
          </ac:spMkLst>
        </pc:spChg>
      </pc:sldChg>
      <pc:sldChg chg="modSp ord">
        <pc:chgData name="vivek bhatt" userId="ac35c5f2-d47f-446e-a55a-5334813fedbe" providerId="ADAL" clId="{D314D6AA-6D80-419F-B06B-A7343FF0FFF1}" dt="2024-04-17T17:03:42.704" v="41" actId="20577"/>
        <pc:sldMkLst>
          <pc:docMk/>
          <pc:sldMk cId="2260798491" sldId="2147138964"/>
        </pc:sldMkLst>
        <pc:spChg chg="mod">
          <ac:chgData name="vivek bhatt" userId="ac35c5f2-d47f-446e-a55a-5334813fedbe" providerId="ADAL" clId="{D314D6AA-6D80-419F-B06B-A7343FF0FFF1}" dt="2024-04-17T17:03:42.704" v="41" actId="20577"/>
          <ac:spMkLst>
            <pc:docMk/>
            <pc:sldMk cId="2260798491" sldId="2147138964"/>
            <ac:spMk id="9" creationId="{EEF5637C-5ED7-ABA4-71EE-AB7200871E71}"/>
          </ac:spMkLst>
        </pc:spChg>
      </pc:sldChg>
      <pc:sldChg chg="del">
        <pc:chgData name="vivek bhatt" userId="ac35c5f2-d47f-446e-a55a-5334813fedbe" providerId="ADAL" clId="{D314D6AA-6D80-419F-B06B-A7343FF0FFF1}" dt="2024-04-17T16:58:50.255" v="5" actId="47"/>
        <pc:sldMkLst>
          <pc:docMk/>
          <pc:sldMk cId="1214894639" sldId="2147138965"/>
        </pc:sldMkLst>
      </pc:sldChg>
      <pc:sldChg chg="modNotesTx">
        <pc:chgData name="vivek bhatt" userId="ac35c5f2-d47f-446e-a55a-5334813fedbe" providerId="ADAL" clId="{D314D6AA-6D80-419F-B06B-A7343FF0FFF1}" dt="2024-04-18T11:15:05.345" v="1155" actId="6549"/>
        <pc:sldMkLst>
          <pc:docMk/>
          <pc:sldMk cId="3178192851" sldId="2147138967"/>
        </pc:sldMkLst>
      </pc:sldChg>
      <pc:sldChg chg="ord modNotesTx">
        <pc:chgData name="vivek bhatt" userId="ac35c5f2-d47f-446e-a55a-5334813fedbe" providerId="ADAL" clId="{D314D6AA-6D80-419F-B06B-A7343FF0FFF1}" dt="2024-04-18T12:24:25.040" v="2407" actId="20577"/>
        <pc:sldMkLst>
          <pc:docMk/>
          <pc:sldMk cId="1273993577" sldId="2147138968"/>
        </pc:sldMkLst>
      </pc:sldChg>
      <pc:sldChg chg="del">
        <pc:chgData name="vivek bhatt" userId="ac35c5f2-d47f-446e-a55a-5334813fedbe" providerId="ADAL" clId="{D314D6AA-6D80-419F-B06B-A7343FF0FFF1}" dt="2024-04-17T17:01:20.966" v="15" actId="47"/>
        <pc:sldMkLst>
          <pc:docMk/>
          <pc:sldMk cId="3966088486" sldId="2147138971"/>
        </pc:sldMkLst>
      </pc:sldChg>
      <pc:sldChg chg="delSp modSp mod ord delCm">
        <pc:chgData name="vivek bhatt" userId="ac35c5f2-d47f-446e-a55a-5334813fedbe" providerId="ADAL" clId="{D314D6AA-6D80-419F-B06B-A7343FF0FFF1}" dt="2024-04-19T07:34:33.347" v="2418" actId="478"/>
        <pc:sldMkLst>
          <pc:docMk/>
          <pc:sldMk cId="2072771212" sldId="2147470890"/>
        </pc:sldMkLst>
        <pc:spChg chg="mod">
          <ac:chgData name="vivek bhatt" userId="ac35c5f2-d47f-446e-a55a-5334813fedbe" providerId="ADAL" clId="{D314D6AA-6D80-419F-B06B-A7343FF0FFF1}" dt="2024-04-18T12:22:36.813" v="2405" actId="20577"/>
          <ac:spMkLst>
            <pc:docMk/>
            <pc:sldMk cId="2072771212" sldId="2147470890"/>
            <ac:spMk id="2" creationId="{0123664F-524F-8A9A-AF2D-A59530609024}"/>
          </ac:spMkLst>
        </pc:spChg>
        <pc:spChg chg="mod">
          <ac:chgData name="vivek bhatt" userId="ac35c5f2-d47f-446e-a55a-5334813fedbe" providerId="ADAL" clId="{D314D6AA-6D80-419F-B06B-A7343FF0FFF1}" dt="2024-04-17T16:58:05.839" v="3" actId="6549"/>
          <ac:spMkLst>
            <pc:docMk/>
            <pc:sldMk cId="2072771212" sldId="2147470890"/>
            <ac:spMk id="1043" creationId="{9FBBB518-CCD1-558E-5EAC-78ADB8DF904B}"/>
          </ac:spMkLst>
        </pc:spChg>
        <pc:picChg chg="del">
          <ac:chgData name="vivek bhatt" userId="ac35c5f2-d47f-446e-a55a-5334813fedbe" providerId="ADAL" clId="{D314D6AA-6D80-419F-B06B-A7343FF0FFF1}" dt="2024-04-17T16:58:17.200" v="4" actId="478"/>
          <ac:picMkLst>
            <pc:docMk/>
            <pc:sldMk cId="2072771212" sldId="2147470890"/>
            <ac:picMk id="5" creationId="{0EECB1AB-7E04-7C71-D329-28D18B569601}"/>
          </ac:picMkLst>
        </pc:picChg>
        <pc:picChg chg="del">
          <ac:chgData name="vivek bhatt" userId="ac35c5f2-d47f-446e-a55a-5334813fedbe" providerId="ADAL" clId="{D314D6AA-6D80-419F-B06B-A7343FF0FFF1}" dt="2024-04-19T07:34:33.347" v="2418" actId="478"/>
          <ac:picMkLst>
            <pc:docMk/>
            <pc:sldMk cId="2072771212" sldId="2147470890"/>
            <ac:picMk id="1051" creationId="{BC10EBED-6E79-45FC-F493-4B53DBEDA23B}"/>
          </ac:picMkLst>
        </pc:picChg>
        <pc:extLst>
          <p:ext xmlns:p="http://schemas.openxmlformats.org/presentationml/2006/main" uri="{D6D511B9-2390-475A-947B-AFAB55BFBCF1}">
            <pc226:cmChg xmlns:pc226="http://schemas.microsoft.com/office/powerpoint/2022/06/main/command" chg="del">
              <pc226:chgData name="vivek bhatt" userId="ac35c5f2-d47f-446e-a55a-5334813fedbe" providerId="ADAL" clId="{D314D6AA-6D80-419F-B06B-A7343FF0FFF1}" dt="2024-04-17T16:57:51.227" v="1"/>
              <pc2:cmMkLst xmlns:pc2="http://schemas.microsoft.com/office/powerpoint/2019/9/main/command">
                <pc:docMk/>
                <pc:sldMk cId="2072771212" sldId="2147470890"/>
                <pc2:cmMk id="{4CED7D7D-6F59-4D83-964C-1A917F2901EC}"/>
              </pc2:cmMkLst>
            </pc226:cmChg>
            <pc226:cmChg xmlns:pc226="http://schemas.microsoft.com/office/powerpoint/2022/06/main/command" chg="del">
              <pc226:chgData name="vivek bhatt" userId="ac35c5f2-d47f-446e-a55a-5334813fedbe" providerId="ADAL" clId="{D314D6AA-6D80-419F-B06B-A7343FF0FFF1}" dt="2024-04-17T16:57:52.623" v="2"/>
              <pc2:cmMkLst xmlns:pc2="http://schemas.microsoft.com/office/powerpoint/2019/9/main/command">
                <pc:docMk/>
                <pc:sldMk cId="2072771212" sldId="2147470890"/>
                <pc2:cmMk id="{2DD1FCEE-DE3C-4339-B712-C5A21E870259}"/>
              </pc2:cmMkLst>
            </pc226:cmChg>
          </p:ext>
        </pc:extLst>
      </pc:sldChg>
      <pc:sldChg chg="modSp mod ord">
        <pc:chgData name="vivek bhatt" userId="ac35c5f2-d47f-446e-a55a-5334813fedbe" providerId="ADAL" clId="{D314D6AA-6D80-419F-B06B-A7343FF0FFF1}" dt="2024-04-18T12:13:56.761" v="2038" actId="20577"/>
        <pc:sldMkLst>
          <pc:docMk/>
          <pc:sldMk cId="2416801332" sldId="2147470892"/>
        </pc:sldMkLst>
        <pc:spChg chg="mod">
          <ac:chgData name="vivek bhatt" userId="ac35c5f2-d47f-446e-a55a-5334813fedbe" providerId="ADAL" clId="{D314D6AA-6D80-419F-B06B-A7343FF0FFF1}" dt="2024-04-18T12:13:56.761" v="2038" actId="20577"/>
          <ac:spMkLst>
            <pc:docMk/>
            <pc:sldMk cId="2416801332" sldId="2147470892"/>
            <ac:spMk id="2" creationId="{594CCB1D-CBA1-A14C-A1C6-D42BA8C7A564}"/>
          </ac:spMkLst>
        </pc:spChg>
        <pc:spChg chg="mod">
          <ac:chgData name="vivek bhatt" userId="ac35c5f2-d47f-446e-a55a-5334813fedbe" providerId="ADAL" clId="{D314D6AA-6D80-419F-B06B-A7343FF0FFF1}" dt="2024-04-18T12:12:06.040" v="2018" actId="20577"/>
          <ac:spMkLst>
            <pc:docMk/>
            <pc:sldMk cId="2416801332" sldId="2147470892"/>
            <ac:spMk id="17" creationId="{FDC37BFE-4863-22F5-1F3A-823B568F3B32}"/>
          </ac:spMkLst>
        </pc:spChg>
      </pc:sldChg>
      <pc:sldChg chg="modSp">
        <pc:chgData name="vivek bhatt" userId="ac35c5f2-d47f-446e-a55a-5334813fedbe" providerId="ADAL" clId="{D314D6AA-6D80-419F-B06B-A7343FF0FFF1}" dt="2024-04-17T16:52:05.173" v="0"/>
        <pc:sldMkLst>
          <pc:docMk/>
          <pc:sldMk cId="2443796110" sldId="2147470894"/>
        </pc:sldMkLst>
        <pc:spChg chg="mod">
          <ac:chgData name="vivek bhatt" userId="ac35c5f2-d47f-446e-a55a-5334813fedbe" providerId="ADAL" clId="{D314D6AA-6D80-419F-B06B-A7343FF0FFF1}" dt="2024-04-17T16:52:05.173" v="0"/>
          <ac:spMkLst>
            <pc:docMk/>
            <pc:sldMk cId="2443796110" sldId="2147470894"/>
            <ac:spMk id="7" creationId="{4A15C656-F36E-937A-2AB3-2109B80DFC5B}"/>
          </ac:spMkLst>
        </pc:spChg>
      </pc:sldChg>
      <pc:sldChg chg="addSp modSp mod">
        <pc:chgData name="vivek bhatt" userId="ac35c5f2-d47f-446e-a55a-5334813fedbe" providerId="ADAL" clId="{D314D6AA-6D80-419F-B06B-A7343FF0FFF1}" dt="2024-04-18T12:21:19.996" v="2347" actId="20577"/>
        <pc:sldMkLst>
          <pc:docMk/>
          <pc:sldMk cId="3231304196" sldId="2147470907"/>
        </pc:sldMkLst>
        <pc:spChg chg="mod">
          <ac:chgData name="vivek bhatt" userId="ac35c5f2-d47f-446e-a55a-5334813fedbe" providerId="ADAL" clId="{D314D6AA-6D80-419F-B06B-A7343FF0FFF1}" dt="2024-04-17T17:26:02.765" v="899" actId="20577"/>
          <ac:spMkLst>
            <pc:docMk/>
            <pc:sldMk cId="3231304196" sldId="2147470907"/>
            <ac:spMk id="3" creationId="{102E8CAF-1E87-3B51-7F2F-96FF33371EE9}"/>
          </ac:spMkLst>
        </pc:spChg>
        <pc:spChg chg="mod">
          <ac:chgData name="vivek bhatt" userId="ac35c5f2-d47f-446e-a55a-5334813fedbe" providerId="ADAL" clId="{D314D6AA-6D80-419F-B06B-A7343FF0FFF1}" dt="2024-04-17T17:26:45.925" v="914" actId="20577"/>
          <ac:spMkLst>
            <pc:docMk/>
            <pc:sldMk cId="3231304196" sldId="2147470907"/>
            <ac:spMk id="10" creationId="{8AB2C9EA-8819-2343-FFF3-AF05A8E22B73}"/>
          </ac:spMkLst>
        </pc:spChg>
        <pc:spChg chg="mod">
          <ac:chgData name="vivek bhatt" userId="ac35c5f2-d47f-446e-a55a-5334813fedbe" providerId="ADAL" clId="{D314D6AA-6D80-419F-B06B-A7343FF0FFF1}" dt="2024-04-17T17:26:13.340" v="900" actId="6549"/>
          <ac:spMkLst>
            <pc:docMk/>
            <pc:sldMk cId="3231304196" sldId="2147470907"/>
            <ac:spMk id="11" creationId="{E62BD99A-C6BA-5DB3-F119-E03C46C30EC9}"/>
          </ac:spMkLst>
        </pc:spChg>
        <pc:spChg chg="mod">
          <ac:chgData name="vivek bhatt" userId="ac35c5f2-d47f-446e-a55a-5334813fedbe" providerId="ADAL" clId="{D314D6AA-6D80-419F-B06B-A7343FF0FFF1}" dt="2024-04-18T12:19:32.751" v="2312" actId="14100"/>
          <ac:spMkLst>
            <pc:docMk/>
            <pc:sldMk cId="3231304196" sldId="2147470907"/>
            <ac:spMk id="12" creationId="{B85818DF-1983-7150-655A-190EB6DD7CD2}"/>
          </ac:spMkLst>
        </pc:spChg>
        <pc:spChg chg="mod">
          <ac:chgData name="vivek bhatt" userId="ac35c5f2-d47f-446e-a55a-5334813fedbe" providerId="ADAL" clId="{D314D6AA-6D80-419F-B06B-A7343FF0FFF1}" dt="2024-04-18T12:20:31.360" v="2338" actId="20577"/>
          <ac:spMkLst>
            <pc:docMk/>
            <pc:sldMk cId="3231304196" sldId="2147470907"/>
            <ac:spMk id="13" creationId="{C8E561B9-D795-42E0-1E9C-D3032C3B5B8A}"/>
          </ac:spMkLst>
        </pc:spChg>
        <pc:spChg chg="mod">
          <ac:chgData name="vivek bhatt" userId="ac35c5f2-d47f-446e-a55a-5334813fedbe" providerId="ADAL" clId="{D314D6AA-6D80-419F-B06B-A7343FF0FFF1}" dt="2024-04-18T12:21:19.996" v="2347" actId="20577"/>
          <ac:spMkLst>
            <pc:docMk/>
            <pc:sldMk cId="3231304196" sldId="2147470907"/>
            <ac:spMk id="14" creationId="{32D7C158-96A0-19AE-0FAB-1177C25B62B6}"/>
          </ac:spMkLst>
        </pc:spChg>
        <pc:spChg chg="mod">
          <ac:chgData name="vivek bhatt" userId="ac35c5f2-d47f-446e-a55a-5334813fedbe" providerId="ADAL" clId="{D314D6AA-6D80-419F-B06B-A7343FF0FFF1}" dt="2024-04-18T12:19:54.692" v="2333" actId="20577"/>
          <ac:spMkLst>
            <pc:docMk/>
            <pc:sldMk cId="3231304196" sldId="2147470907"/>
            <ac:spMk id="25" creationId="{42E2BAA4-E01C-7837-3794-1536D84DA9DE}"/>
          </ac:spMkLst>
        </pc:spChg>
        <pc:picChg chg="add mod">
          <ac:chgData name="vivek bhatt" userId="ac35c5f2-d47f-446e-a55a-5334813fedbe" providerId="ADAL" clId="{D314D6AA-6D80-419F-B06B-A7343FF0FFF1}" dt="2024-04-17T17:26:40.452" v="904" actId="207"/>
          <ac:picMkLst>
            <pc:docMk/>
            <pc:sldMk cId="3231304196" sldId="2147470907"/>
            <ac:picMk id="28" creationId="{77DA292F-A708-A917-562D-36223D3B0BE7}"/>
          </ac:picMkLst>
        </pc:picChg>
      </pc:sldChg>
      <pc:sldMasterChg chg="del delSldLayout">
        <pc:chgData name="vivek bhatt" userId="ac35c5f2-d47f-446e-a55a-5334813fedbe" providerId="ADAL" clId="{D314D6AA-6D80-419F-B06B-A7343FF0FFF1}" dt="2024-04-17T17:00:37.222" v="9" actId="47"/>
        <pc:sldMasterMkLst>
          <pc:docMk/>
          <pc:sldMasterMk cId="2366406978" sldId="2147483672"/>
        </pc:sldMasterMkLst>
        <pc:sldLayoutChg chg="del">
          <pc:chgData name="vivek bhatt" userId="ac35c5f2-d47f-446e-a55a-5334813fedbe" providerId="ADAL" clId="{D314D6AA-6D80-419F-B06B-A7343FF0FFF1}" dt="2024-04-17T17:00:37.222" v="9" actId="47"/>
          <pc:sldLayoutMkLst>
            <pc:docMk/>
            <pc:sldMasterMk cId="2366406978" sldId="2147483672"/>
            <pc:sldLayoutMk cId="1582113724" sldId="2147483673"/>
          </pc:sldLayoutMkLst>
        </pc:sldLayoutChg>
        <pc:sldLayoutChg chg="del">
          <pc:chgData name="vivek bhatt" userId="ac35c5f2-d47f-446e-a55a-5334813fedbe" providerId="ADAL" clId="{D314D6AA-6D80-419F-B06B-A7343FF0FFF1}" dt="2024-04-17T17:00:37.222" v="9" actId="47"/>
          <pc:sldLayoutMkLst>
            <pc:docMk/>
            <pc:sldMasterMk cId="2366406978" sldId="2147483672"/>
            <pc:sldLayoutMk cId="4170045594" sldId="2147483674"/>
          </pc:sldLayoutMkLst>
        </pc:sldLayoutChg>
        <pc:sldLayoutChg chg="del">
          <pc:chgData name="vivek bhatt" userId="ac35c5f2-d47f-446e-a55a-5334813fedbe" providerId="ADAL" clId="{D314D6AA-6D80-419F-B06B-A7343FF0FFF1}" dt="2024-04-17T17:00:37.222" v="9" actId="47"/>
          <pc:sldLayoutMkLst>
            <pc:docMk/>
            <pc:sldMasterMk cId="2366406978" sldId="2147483672"/>
            <pc:sldLayoutMk cId="2777995653" sldId="2147483675"/>
          </pc:sldLayoutMkLst>
        </pc:sldLayoutChg>
        <pc:sldLayoutChg chg="del">
          <pc:chgData name="vivek bhatt" userId="ac35c5f2-d47f-446e-a55a-5334813fedbe" providerId="ADAL" clId="{D314D6AA-6D80-419F-B06B-A7343FF0FFF1}" dt="2024-04-17T17:00:37.222" v="9" actId="47"/>
          <pc:sldLayoutMkLst>
            <pc:docMk/>
            <pc:sldMasterMk cId="2366406978" sldId="2147483672"/>
            <pc:sldLayoutMk cId="2813153439" sldId="2147483676"/>
          </pc:sldLayoutMkLst>
        </pc:sldLayoutChg>
        <pc:sldLayoutChg chg="del">
          <pc:chgData name="vivek bhatt" userId="ac35c5f2-d47f-446e-a55a-5334813fedbe" providerId="ADAL" clId="{D314D6AA-6D80-419F-B06B-A7343FF0FFF1}" dt="2024-04-17T17:00:37.222" v="9" actId="47"/>
          <pc:sldLayoutMkLst>
            <pc:docMk/>
            <pc:sldMasterMk cId="2366406978" sldId="2147483672"/>
            <pc:sldLayoutMk cId="1689305490" sldId="2147483678"/>
          </pc:sldLayoutMkLst>
        </pc:sldLayoutChg>
        <pc:sldLayoutChg chg="del">
          <pc:chgData name="vivek bhatt" userId="ac35c5f2-d47f-446e-a55a-5334813fedbe" providerId="ADAL" clId="{D314D6AA-6D80-419F-B06B-A7343FF0FFF1}" dt="2024-04-17T17:00:37.222" v="9" actId="47"/>
          <pc:sldLayoutMkLst>
            <pc:docMk/>
            <pc:sldMasterMk cId="2366406978" sldId="2147483672"/>
            <pc:sldLayoutMk cId="2791636623" sldId="2147484210"/>
          </pc:sldLayoutMkLst>
        </pc:sldLayoutChg>
        <pc:sldLayoutChg chg="del">
          <pc:chgData name="vivek bhatt" userId="ac35c5f2-d47f-446e-a55a-5334813fedbe" providerId="ADAL" clId="{D314D6AA-6D80-419F-B06B-A7343FF0FFF1}" dt="2024-04-17T17:00:37.222" v="9" actId="47"/>
          <pc:sldLayoutMkLst>
            <pc:docMk/>
            <pc:sldMasterMk cId="2366406978" sldId="2147483672"/>
            <pc:sldLayoutMk cId="349965800" sldId="2147484211"/>
          </pc:sldLayoutMkLst>
        </pc:sldLayoutChg>
        <pc:sldLayoutChg chg="del">
          <pc:chgData name="vivek bhatt" userId="ac35c5f2-d47f-446e-a55a-5334813fedbe" providerId="ADAL" clId="{D314D6AA-6D80-419F-B06B-A7343FF0FFF1}" dt="2024-04-17T17:00:37.222" v="9" actId="47"/>
          <pc:sldLayoutMkLst>
            <pc:docMk/>
            <pc:sldMasterMk cId="2366406978" sldId="2147483672"/>
            <pc:sldLayoutMk cId="2265941266" sldId="2147484212"/>
          </pc:sldLayoutMkLst>
        </pc:sldLayoutChg>
        <pc:sldLayoutChg chg="del">
          <pc:chgData name="vivek bhatt" userId="ac35c5f2-d47f-446e-a55a-5334813fedbe" providerId="ADAL" clId="{D314D6AA-6D80-419F-B06B-A7343FF0FFF1}" dt="2024-04-17T17:00:37.222" v="9" actId="47"/>
          <pc:sldLayoutMkLst>
            <pc:docMk/>
            <pc:sldMasterMk cId="2366406978" sldId="2147483672"/>
            <pc:sldLayoutMk cId="2791636623" sldId="2147484215"/>
          </pc:sldLayoutMkLst>
        </pc:sldLayoutChg>
        <pc:sldLayoutChg chg="del">
          <pc:chgData name="vivek bhatt" userId="ac35c5f2-d47f-446e-a55a-5334813fedbe" providerId="ADAL" clId="{D314D6AA-6D80-419F-B06B-A7343FF0FFF1}" dt="2024-04-17T17:00:37.222" v="9" actId="47"/>
          <pc:sldLayoutMkLst>
            <pc:docMk/>
            <pc:sldMasterMk cId="2366406978" sldId="2147483672"/>
            <pc:sldLayoutMk cId="3282724733" sldId="2147484221"/>
          </pc:sldLayoutMkLst>
        </pc:sldLayoutChg>
      </pc:sldMasterChg>
    </pc:docChg>
  </pc:docChgLst>
  <pc:docChgLst>
    <pc:chgData name="andrew.bentley@microsoft.com" userId="S::urn:spo:guest#andrew.bentley@microsoft.com::" providerId="AD" clId="Web-{97AA2DB5-E41E-FDD4-D0BF-5E4DD1E1F6BE}"/>
    <pc:docChg chg="modSld">
      <pc:chgData name="andrew.bentley@microsoft.com" userId="S::urn:spo:guest#andrew.bentley@microsoft.com::" providerId="AD" clId="Web-{97AA2DB5-E41E-FDD4-D0BF-5E4DD1E1F6BE}" dt="2024-04-17T13:14:32.947" v="32" actId="20577"/>
      <pc:docMkLst>
        <pc:docMk/>
      </pc:docMkLst>
      <pc:sldChg chg="modSp">
        <pc:chgData name="andrew.bentley@microsoft.com" userId="S::urn:spo:guest#andrew.bentley@microsoft.com::" providerId="AD" clId="Web-{97AA2DB5-E41E-FDD4-D0BF-5E4DD1E1F6BE}" dt="2024-04-17T13:14:32.947" v="32" actId="20577"/>
        <pc:sldMkLst>
          <pc:docMk/>
          <pc:sldMk cId="638151845" sldId="2147470893"/>
        </pc:sldMkLst>
        <pc:spChg chg="mod">
          <ac:chgData name="andrew.bentley@microsoft.com" userId="S::urn:spo:guest#andrew.bentley@microsoft.com::" providerId="AD" clId="Web-{97AA2DB5-E41E-FDD4-D0BF-5E4DD1E1F6BE}" dt="2024-04-17T13:14:32.947" v="32" actId="20577"/>
          <ac:spMkLst>
            <pc:docMk/>
            <pc:sldMk cId="638151845" sldId="2147470893"/>
            <ac:spMk id="7" creationId="{4A15C656-F36E-937A-2AB3-2109B80DFC5B}"/>
          </ac:spMkLst>
        </pc:spChg>
      </pc:sldChg>
    </pc:docChg>
  </pc:docChgLst>
  <pc:docChgLst>
    <pc:chgData name="Atle Skjekkeland" userId="S::atle.s@infotechtion.com::ffefc701-ae0c-45f6-ae27-908a60a2a6f1" providerId="AD" clId="Web-{7A0DF176-F956-46E1-6705-9C82FFB40272}"/>
    <pc:docChg chg="delSld modSection">
      <pc:chgData name="Atle Skjekkeland" userId="S::atle.s@infotechtion.com::ffefc701-ae0c-45f6-ae27-908a60a2a6f1" providerId="AD" clId="Web-{7A0DF176-F956-46E1-6705-9C82FFB40272}" dt="2024-04-18T05:54:26.329" v="0"/>
      <pc:docMkLst>
        <pc:docMk/>
      </pc:docMkLst>
      <pc:sldChg chg="del">
        <pc:chgData name="Atle Skjekkeland" userId="S::atle.s@infotechtion.com::ffefc701-ae0c-45f6-ae27-908a60a2a6f1" providerId="AD" clId="Web-{7A0DF176-F956-46E1-6705-9C82FFB40272}" dt="2024-04-18T05:54:26.329" v="0"/>
        <pc:sldMkLst>
          <pc:docMk/>
          <pc:sldMk cId="594250916" sldId="2147470901"/>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R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0E9A382-E82A-0E41-9EFA-00E4FC07F154}" type="datetimeFigureOut">
              <a:rPr lang="en-RU" smtClean="0"/>
              <a:t>04/19/2024</a:t>
            </a:fld>
            <a:endParaRPr lang="en-R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R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R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R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B18E618-0B65-054F-B37C-B5E155C32C1C}" type="slidenum">
              <a:rPr lang="en-RU" smtClean="0"/>
              <a:t>‹#›</a:t>
            </a:fld>
            <a:endParaRPr lang="en-RU"/>
          </a:p>
        </p:txBody>
      </p:sp>
    </p:spTree>
    <p:extLst>
      <p:ext uri="{BB962C8B-B14F-4D97-AF65-F5344CB8AC3E}">
        <p14:creationId xmlns:p14="http://schemas.microsoft.com/office/powerpoint/2010/main" val="21254876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hbr.org/2023/08/generative-ai-nxiety"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3881F89-A42A-4D96-BAFF-34A8F7C2BF00}" type="slidenum">
              <a:rPr lang="en-US" smtClean="0"/>
              <a:t>4</a:t>
            </a:fld>
            <a:endParaRPr lang="en-US"/>
          </a:p>
        </p:txBody>
      </p:sp>
    </p:spTree>
    <p:extLst>
      <p:ext uri="{BB962C8B-B14F-4D97-AF65-F5344CB8AC3E}">
        <p14:creationId xmlns:p14="http://schemas.microsoft.com/office/powerpoint/2010/main" val="9777516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900">
                <a:solidFill>
                  <a:srgbClr val="000000"/>
                </a:solidFill>
                <a:latin typeface="Segoe UI"/>
                <a:ea typeface="Times New Roman" panose="02020603050405020304" pitchFamily="18" charset="0"/>
                <a:cs typeface="Segoe UI"/>
              </a:rPr>
              <a:t>Instead of restricting AI or turning a blind eye to it, security teams can more effectively mitigate these risks by gaining insights into what is happening in the organization. This reduces what we call </a:t>
            </a:r>
            <a:r>
              <a:rPr lang="en-US" sz="1900" u="sng">
                <a:solidFill>
                  <a:srgbClr val="0078D4"/>
                </a:solidFill>
                <a:latin typeface="Segoe UI"/>
                <a:ea typeface="Times New Roman" panose="02020603050405020304" pitchFamily="18" charset="0"/>
                <a:cs typeface="Segoe UI"/>
                <a:hlinkClick r:id="rId3"/>
              </a:rPr>
              <a:t>generative AI-nxiety</a:t>
            </a:r>
            <a:r>
              <a:rPr lang="en-US" sz="1900">
                <a:solidFill>
                  <a:srgbClr val="000000"/>
                </a:solidFill>
                <a:latin typeface="Segoe UI"/>
                <a:ea typeface="Times New Roman" panose="02020603050405020304" pitchFamily="18" charset="0"/>
                <a:cs typeface="Segoe UI"/>
              </a:rPr>
              <a:t>. </a:t>
            </a:r>
            <a:r>
              <a:rPr lang="en-US" sz="1900">
                <a:solidFill>
                  <a:srgbClr val="000000"/>
                </a:solidFill>
                <a:latin typeface="Segoe UI Emoji"/>
                <a:ea typeface="Times New Roman" panose="02020603050405020304" pitchFamily="18" charset="0"/>
                <a:cs typeface="Segoe UI" panose="020B0502040204020203" pitchFamily="34" charset="0"/>
                <a:sym typeface="Segoe UI Emoji" panose="020B0502040204020203" pitchFamily="34" charset="0"/>
              </a:rPr>
              <a:t>😊</a:t>
            </a:r>
            <a:endParaRPr lang="en-US" sz="1900" kern="900">
              <a:solidFill>
                <a:srgbClr val="0078D4"/>
              </a:solidFill>
              <a:latin typeface="Segoe UI Emoji"/>
              <a:ea typeface="Times New Roman" panose="02020603050405020304" pitchFamily="18" charset="0"/>
              <a:cs typeface="Segoe UI" panose="020B0502040204020203" pitchFamily="34" charset="0"/>
            </a:endParaRPr>
          </a:p>
          <a:p>
            <a:r>
              <a:rPr lang="en-US" sz="1900">
                <a:solidFill>
                  <a:srgbClr val="000000"/>
                </a:solidFill>
                <a:latin typeface="Segoe UI" panose="020B0502040204020203" pitchFamily="34" charset="0"/>
                <a:ea typeface="Times New Roman" panose="02020603050405020304" pitchFamily="18" charset="0"/>
                <a:cs typeface="Segoe UI" panose="020B0502040204020203" pitchFamily="34" charset="0"/>
              </a:rPr>
              <a:t> </a:t>
            </a:r>
            <a:endParaRPr lang="en-US" sz="1900" kern="900">
              <a:solidFill>
                <a:srgbClr val="0078D4"/>
              </a:solidFill>
              <a:latin typeface="Segoe UI Semibold" panose="020B0702040204020203" pitchFamily="34" charset="0"/>
              <a:ea typeface="Times New Roman" panose="02020603050405020304" pitchFamily="18" charset="0"/>
              <a:cs typeface="Segoe UI" panose="020B0502040204020203" pitchFamily="34" charset="0"/>
            </a:endParaRPr>
          </a:p>
          <a:p>
            <a:r>
              <a:rPr lang="en-US" sz="1900">
                <a:solidFill>
                  <a:srgbClr val="000000"/>
                </a:solidFill>
                <a:latin typeface="Segoe UI" panose="020B0502040204020203" pitchFamily="34" charset="0"/>
                <a:ea typeface="Times New Roman" panose="02020603050405020304" pitchFamily="18" charset="0"/>
                <a:cs typeface="Segoe UI" panose="020B0502040204020203" pitchFamily="34" charset="0"/>
              </a:rPr>
              <a:t>Visibility into </a:t>
            </a:r>
            <a:r>
              <a:rPr lang="en-US" sz="1900" kern="900">
                <a:solidFill>
                  <a:srgbClr val="000000"/>
                </a:solidFill>
                <a:latin typeface="Segoe UI" panose="020B0502040204020203" pitchFamily="34" charset="0"/>
                <a:ea typeface="Times New Roman" panose="02020603050405020304" pitchFamily="18" charset="0"/>
                <a:cs typeface="Segoe UI" panose="020B0502040204020203" pitchFamily="34" charset="0"/>
              </a:rPr>
              <a:t>how AI is being used </a:t>
            </a:r>
            <a:r>
              <a:rPr lang="en-US" sz="1900">
                <a:solidFill>
                  <a:srgbClr val="000000"/>
                </a:solidFill>
                <a:latin typeface="Segoe UI" panose="020B0502040204020203" pitchFamily="34" charset="0"/>
                <a:ea typeface="Times New Roman" panose="02020603050405020304" pitchFamily="18" charset="0"/>
                <a:cs typeface="Segoe UI" panose="020B0502040204020203" pitchFamily="34" charset="0"/>
              </a:rPr>
              <a:t>allows you to directly confront and manage </a:t>
            </a:r>
            <a:r>
              <a:rPr lang="en-US" sz="1900" kern="900">
                <a:solidFill>
                  <a:srgbClr val="000000"/>
                </a:solidFill>
                <a:latin typeface="Segoe UI" panose="020B0502040204020203" pitchFamily="34" charset="0"/>
                <a:ea typeface="Times New Roman" panose="02020603050405020304" pitchFamily="18" charset="0"/>
                <a:cs typeface="Segoe UI" panose="020B0502040204020203" pitchFamily="34" charset="0"/>
              </a:rPr>
              <a:t>risks that may arise</a:t>
            </a:r>
            <a:r>
              <a:rPr lang="en-US" sz="1900">
                <a:solidFill>
                  <a:srgbClr val="000000"/>
                </a:solidFill>
                <a:latin typeface="Segoe UI" panose="020B0502040204020203" pitchFamily="34" charset="0"/>
                <a:ea typeface="Times New Roman" panose="02020603050405020304" pitchFamily="18" charset="0"/>
                <a:cs typeface="Segoe UI" panose="020B0502040204020203" pitchFamily="34" charset="0"/>
              </a:rPr>
              <a:t>. Without this proactive approach customers become uncertain of where the next </a:t>
            </a:r>
            <a:r>
              <a:rPr lang="en-US" sz="1900" kern="900">
                <a:solidFill>
                  <a:srgbClr val="000000"/>
                </a:solidFill>
                <a:latin typeface="Segoe UI" panose="020B0502040204020203" pitchFamily="34" charset="0"/>
                <a:ea typeface="Times New Roman" panose="02020603050405020304" pitchFamily="18" charset="0"/>
                <a:cs typeface="Segoe UI" panose="020B0502040204020203" pitchFamily="34" charset="0"/>
              </a:rPr>
              <a:t>risk</a:t>
            </a:r>
            <a:r>
              <a:rPr lang="en-US" sz="1900">
                <a:solidFill>
                  <a:srgbClr val="000000"/>
                </a:solidFill>
                <a:latin typeface="Segoe UI" panose="020B0502040204020203" pitchFamily="34" charset="0"/>
                <a:ea typeface="Times New Roman" panose="02020603050405020304" pitchFamily="18" charset="0"/>
                <a:cs typeface="Segoe UI" panose="020B0502040204020203" pitchFamily="34" charset="0"/>
              </a:rPr>
              <a:t> may come from. When you think about understanding your risk in adopting generative AI applications, there are a few basic questions to start with: </a:t>
            </a:r>
            <a:endParaRPr lang="en-US" sz="1900" kern="900">
              <a:solidFill>
                <a:srgbClr val="0078D4"/>
              </a:solidFill>
              <a:latin typeface="Segoe UI Semibold" panose="020B0702040204020203" pitchFamily="34" charset="0"/>
              <a:ea typeface="Times New Roman" panose="02020603050405020304" pitchFamily="18" charset="0"/>
              <a:cs typeface="Segoe UI" panose="020B0502040204020203" pitchFamily="34" charset="0"/>
            </a:endParaRPr>
          </a:p>
          <a:p>
            <a:pPr marL="362377" indent="-362377">
              <a:buClr>
                <a:srgbClr val="000000"/>
              </a:buClr>
              <a:buSzPts val="1000"/>
              <a:buFont typeface="Segoe UI" panose="020B0502040204020203" pitchFamily="34" charset="0"/>
              <a:buChar char="-"/>
            </a:pPr>
            <a:r>
              <a:rPr lang="en-US" sz="1900">
                <a:solidFill>
                  <a:srgbClr val="000000"/>
                </a:solidFill>
                <a:latin typeface="Segoe UI" panose="020B0502040204020203" pitchFamily="34" charset="0"/>
                <a:ea typeface="Times New Roman" panose="02020603050405020304" pitchFamily="18" charset="0"/>
                <a:cs typeface="Segoe UI" panose="020B0502040204020203" pitchFamily="34" charset="0"/>
              </a:rPr>
              <a:t>Which AI applications are being utilized by users? </a:t>
            </a:r>
            <a:endParaRPr lang="en-US" sz="1900" kern="900">
              <a:solidFill>
                <a:srgbClr val="0078D4"/>
              </a:solidFill>
              <a:latin typeface="Segoe UI Semibold" panose="020B0702040204020203" pitchFamily="34" charset="0"/>
              <a:ea typeface="Times New Roman" panose="02020603050405020304" pitchFamily="18" charset="0"/>
              <a:cs typeface="Segoe UI" panose="020B0502040204020203" pitchFamily="34" charset="0"/>
            </a:endParaRPr>
          </a:p>
          <a:p>
            <a:pPr marL="362377" indent="-362377">
              <a:buClr>
                <a:srgbClr val="000000"/>
              </a:buClr>
              <a:buSzPts val="1000"/>
              <a:buFont typeface="Segoe UI" panose="020B0502040204020203" pitchFamily="34" charset="0"/>
              <a:buChar char="-"/>
            </a:pPr>
            <a:r>
              <a:rPr lang="en-US" sz="1900">
                <a:solidFill>
                  <a:srgbClr val="000000"/>
                </a:solidFill>
                <a:latin typeface="Segoe UI" panose="020B0502040204020203" pitchFamily="34" charset="0"/>
                <a:ea typeface="Times New Roman" panose="02020603050405020304" pitchFamily="18" charset="0"/>
                <a:cs typeface="Segoe UI" panose="020B0502040204020203" pitchFamily="34" charset="0"/>
              </a:rPr>
              <a:t>Who is using these AI applications, and how is access being governed? </a:t>
            </a:r>
            <a:endParaRPr lang="en-US" sz="1900" kern="900">
              <a:solidFill>
                <a:srgbClr val="0078D4"/>
              </a:solidFill>
              <a:latin typeface="Segoe UI Semibold" panose="020B0702040204020203" pitchFamily="34" charset="0"/>
              <a:ea typeface="Times New Roman" panose="02020603050405020304" pitchFamily="18" charset="0"/>
              <a:cs typeface="Segoe UI" panose="020B0502040204020203" pitchFamily="34" charset="0"/>
            </a:endParaRPr>
          </a:p>
          <a:p>
            <a:pPr marL="362377" indent="-362377">
              <a:buClr>
                <a:srgbClr val="000000"/>
              </a:buClr>
              <a:buSzPts val="1000"/>
              <a:buFont typeface="Segoe UI" panose="020B0502040204020203" pitchFamily="34" charset="0"/>
              <a:buChar char="-"/>
            </a:pPr>
            <a:r>
              <a:rPr lang="en-US" sz="1900">
                <a:solidFill>
                  <a:srgbClr val="000000"/>
                </a:solidFill>
                <a:latin typeface="Segoe UI" panose="020B0502040204020203" pitchFamily="34" charset="0"/>
                <a:ea typeface="Times New Roman" panose="02020603050405020304" pitchFamily="18" charset="0"/>
              </a:rPr>
              <a:t>What type of data is flowing both in and out of those AI applications? </a:t>
            </a:r>
            <a:endParaRPr lang="en-US">
              <a:solidFill>
                <a:srgbClr val="000000"/>
              </a:solidFill>
              <a:latin typeface="Aptos" panose="02110004020202020204"/>
              <a:ea typeface="Times New Roman" panose="02020603050405020304" pitchFamily="18" charset="0"/>
            </a:endParaRPr>
          </a:p>
          <a:p>
            <a:pPr marL="361950" indent="-361950">
              <a:buClr>
                <a:srgbClr val="000000"/>
              </a:buClr>
              <a:buSzPts val="1000"/>
              <a:buFont typeface="Segoe UI" panose="020B0502040204020203" pitchFamily="34" charset="0"/>
              <a:buChar char="-"/>
            </a:pPr>
            <a:r>
              <a:rPr lang="en-US" sz="1900">
                <a:latin typeface="Segoe UI"/>
                <a:cs typeface="Segoe UI"/>
              </a:rPr>
              <a:t>Also – critically – what are the AI principles and security built within these applications, who is the vendor/supplier that has built out the AI application itself?</a:t>
            </a:r>
          </a:p>
        </p:txBody>
      </p:sp>
      <p:sp>
        <p:nvSpPr>
          <p:cNvPr id="4" name="Header Placeholder 3"/>
          <p:cNvSpPr>
            <a:spLocks noGrp="1"/>
          </p:cNvSpPr>
          <p:nvPr>
            <p:ph type="hdr" sz="quarter"/>
          </p:nvPr>
        </p:nvSpPr>
        <p:spPr/>
        <p:txBody>
          <a:bodyPr/>
          <a:lstStyle/>
          <a:p>
            <a:pPr defTabSz="966303">
              <a:defRPr/>
            </a:pPr>
            <a:endParaRPr lang="en-US">
              <a:solidFill>
                <a:prstClr val="black"/>
              </a:solidFill>
              <a:latin typeface="Segoe UI" pitchFamily="34" charset="0"/>
            </a:endParaRPr>
          </a:p>
        </p:txBody>
      </p:sp>
      <p:sp>
        <p:nvSpPr>
          <p:cNvPr id="5" name="Footer Placeholder 4"/>
          <p:cNvSpPr>
            <a:spLocks noGrp="1"/>
          </p:cNvSpPr>
          <p:nvPr>
            <p:ph type="ftr" sz="quarter" idx="4"/>
          </p:nvPr>
        </p:nvSpPr>
        <p:spPr/>
        <p:txBody>
          <a:bodyPr/>
          <a:lstStyle/>
          <a:p>
            <a:pPr marL="603961" defTabSz="966020" eaLnBrk="0" hangingPunct="0">
              <a:defRPr/>
            </a:pPr>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defTabSz="966303">
              <a:defRPr/>
            </a:pPr>
            <a:fld id="{386CE63F-9E7F-4C04-9D0D-FCA25A8E9E86}" type="datetime8">
              <a:rPr lang="en-US">
                <a:solidFill>
                  <a:prstClr val="black"/>
                </a:solidFill>
                <a:latin typeface="Segoe UI" pitchFamily="34" charset="0"/>
              </a:rPr>
              <a:pPr defTabSz="966303">
                <a:defRPr/>
              </a:pPr>
              <a:t>4/19/2024 11:34 AM</a:t>
            </a:fld>
            <a:endParaRPr lang="en-US">
              <a:solidFill>
                <a:prstClr val="black"/>
              </a:solidFill>
              <a:latin typeface="Segoe UI" pitchFamily="34" charset="0"/>
            </a:endParaRPr>
          </a:p>
        </p:txBody>
      </p:sp>
      <p:sp>
        <p:nvSpPr>
          <p:cNvPr id="7" name="Slide Number Placeholder 6"/>
          <p:cNvSpPr>
            <a:spLocks noGrp="1"/>
          </p:cNvSpPr>
          <p:nvPr>
            <p:ph type="sldNum" sz="quarter" idx="5"/>
          </p:nvPr>
        </p:nvSpPr>
        <p:spPr/>
        <p:txBody>
          <a:bodyPr/>
          <a:lstStyle/>
          <a:p>
            <a:pPr defTabSz="966303">
              <a:defRPr/>
            </a:pPr>
            <a:fld id="{B4008EB6-D09E-4580-8CD6-DDB14511944F}" type="slidenum">
              <a:rPr lang="en-US">
                <a:solidFill>
                  <a:prstClr val="black"/>
                </a:solidFill>
                <a:latin typeface="Segoe UI" pitchFamily="34" charset="0"/>
              </a:rPr>
              <a:pPr defTabSz="966303">
                <a:defRPr/>
              </a:pPr>
              <a:t>18</a:t>
            </a:fld>
            <a:endParaRPr lang="en-US">
              <a:solidFill>
                <a:prstClr val="black"/>
              </a:solidFill>
              <a:latin typeface="Segoe UI" pitchFamily="34" charset="0"/>
            </a:endParaRPr>
          </a:p>
        </p:txBody>
      </p:sp>
    </p:spTree>
    <p:extLst>
      <p:ext uri="{BB962C8B-B14F-4D97-AF65-F5344CB8AC3E}">
        <p14:creationId xmlns:p14="http://schemas.microsoft.com/office/powerpoint/2010/main" val="10849768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07000"/>
              </a:lnSpc>
              <a:spcBef>
                <a:spcPts val="0"/>
              </a:spcBef>
              <a:spcAft>
                <a:spcPts val="0"/>
              </a:spcAft>
              <a:buFont typeface="Symbol" panose="05050102010706020507" pitchFamily="18" charset="2"/>
              <a:buNone/>
            </a:pPr>
            <a:r>
              <a:rPr lang="en-US" sz="1200">
                <a:effectLst/>
                <a:latin typeface="Segoe UI" panose="020B0502040204020203" pitchFamily="34" charset="0"/>
                <a:ea typeface="Calibri" panose="020F0502020204030204" pitchFamily="34" charset="0"/>
                <a:cs typeface="Arial" panose="020B0604020202020204" pitchFamily="34" charset="0"/>
              </a:rPr>
              <a:t>Before I jump in: </a:t>
            </a:r>
            <a:r>
              <a:rPr lang="en-US" sz="1200" b="1">
                <a:effectLst/>
                <a:latin typeface="Segoe UI" panose="020B0502040204020203" pitchFamily="34" charset="0"/>
                <a:ea typeface="Calibri" panose="020F0502020204030204" pitchFamily="34" charset="0"/>
                <a:cs typeface="Arial" panose="020B0604020202020204" pitchFamily="34" charset="0"/>
              </a:rPr>
              <a:t>the topic I hear most: data protection, security, and privacy. </a:t>
            </a:r>
            <a:endParaRPr lang="en-US" sz="1200">
              <a:effectLst/>
              <a:latin typeface="Calibri" panose="020F0502020204030204" pitchFamily="34" charset="0"/>
              <a:ea typeface="Calibri" panose="020F0502020204030204" pitchFamily="34" charset="0"/>
              <a:cs typeface="Arial" panose="020B0604020202020204" pitchFamily="34" charset="0"/>
            </a:endParaRPr>
          </a:p>
          <a:p>
            <a:pPr marL="0" marR="0" lvl="0" indent="0">
              <a:lnSpc>
                <a:spcPct val="107000"/>
              </a:lnSpc>
              <a:spcBef>
                <a:spcPts val="0"/>
              </a:spcBef>
              <a:spcAft>
                <a:spcPts val="800"/>
              </a:spcAft>
              <a:buFont typeface="Symbol" panose="05050102010706020507" pitchFamily="18" charset="2"/>
              <a:buNone/>
            </a:pPr>
            <a:r>
              <a:rPr lang="en-US" sz="1200">
                <a:effectLst/>
                <a:latin typeface="Segoe UI" panose="020B0502040204020203" pitchFamily="34" charset="0"/>
                <a:ea typeface="Calibri" panose="020F0502020204030204" pitchFamily="34" charset="0"/>
                <a:cs typeface="Arial" panose="020B0604020202020204" pitchFamily="34" charset="0"/>
              </a:rPr>
              <a:t>AI development guided by </a:t>
            </a:r>
            <a:r>
              <a:rPr lang="en-US" sz="1200" b="1">
                <a:effectLst/>
                <a:latin typeface="Segoe UI" panose="020B0502040204020203" pitchFamily="34" charset="0"/>
                <a:ea typeface="Calibri" panose="020F0502020204030204" pitchFamily="34" charset="0"/>
                <a:cs typeface="Arial" panose="020B0604020202020204" pitchFamily="34" charset="0"/>
              </a:rPr>
              <a:t>our RAI ethical framework. </a:t>
            </a:r>
            <a:endParaRPr lang="en-US" sz="1200" b="0">
              <a:effectLst/>
              <a:latin typeface="Segoe UI" panose="020B0502040204020203" pitchFamily="34" charset="0"/>
              <a:ea typeface="Calibri" panose="020F0502020204030204" pitchFamily="34" charset="0"/>
              <a:cs typeface="Arial" panose="020B0604020202020204" pitchFamily="34" charset="0"/>
            </a:endParaRPr>
          </a:p>
          <a:p>
            <a:pPr marL="0" marR="0" lvl="0" indent="0">
              <a:lnSpc>
                <a:spcPct val="107000"/>
              </a:lnSpc>
              <a:spcBef>
                <a:spcPts val="0"/>
              </a:spcBef>
              <a:spcAft>
                <a:spcPts val="800"/>
              </a:spcAft>
              <a:buFont typeface="Symbol" panose="05050102010706020507" pitchFamily="18" charset="2"/>
              <a:buNone/>
            </a:pPr>
            <a:r>
              <a:rPr lang="en-US" sz="1200" b="0">
                <a:effectLst/>
                <a:latin typeface="Segoe UI" panose="020B0502040204020203" pitchFamily="34" charset="0"/>
                <a:ea typeface="Calibri" panose="020F0502020204030204" pitchFamily="34" charset="0"/>
                <a:cs typeface="Arial" panose="020B0604020202020204" pitchFamily="34" charset="0"/>
              </a:rPr>
              <a:t>We’ve built these principles directly into Copilot orchestration.</a:t>
            </a:r>
            <a:r>
              <a:rPr lang="en-US" sz="1200">
                <a:effectLst/>
                <a:latin typeface="Segoe UI" panose="020B0502040204020203" pitchFamily="34" charset="0"/>
                <a:ea typeface="Calibri" panose="020F0502020204030204" pitchFamily="34" charset="0"/>
                <a:cs typeface="Arial" panose="020B0604020202020204" pitchFamily="34" charset="0"/>
              </a:rPr>
              <a:t> </a:t>
            </a:r>
            <a:endParaRPr lang="en-US" sz="1200">
              <a:effectLst/>
              <a:latin typeface="Calibri" panose="020F0502020204030204" pitchFamily="34" charset="0"/>
              <a:ea typeface="Calibri" panose="020F0502020204030204" pitchFamily="34" charset="0"/>
              <a:cs typeface="Arial" panose="020B0604020202020204" pitchFamily="34" charset="0"/>
            </a:endParaRPr>
          </a:p>
          <a:p>
            <a:pPr marL="0" marR="0" lvl="0" indent="0">
              <a:lnSpc>
                <a:spcPct val="107000"/>
              </a:lnSpc>
              <a:spcBef>
                <a:spcPts val="0"/>
              </a:spcBef>
              <a:spcAft>
                <a:spcPts val="800"/>
              </a:spcAft>
              <a:buFont typeface="Symbol" panose="05050102010706020507" pitchFamily="18" charset="2"/>
              <a:buNone/>
            </a:pPr>
            <a:endParaRPr lang="en-US" sz="120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0"/>
              </a:spcAft>
              <a:buFont typeface="+mj-lt"/>
              <a:buAutoNum type="arabicPeriod"/>
            </a:pPr>
            <a:r>
              <a:rPr lang="en-CA" sz="1200">
                <a:effectLst/>
                <a:latin typeface="Segoe UI" panose="020B0502040204020203" pitchFamily="34" charset="0"/>
                <a:ea typeface="Calibri" panose="020F0502020204030204" pitchFamily="34" charset="0"/>
                <a:cs typeface="Arial" panose="020B0604020202020204" pitchFamily="34" charset="0"/>
              </a:rPr>
              <a:t>Your data is </a:t>
            </a:r>
            <a:r>
              <a:rPr lang="en-CA" sz="1200" b="1">
                <a:effectLst/>
                <a:latin typeface="Segoe UI" panose="020B0502040204020203" pitchFamily="34" charset="0"/>
                <a:ea typeface="Calibri" panose="020F0502020204030204" pitchFamily="34" charset="0"/>
                <a:cs typeface="Arial" panose="020B0604020202020204" pitchFamily="34" charset="0"/>
              </a:rPr>
              <a:t>your</a:t>
            </a:r>
            <a:r>
              <a:rPr lang="en-CA" sz="1200">
                <a:effectLst/>
                <a:latin typeface="Segoe UI" panose="020B0502040204020203" pitchFamily="34" charset="0"/>
                <a:ea typeface="Calibri" panose="020F0502020204030204" pitchFamily="34" charset="0"/>
                <a:cs typeface="Arial" panose="020B0604020202020204" pitchFamily="34" charset="0"/>
              </a:rPr>
              <a:t> data</a:t>
            </a:r>
            <a:r>
              <a:rPr lang="en-US" sz="1200">
                <a:effectLst/>
                <a:latin typeface="Segoe UI" panose="020B0502040204020203" pitchFamily="34" charset="0"/>
                <a:ea typeface="Calibri" panose="020F0502020204030204" pitchFamily="34" charset="0"/>
                <a:cs typeface="Arial" panose="020B0604020202020204" pitchFamily="34" charset="0"/>
              </a:rPr>
              <a:t>, to </a:t>
            </a:r>
            <a:r>
              <a:rPr lang="en-US" sz="1200"/>
              <a:t>own and control. </a:t>
            </a:r>
            <a:endParaRPr lang="en-US" sz="120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0"/>
              </a:spcAft>
              <a:buFont typeface="+mj-lt"/>
              <a:buAutoNum type="arabicPeriod"/>
            </a:pPr>
            <a:r>
              <a:rPr lang="en-CA" sz="1200">
                <a:effectLst/>
                <a:latin typeface="Segoe UI" panose="020B0502040204020203" pitchFamily="34" charset="0"/>
                <a:ea typeface="Calibri" panose="020F0502020204030204" pitchFamily="34" charset="0"/>
                <a:cs typeface="Arial" panose="020B0604020202020204" pitchFamily="34" charset="0"/>
              </a:rPr>
              <a:t>Microsoft </a:t>
            </a:r>
            <a:r>
              <a:rPr lang="en-US" sz="1200" b="1">
                <a:effectLst/>
                <a:latin typeface="Segoe UI" panose="020B0502040204020203" pitchFamily="34" charset="0"/>
                <a:ea typeface="Calibri" panose="020F0502020204030204" pitchFamily="34" charset="0"/>
                <a:cs typeface="Arial" panose="020B0604020202020204" pitchFamily="34" charset="0"/>
              </a:rPr>
              <a:t>doesn’t </a:t>
            </a:r>
            <a:r>
              <a:rPr lang="en-US" sz="1200">
                <a:effectLst/>
                <a:latin typeface="Segoe UI" panose="020B0502040204020203" pitchFamily="34" charset="0"/>
                <a:ea typeface="Calibri" panose="020F0502020204030204" pitchFamily="34" charset="0"/>
                <a:cs typeface="Arial" panose="020B0604020202020204" pitchFamily="34" charset="0"/>
              </a:rPr>
              <a:t>use your data to train the LLM.</a:t>
            </a:r>
            <a:r>
              <a:rPr lang="en-US" sz="1200">
                <a:effectLst/>
                <a:latin typeface="Calibri" panose="020F0502020204030204" pitchFamily="34" charset="0"/>
                <a:ea typeface="Calibri" panose="020F0502020204030204" pitchFamily="34" charset="0"/>
                <a:cs typeface="Arial" panose="020B0604020202020204" pitchFamily="34" charset="0"/>
              </a:rPr>
              <a:t> </a:t>
            </a:r>
          </a:p>
          <a:p>
            <a:pPr marL="342900" marR="0" lvl="0" indent="-342900">
              <a:lnSpc>
                <a:spcPct val="107000"/>
              </a:lnSpc>
              <a:spcBef>
                <a:spcPts val="0"/>
              </a:spcBef>
              <a:spcAft>
                <a:spcPts val="800"/>
              </a:spcAft>
              <a:buFont typeface="+mj-lt"/>
              <a:buAutoNum type="arabicPeriod"/>
            </a:pPr>
            <a:r>
              <a:rPr lang="en-US" sz="1200">
                <a:effectLst/>
                <a:latin typeface="Segoe UI" panose="020B0502040204020203" pitchFamily="34" charset="0"/>
                <a:ea typeface="Calibri" panose="020F0502020204030204" pitchFamily="34" charset="0"/>
                <a:cs typeface="Arial" panose="020B0604020202020204" pitchFamily="34" charset="0"/>
              </a:rPr>
              <a:t>Your data is </a:t>
            </a:r>
            <a:r>
              <a:rPr lang="en-US" sz="1200" b="1">
                <a:effectLst/>
                <a:latin typeface="Segoe UI" panose="020B0502040204020203" pitchFamily="34" charset="0"/>
                <a:ea typeface="Calibri" panose="020F0502020204030204" pitchFamily="34" charset="0"/>
                <a:cs typeface="Arial" panose="020B0604020202020204" pitchFamily="34" charset="0"/>
              </a:rPr>
              <a:t>protected</a:t>
            </a:r>
            <a:r>
              <a:rPr lang="en-US" sz="1200">
                <a:effectLst/>
                <a:latin typeface="Segoe UI" panose="020B0502040204020203" pitchFamily="34" charset="0"/>
                <a:ea typeface="Calibri" panose="020F0502020204030204" pitchFamily="34" charset="0"/>
                <a:cs typeface="Arial" panose="020B0604020202020204" pitchFamily="34" charset="0"/>
              </a:rPr>
              <a:t> by the most comprehensive enterprise compliance and security controls.</a:t>
            </a:r>
          </a:p>
          <a:p>
            <a:pPr marL="342900" marR="0" lvl="0" indent="-342900">
              <a:lnSpc>
                <a:spcPct val="107000"/>
              </a:lnSpc>
              <a:spcBef>
                <a:spcPts val="0"/>
              </a:spcBef>
              <a:spcAft>
                <a:spcPts val="800"/>
              </a:spcAft>
              <a:buFont typeface="+mj-lt"/>
              <a:buAutoNum type="arabicPeriod"/>
            </a:pPr>
            <a:endParaRPr lang="en-US" sz="1200">
              <a:effectLst/>
              <a:latin typeface="Segoe UI" panose="020B0502040204020203" pitchFamily="34" charset="0"/>
              <a:ea typeface="Calibri" panose="020F0502020204030204" pitchFamily="34" charset="0"/>
              <a:cs typeface="Arial" panose="020B0604020202020204" pitchFamily="34" charset="0"/>
            </a:endParaRPr>
          </a:p>
          <a:p>
            <a:pPr marL="0" marR="0" lvl="0" indent="0">
              <a:lnSpc>
                <a:spcPct val="107000"/>
              </a:lnSpc>
              <a:spcBef>
                <a:spcPts val="0"/>
              </a:spcBef>
              <a:spcAft>
                <a:spcPts val="800"/>
              </a:spcAft>
              <a:buFont typeface="+mj-lt"/>
              <a:buNone/>
            </a:pPr>
            <a:r>
              <a:rPr lang="en-US" sz="1200">
                <a:effectLst/>
                <a:latin typeface="Segoe UI" panose="020B0502040204020203" pitchFamily="34" charset="0"/>
                <a:ea typeface="Calibri" panose="020F0502020204030204" pitchFamily="34" charset="0"/>
                <a:cs typeface="Arial" panose="020B0604020202020204" pitchFamily="34" charset="0"/>
              </a:rPr>
              <a:t>This last point is probably one of the most critical: </a:t>
            </a:r>
            <a:r>
              <a:rPr lang="en-US" sz="1200" b="1">
                <a:effectLst/>
                <a:latin typeface="Segoe UI" panose="020B0502040204020203" pitchFamily="34" charset="0"/>
                <a:ea typeface="Calibri" panose="020F0502020204030204" pitchFamily="34" charset="0"/>
                <a:cs typeface="Arial" panose="020B0604020202020204" pitchFamily="34" charset="0"/>
              </a:rPr>
              <a:t>protecting your data.</a:t>
            </a:r>
            <a:endParaRPr lang="en-US" b="1"/>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83211" marR="0" lvl="0" indent="0" algn="l" defTabSz="932831"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98000082-733C-7745-B6B2-DEBD02307451}" type="datetime8">
              <a:rPr kumimoji="0" lang="en-CA"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2024-04-19 11:34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099690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a:latin typeface="Aptos"/>
                <a:ea typeface="Calibri" panose="020F0502020204030204" pitchFamily="34" charset="0"/>
                <a:cs typeface="Aptos" panose="020B0004020202020204" pitchFamily="34" charset="0"/>
              </a:rPr>
              <a:t>So ensuring that you use secure Gen AI apps from reputable vendors who have invested in responsible AI foundations and secure development to give you confidence in the security of the tools that you are using is absolutely key, but its also important to remember that this is only 1 part of the story - you need to remember that these tools themselves take on the protections you have in place for your users – and this is what Vivek is going to talk to you more about now, how do you put the governance and processes in place around the use of Copilot in your organisation and also  ensure you have the robust and effective data security strategy you need to maximise value from these tools and minimise risk,</a:t>
            </a:r>
          </a:p>
          <a:p>
            <a:endParaRPr lang="en-GB" sz="1800">
              <a:latin typeface="Aptos"/>
              <a:ea typeface="Calibri" panose="020F0502020204030204" pitchFamily="34" charset="0"/>
              <a:cs typeface="Aptos" panose="020B0004020202020204" pitchFamily="34" charset="0"/>
            </a:endParaRPr>
          </a:p>
          <a:p>
            <a:endParaRPr lang="en-GB" sz="1800">
              <a:latin typeface="Aptos"/>
              <a:ea typeface="Calibri" panose="020F0502020204030204" pitchFamily="34" charset="0"/>
              <a:cs typeface="Aptos" panose="020B0004020202020204" pitchFamily="34" charset="0"/>
            </a:endParaRPr>
          </a:p>
          <a:p>
            <a:endParaRPr lang="en-GB" sz="1800">
              <a:latin typeface="Aptos"/>
              <a:ea typeface="Calibri" panose="020F0502020204030204" pitchFamily="34" charset="0"/>
              <a:cs typeface="Aptos" panose="020B0004020202020204" pitchFamily="34" charset="0"/>
            </a:endParaRPr>
          </a:p>
          <a:p>
            <a:r>
              <a:rPr lang="en-GB" sz="1800">
                <a:latin typeface="Aptos"/>
                <a:ea typeface="Calibri" panose="020F0502020204030204" pitchFamily="34" charset="0"/>
                <a:cs typeface="Aptos" panose="020B0004020202020204" pitchFamily="34" charset="0"/>
              </a:rPr>
              <a:t>One last message to leave you with - the tools themselves are only part of the Security story, the other side is the data governance, data policies and data security you already have in place within your organisation. Remember that Copilot for M365 just takes on the current protections and policies of the users using it!</a:t>
            </a:r>
          </a:p>
          <a:p>
            <a:endParaRPr lang="en-GB" sz="1800">
              <a:latin typeface="Aptos"/>
              <a:ea typeface="Calibri" panose="020F0502020204030204" pitchFamily="34" charset="0"/>
              <a:cs typeface="Aptos" panose="020B0004020202020204" pitchFamily="34" charset="0"/>
            </a:endParaRPr>
          </a:p>
          <a:p>
            <a:endParaRPr lang="en-GB" sz="1800">
              <a:latin typeface="Aptos"/>
              <a:ea typeface="Calibri" panose="020F0502020204030204" pitchFamily="34" charset="0"/>
              <a:cs typeface="Aptos" panose="020B0004020202020204" pitchFamily="34" charset="0"/>
            </a:endParaRPr>
          </a:p>
          <a:p>
            <a:r>
              <a:rPr lang="en-GB" sz="1800">
                <a:effectLst/>
                <a:latin typeface="Aptos"/>
                <a:ea typeface="Calibri" panose="020F0502020204030204" pitchFamily="34" charset="0"/>
                <a:cs typeface="Aptos" panose="020B0004020202020204" pitchFamily="34" charset="0"/>
              </a:rPr>
              <a:t>  -the message is that</a:t>
            </a:r>
            <a:r>
              <a:rPr lang="en-US" sz="1800">
                <a:effectLst/>
                <a:latin typeface="Aptos"/>
                <a:ea typeface="Calibri" panose="020F0502020204030204" pitchFamily="34" charset="0"/>
                <a:cs typeface="Aptos" panose="020B0004020202020204" pitchFamily="34" charset="0"/>
              </a:rPr>
              <a:t> our controls haven’t changed</a:t>
            </a:r>
            <a:endParaRPr lang="en-US"/>
          </a:p>
          <a:p>
            <a:r>
              <a:rPr lang="en-US" sz="1800">
                <a:latin typeface="Aptos"/>
                <a:ea typeface="Calibri" panose="020F0502020204030204" pitchFamily="34" charset="0"/>
                <a:cs typeface="Aptos" panose="020B0004020202020204" pitchFamily="34" charset="0"/>
              </a:rPr>
              <a:t> </a:t>
            </a:r>
            <a:r>
              <a:rPr lang="en-US" sz="1800">
                <a:effectLst/>
                <a:latin typeface="Aptos"/>
                <a:ea typeface="Calibri" panose="020F0502020204030204" pitchFamily="34" charset="0"/>
                <a:cs typeface="Aptos" panose="020B0004020202020204" pitchFamily="34" charset="0"/>
              </a:rPr>
              <a:t>- your current controls for data at rest haven’t changed, and this is what will decide what can and cannot be surfaced</a:t>
            </a:r>
            <a:endParaRPr lang="en-GB" sz="1800">
              <a:effectLst/>
              <a:latin typeface="Aptos"/>
              <a:ea typeface="Calibri" panose="020F0502020204030204" pitchFamily="34" charset="0"/>
              <a:cs typeface="Aptos" panose="020B0004020202020204" pitchFamily="34" charset="0"/>
            </a:endParaRPr>
          </a:p>
          <a:p>
            <a:r>
              <a:rPr lang="en-US" sz="1800">
                <a:effectLst/>
                <a:latin typeface="Aptos"/>
                <a:ea typeface="Calibri" panose="020F0502020204030204" pitchFamily="34" charset="0"/>
                <a:cs typeface="Aptos" panose="020B0004020202020204" pitchFamily="34" charset="0"/>
              </a:rPr>
              <a:t>- we are still relying on site permissions and sensitivity labelling – - M365 Copilot will </a:t>
            </a:r>
            <a:r>
              <a:rPr lang="en-US" sz="1800" err="1">
                <a:effectLst/>
                <a:latin typeface="Aptos"/>
                <a:ea typeface="Calibri" panose="020F0502020204030204" pitchFamily="34" charset="0"/>
                <a:cs typeface="Aptos" panose="020B0004020202020204" pitchFamily="34" charset="0"/>
              </a:rPr>
              <a:t>honour</a:t>
            </a:r>
            <a:r>
              <a:rPr lang="en-US" sz="1800">
                <a:effectLst/>
                <a:latin typeface="Aptos"/>
                <a:ea typeface="Calibri" panose="020F0502020204030204" pitchFamily="34" charset="0"/>
                <a:cs typeface="Aptos" panose="020B0004020202020204" pitchFamily="34" charset="0"/>
              </a:rPr>
              <a:t> all current controls you have in this space.</a:t>
            </a:r>
          </a:p>
          <a:p>
            <a:endParaRPr lang="en-GB" sz="1800">
              <a:effectLst/>
              <a:latin typeface="Aptos" panose="020B0004020202020204" pitchFamily="34" charset="0"/>
              <a:ea typeface="Calibri" panose="020F0502020204030204" pitchFamily="34" charset="0"/>
              <a:cs typeface="Aptos" panose="020B0004020202020204" pitchFamily="34" charset="0"/>
            </a:endParaRPr>
          </a:p>
          <a:p>
            <a:r>
              <a:rPr lang="en-US" sz="1800">
                <a:effectLst/>
                <a:latin typeface="Aptos"/>
                <a:ea typeface="Calibri" panose="020F0502020204030204" pitchFamily="34" charset="0"/>
                <a:cs typeface="Aptos" panose="020B0004020202020204" pitchFamily="34" charset="0"/>
              </a:rPr>
              <a:t> - the other control plane we need to consider is to ensure sensitive content cannot be overshared.</a:t>
            </a:r>
            <a:endParaRPr lang="en-GB" sz="1800">
              <a:effectLst/>
              <a:latin typeface="Aptos"/>
              <a:ea typeface="Calibri" panose="020F0502020204030204" pitchFamily="34" charset="0"/>
              <a:cs typeface="Aptos" panose="020B0004020202020204" pitchFamily="34" charset="0"/>
            </a:endParaRPr>
          </a:p>
          <a:p>
            <a:pPr marL="285750" indent="-285750">
              <a:buFontTx/>
              <a:buChar char="-"/>
            </a:pPr>
            <a:r>
              <a:rPr lang="en-US" sz="1800">
                <a:effectLst/>
                <a:latin typeface="Aptos" panose="020B0004020202020204" pitchFamily="34" charset="0"/>
                <a:ea typeface="Calibri" panose="020F0502020204030204" pitchFamily="34" charset="0"/>
                <a:cs typeface="Aptos" panose="020B0004020202020204" pitchFamily="34" charset="0"/>
              </a:rPr>
              <a:t>the control layer for data in transit is still DLP</a:t>
            </a:r>
          </a:p>
          <a:p>
            <a:pPr marL="285750" indent="-285750">
              <a:buFontTx/>
              <a:buChar char="-"/>
            </a:pPr>
            <a:endParaRPr lang="en-GB" sz="1800">
              <a:effectLst/>
              <a:latin typeface="Aptos" panose="020B0004020202020204" pitchFamily="34" charset="0"/>
              <a:ea typeface="Calibri" panose="020F0502020204030204" pitchFamily="34" charset="0"/>
              <a:cs typeface="Aptos" panose="020B0004020202020204" pitchFamily="34" charset="0"/>
            </a:endParaRPr>
          </a:p>
          <a:p>
            <a:r>
              <a:rPr lang="en-US" sz="1800">
                <a:effectLst/>
                <a:latin typeface="Aptos" panose="020B0004020202020204" pitchFamily="34" charset="0"/>
                <a:ea typeface="Calibri" panose="020F0502020204030204" pitchFamily="34" charset="0"/>
                <a:cs typeface="Aptos" panose="020B0004020202020204" pitchFamily="34" charset="0"/>
              </a:rPr>
              <a:t>- ultimately what we are talking about are the foundations of good data hygiene</a:t>
            </a:r>
            <a:endParaRPr lang="en-GB" sz="1800">
              <a:effectLst/>
              <a:latin typeface="Aptos" panose="020B0004020202020204" pitchFamily="34" charset="0"/>
              <a:ea typeface="Calibri" panose="020F0502020204030204" pitchFamily="34" charset="0"/>
              <a:cs typeface="Aptos" panose="020B0004020202020204" pitchFamily="34" charset="0"/>
            </a:endParaRPr>
          </a:p>
          <a:p>
            <a:r>
              <a:rPr lang="en-US" sz="1800">
                <a:effectLst/>
                <a:latin typeface="Aptos" panose="020B0004020202020204" pitchFamily="34" charset="0"/>
                <a:ea typeface="Calibri" panose="020F0502020204030204" pitchFamily="34" charset="0"/>
                <a:cs typeface="Aptos" panose="020B0004020202020204" pitchFamily="34" charset="0"/>
              </a:rPr>
              <a:t>- we should know where our most valuable assets are, </a:t>
            </a:r>
            <a:endParaRPr lang="en-GB" sz="1800">
              <a:effectLst/>
              <a:latin typeface="Aptos" panose="020B0004020202020204" pitchFamily="34" charset="0"/>
              <a:ea typeface="Calibri" panose="020F0502020204030204" pitchFamily="34" charset="0"/>
              <a:cs typeface="Aptos" panose="020B0004020202020204" pitchFamily="34" charset="0"/>
            </a:endParaRPr>
          </a:p>
          <a:p>
            <a:r>
              <a:rPr lang="en-US" sz="1800">
                <a:effectLst/>
                <a:latin typeface="Aptos" panose="020B0004020202020204" pitchFamily="34" charset="0"/>
                <a:ea typeface="Calibri" panose="020F0502020204030204" pitchFamily="34" charset="0"/>
                <a:cs typeface="Aptos" panose="020B0004020202020204" pitchFamily="34" charset="0"/>
              </a:rPr>
              <a:t>- and if we are really concerned about data getting in front of the wrong people</a:t>
            </a:r>
            <a:endParaRPr lang="en-GB" sz="1800">
              <a:effectLst/>
              <a:latin typeface="Aptos" panose="020B0004020202020204" pitchFamily="34" charset="0"/>
              <a:ea typeface="Calibri" panose="020F0502020204030204" pitchFamily="34" charset="0"/>
              <a:cs typeface="Aptos" panose="020B0004020202020204" pitchFamily="34" charset="0"/>
            </a:endParaRPr>
          </a:p>
          <a:p>
            <a:r>
              <a:rPr lang="en-US" sz="1800">
                <a:effectLst/>
                <a:latin typeface="Aptos" panose="020B0004020202020204" pitchFamily="34" charset="0"/>
                <a:ea typeface="Calibri" panose="020F0502020204030204" pitchFamily="34" charset="0"/>
                <a:cs typeface="Aptos" panose="020B0004020202020204" pitchFamily="34" charset="0"/>
              </a:rPr>
              <a:t>-  we should have that data controlled, at rest and in transit.</a:t>
            </a:r>
            <a:endParaRPr lang="en-GB" sz="1800">
              <a:effectLst/>
              <a:latin typeface="Aptos" panose="020B0004020202020204" pitchFamily="34" charset="0"/>
              <a:ea typeface="Calibri" panose="020F0502020204030204" pitchFamily="34" charset="0"/>
              <a:cs typeface="Aptos" panose="020B0004020202020204" pitchFamily="34" charset="0"/>
            </a:endParaRPr>
          </a:p>
          <a:p>
            <a:r>
              <a:rPr lang="en-US" sz="1800">
                <a:effectLst/>
                <a:latin typeface="Aptos"/>
                <a:ea typeface="Calibri" panose="020F0502020204030204" pitchFamily="34" charset="0"/>
                <a:cs typeface="Aptos" panose="020B0004020202020204" pitchFamily="34" charset="0"/>
              </a:rPr>
              <a:t>- CLICK</a:t>
            </a:r>
            <a:endParaRPr lang="en-GB" sz="1800">
              <a:effectLst/>
              <a:latin typeface="Aptos"/>
              <a:ea typeface="Calibri" panose="020F0502020204030204" pitchFamily="34" charset="0"/>
              <a:cs typeface="Aptos" panose="020B0004020202020204" pitchFamily="34" charset="0"/>
            </a:endParaRPr>
          </a:p>
          <a:p>
            <a:r>
              <a:rPr lang="en-GB" sz="1800">
                <a:effectLst/>
                <a:latin typeface="Aptos"/>
                <a:ea typeface="Calibri" panose="020F0502020204030204" pitchFamily="34" charset="0"/>
                <a:cs typeface="Aptos" panose="020B0004020202020204" pitchFamily="34" charset="0"/>
              </a:rPr>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00E4BB-37B3-40A7-97C6-57D4DE674E8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89650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US"/>
              <a:t>User initiates a prompt from a Copilot for M365 enabled interface. “What is the help desk number?”</a:t>
            </a:r>
          </a:p>
          <a:p>
            <a:pPr marL="228600" indent="-228600">
              <a:buFont typeface="+mj-lt"/>
              <a:buAutoNum type="arabicPeriod"/>
            </a:pPr>
            <a:r>
              <a:rPr lang="en-US"/>
              <a:t>Copilot uses the Microsoft Graph and Semantic index to find organizational information the user has access to.</a:t>
            </a:r>
          </a:p>
          <a:p>
            <a:pPr marL="228600" indent="-228600">
              <a:buFont typeface="+mj-lt"/>
              <a:buAutoNum type="arabicPeriod"/>
            </a:pPr>
            <a:r>
              <a:rPr lang="en-US"/>
              <a:t>Relevant organizational information in M365 apps is returned to Copilot, which is then send to LLM</a:t>
            </a:r>
          </a:p>
          <a:p>
            <a:pPr marL="228600" indent="-228600">
              <a:buFont typeface="+mj-lt"/>
              <a:buAutoNum type="arabicPeriod"/>
            </a:pPr>
            <a:r>
              <a:rPr lang="en-US"/>
              <a:t>LLM generates a response and returns to Copilot for presentation.</a:t>
            </a:r>
          </a:p>
          <a:p>
            <a:pPr marL="228600" indent="-228600">
              <a:buFont typeface="+mj-lt"/>
              <a:buAutoNum type="arabicPeriod"/>
            </a:pPr>
            <a:r>
              <a:rPr lang="en-US"/>
              <a:t>Well, if Bing chat for enterprise is enabled (which is by default), Copilot will reference public web content in response through Bing. This involves sending organizational data outside of your Microsoft tenancy.</a:t>
            </a:r>
          </a:p>
          <a:p>
            <a:pPr marL="228600" indent="-228600">
              <a:buFont typeface="+mj-lt"/>
              <a:buAutoNum type="arabicPeriod"/>
            </a:pPr>
            <a:r>
              <a:rPr lang="en-US"/>
              <a:t>Finally a response is send back to the user. Example: response to a prompt in Microsoft Teams chat.</a:t>
            </a:r>
          </a:p>
          <a:p>
            <a:pPr marL="228600" indent="-228600">
              <a:buFont typeface="+mj-lt"/>
              <a:buAutoNum type="arabicPeriod"/>
            </a:pPr>
            <a:endParaRPr lang="en-US"/>
          </a:p>
          <a:p>
            <a:pPr marL="228600" indent="-228600">
              <a:buFont typeface="+mj-lt"/>
              <a:buAutoNum type="arabicPeriod"/>
            </a:pPr>
            <a:endParaRPr lang="en-US"/>
          </a:p>
        </p:txBody>
      </p:sp>
      <p:sp>
        <p:nvSpPr>
          <p:cNvPr id="4" name="Slide Number Placeholder 3"/>
          <p:cNvSpPr>
            <a:spLocks noGrp="1"/>
          </p:cNvSpPr>
          <p:nvPr>
            <p:ph type="sldNum" sz="quarter" idx="5"/>
          </p:nvPr>
        </p:nvSpPr>
        <p:spPr/>
        <p:txBody>
          <a:bodyPr/>
          <a:lstStyle/>
          <a:p>
            <a:fld id="{DB18E618-0B65-054F-B37C-B5E155C32C1C}" type="slidenum">
              <a:rPr lang="en-RU" smtClean="0"/>
              <a:t>22</a:t>
            </a:fld>
            <a:endParaRPr lang="en-RU"/>
          </a:p>
        </p:txBody>
      </p:sp>
    </p:spTree>
    <p:extLst>
      <p:ext uri="{BB962C8B-B14F-4D97-AF65-F5344CB8AC3E}">
        <p14:creationId xmlns:p14="http://schemas.microsoft.com/office/powerpoint/2010/main" val="5002609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Let’s take a step back to compare the AI options offered by Microsoft.</a:t>
            </a:r>
          </a:p>
          <a:p>
            <a:r>
              <a:rPr lang="en-US"/>
              <a:t> </a:t>
            </a:r>
          </a:p>
          <a:p>
            <a:r>
              <a:rPr lang="en-US"/>
              <a:t>Bing Chat is powered by GPT-4, Open AI’s most capable model. </a:t>
            </a:r>
          </a:p>
          <a:p>
            <a:r>
              <a:rPr lang="en-US"/>
              <a:t>This is what gives it the ability to reason over data. ​It offers AI-powered web search, and answers – complete with citations so you can verify answers. </a:t>
            </a:r>
          </a:p>
          <a:p>
            <a:r>
              <a:rPr lang="en-US"/>
              <a:t>Opinion: Most security conscious organisations are either blocking access or looking at measures to prevent organizational information being transferred by users into Microsoft Copilot.</a:t>
            </a:r>
          </a:p>
          <a:p>
            <a:r>
              <a:rPr lang="en-US"/>
              <a:t> </a:t>
            </a:r>
          </a:p>
          <a:p>
            <a:r>
              <a:rPr lang="en-US"/>
              <a:t>Bing Chat Enterprise adds commercial data protection. As you heard, this means your data won’t leak or be used to train the models.  However, even though your prompts are not stored, the processing of data happens outside of M365 tenant boundary. We recommend that you evaluate your privacy assessment in regards to Bing chat for enterprise.</a:t>
            </a:r>
          </a:p>
          <a:p>
            <a:r>
              <a:rPr lang="en-US"/>
              <a:t>Opinion: Organizations are opting to disable until a privacy risk assessment is completed and satisfactory to meet privacy obligations.</a:t>
            </a:r>
          </a:p>
          <a:p>
            <a:endParaRPr lang="en-US"/>
          </a:p>
          <a:p>
            <a:r>
              <a:rPr lang="en-US"/>
              <a:t> </a:t>
            </a:r>
          </a:p>
          <a:p>
            <a:r>
              <a:rPr lang="en-US"/>
              <a:t>Microsoft 365 Copilot takes it to a whole new level.​ It has all the capabilities of Bing Chat Enterprise, ​plus so much more. It has the powerful GPT large language model, AI-powered web search and answers. Our conclusion is that M365 Copilot alone (without BCE) is a powerful, enterprise ready solution and does comply with your privacy requirements by working within your tenant boundary.</a:t>
            </a:r>
          </a:p>
          <a:p>
            <a:r>
              <a:rPr lang="en-US"/>
              <a:t>Opinion: Organizations are opting to pilot for specific use cases, especially in favor of offering employees a capability which otherwise will drive them to other open generative AI solutions not suitable for enterprise compliance and security.</a:t>
            </a:r>
          </a:p>
          <a:p>
            <a:endParaRPr lang="en-US"/>
          </a:p>
          <a:p>
            <a:r>
              <a:rPr lang="en-US"/>
              <a:t> </a:t>
            </a:r>
          </a:p>
          <a:p>
            <a:endParaRPr lang="en-US"/>
          </a:p>
          <a:p>
            <a:endParaRPr lang="en-US"/>
          </a:p>
        </p:txBody>
      </p:sp>
      <p:sp>
        <p:nvSpPr>
          <p:cNvPr id="4" name="Slide Number Placeholder 3"/>
          <p:cNvSpPr>
            <a:spLocks noGrp="1"/>
          </p:cNvSpPr>
          <p:nvPr>
            <p:ph type="sldNum" sz="quarter" idx="5"/>
          </p:nvPr>
        </p:nvSpPr>
        <p:spPr/>
        <p:txBody>
          <a:bodyPr/>
          <a:lstStyle/>
          <a:p>
            <a:fld id="{DB18E618-0B65-054F-B37C-B5E155C32C1C}" type="slidenum">
              <a:rPr lang="en-RU" smtClean="0"/>
              <a:t>23</a:t>
            </a:fld>
            <a:endParaRPr lang="en-RU"/>
          </a:p>
        </p:txBody>
      </p:sp>
    </p:spTree>
    <p:extLst>
      <p:ext uri="{BB962C8B-B14F-4D97-AF65-F5344CB8AC3E}">
        <p14:creationId xmlns:p14="http://schemas.microsoft.com/office/powerpoint/2010/main" val="8297338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Like ChatGPT, the model does not know about events that have happened since that date. Ask Copilot, “Who won Wimbledon in 2023?” and the LLM cannot provide an answer. To get around this limitation, the M365 Chat experiences in Copilot have an integration with Bing, which is enabled by default. If Copilot determines that current web content will improve the quality of the response, it will generate a search query to Bing. Using the results from the Bing search engine, it can then provide up-to-date answers. Users must enable the “external links” toggle In Copilot’s M365 Chat interface before Copilot can use Bing’s search. They can only do this if the setting is enabled at the tenant level (which it is by default).</a:t>
            </a:r>
          </a:p>
          <a:p>
            <a:r>
              <a:rPr lang="en-US"/>
              <a:t>When Copilot sends a search query to Bing, the user and tenant ID are not included in the search. However, organizational data that the user can access will likely be included. This data is sent outside of your Microsoft 365 tenancy.</a:t>
            </a:r>
          </a:p>
          <a:p>
            <a:endParaRPr lang="en-US"/>
          </a:p>
          <a:p>
            <a:r>
              <a:rPr lang="en-US"/>
              <a:t>Bing is not covered by Microsoft’s EU data boundary commitment nor any agreement that requires company data to remain in a geographic area or tenant boundary. This is significant. If you accept the default settings, and allow M365 Chat experiences in Copilot to search Bing for current web content, there is a risk that sensitive organizational data could leave your tenancy.</a:t>
            </a:r>
          </a:p>
        </p:txBody>
      </p:sp>
      <p:sp>
        <p:nvSpPr>
          <p:cNvPr id="4" name="Slide Number Placeholder 3"/>
          <p:cNvSpPr>
            <a:spLocks noGrp="1"/>
          </p:cNvSpPr>
          <p:nvPr>
            <p:ph type="sldNum" sz="quarter" idx="5"/>
          </p:nvPr>
        </p:nvSpPr>
        <p:spPr/>
        <p:txBody>
          <a:bodyPr/>
          <a:lstStyle/>
          <a:p>
            <a:fld id="{DB18E618-0B65-054F-B37C-B5E155C32C1C}" type="slidenum">
              <a:rPr lang="en-RU" smtClean="0"/>
              <a:t>24</a:t>
            </a:fld>
            <a:endParaRPr lang="en-RU"/>
          </a:p>
        </p:txBody>
      </p:sp>
    </p:spTree>
    <p:extLst>
      <p:ext uri="{BB962C8B-B14F-4D97-AF65-F5344CB8AC3E}">
        <p14:creationId xmlns:p14="http://schemas.microsoft.com/office/powerpoint/2010/main" val="29999092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Oversharing:</a:t>
            </a:r>
          </a:p>
          <a:p>
            <a:r>
              <a:rPr lang="en-US"/>
              <a:t>Logging in as a user who had never accessed a Public team nor had worked on any document in the team, we asked Copilot through the M365 Chat interface in Microsoft Teams “What documents is Alex Vaughan working on?” Copilot responded with a link to the HR policy document, and of course I was able to access the document because it is in a public team. </a:t>
            </a:r>
          </a:p>
          <a:p>
            <a:endParaRPr lang="en-US"/>
          </a:p>
          <a:p>
            <a:r>
              <a:rPr lang="en-US"/>
              <a:t>Confident Inaccuracy:</a:t>
            </a:r>
          </a:p>
          <a:p>
            <a:r>
              <a:rPr lang="en-US"/>
              <a:t>We then asked copilot questions about the HR policy, and it gave confident responses based on multiple versions of the policy available between ‘Alex’s’ </a:t>
            </a:r>
            <a:r>
              <a:rPr lang="en-US" err="1"/>
              <a:t>onedrive</a:t>
            </a:r>
            <a:r>
              <a:rPr lang="en-US"/>
              <a:t> and public team. This is also an example of confusion based on duplicate copies of data. If you retain redundant and obsolete data, there is a risk that Copilot or search will find it. However, because Copilot will summarize the content into a confidently written answer, the original source may not be immediately obvious. When compared to Microsoft search, you can see that response also includes the location, and often that is an important factor we all apply to trust a source when it is stored in </a:t>
            </a:r>
            <a:r>
              <a:rPr lang="en-US" err="1"/>
              <a:t>onedrive</a:t>
            </a:r>
            <a:r>
              <a:rPr lang="en-US"/>
              <a:t> vs team vs </a:t>
            </a:r>
            <a:r>
              <a:rPr lang="en-US" err="1"/>
              <a:t>sharepoint</a:t>
            </a:r>
            <a:r>
              <a:rPr lang="en-US"/>
              <a:t> site.</a:t>
            </a:r>
          </a:p>
          <a:p>
            <a:endParaRPr lang="en-US"/>
          </a:p>
          <a:p>
            <a:endParaRPr lang="en-US"/>
          </a:p>
          <a:p>
            <a:r>
              <a:rPr lang="en-US"/>
              <a:t>Content Sprawl:</a:t>
            </a:r>
          </a:p>
          <a:p>
            <a:r>
              <a:rPr lang="en-US"/>
              <a:t>Copilot will lower the barrier to entry for the creation of self-service but more complex Microsoft 365 objects, and it will certainly make it easier to create new content. However, if left unchecked without lifecycle management controls, data security controls, this net new content will generate significant more data. </a:t>
            </a:r>
          </a:p>
          <a:p>
            <a:r>
              <a:rPr lang="en-US"/>
              <a:t>To give you an idea, on an average workday, Microsoft customers add over 2 billion new files to Microsoft 365 through user generated content, migrated content and content received from other sources.</a:t>
            </a:r>
          </a:p>
        </p:txBody>
      </p:sp>
      <p:sp>
        <p:nvSpPr>
          <p:cNvPr id="4" name="Slide Number Placeholder 3"/>
          <p:cNvSpPr>
            <a:spLocks noGrp="1"/>
          </p:cNvSpPr>
          <p:nvPr>
            <p:ph type="sldNum" sz="quarter" idx="5"/>
          </p:nvPr>
        </p:nvSpPr>
        <p:spPr/>
        <p:txBody>
          <a:bodyPr/>
          <a:lstStyle/>
          <a:p>
            <a:fld id="{DB18E618-0B65-054F-B37C-B5E155C32C1C}" type="slidenum">
              <a:rPr lang="en-RU" smtClean="0"/>
              <a:t>25</a:t>
            </a:fld>
            <a:endParaRPr lang="en-RU"/>
          </a:p>
        </p:txBody>
      </p:sp>
    </p:spTree>
    <p:extLst>
      <p:ext uri="{BB962C8B-B14F-4D97-AF65-F5344CB8AC3E}">
        <p14:creationId xmlns:p14="http://schemas.microsoft.com/office/powerpoint/2010/main" val="28978853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B18E618-0B65-054F-B37C-B5E155C32C1C}" type="slidenum">
              <a:rPr lang="en-RU" smtClean="0"/>
              <a:t>26</a:t>
            </a:fld>
            <a:endParaRPr lang="en-RU"/>
          </a:p>
        </p:txBody>
      </p:sp>
    </p:spTree>
    <p:extLst>
      <p:ext uri="{BB962C8B-B14F-4D97-AF65-F5344CB8AC3E}">
        <p14:creationId xmlns:p14="http://schemas.microsoft.com/office/powerpoint/2010/main" val="35219413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Start by establishing standard baseline governance in Microsoft 365. Businesses who move their data to the Microsoft cloud will be better positioned to harness AI’s transformative potential. </a:t>
            </a:r>
          </a:p>
          <a:p>
            <a:endParaRPr lang="en-US"/>
          </a:p>
          <a:p>
            <a:r>
              <a:rPr lang="en-US"/>
              <a:t>The next step involves protecting your sensitive business data from accidental leakage and content oversharing, ensuring users have the right access to the right internal content. This is a good opportunity to implement good data governance policies and practices. </a:t>
            </a:r>
          </a:p>
          <a:p>
            <a:endParaRPr lang="en-US"/>
          </a:p>
          <a:p>
            <a:r>
              <a:rPr lang="en-US"/>
              <a:t>The final step involves educating and empowering employees before opening secure, AI-powered tools for business-as-usual work. </a:t>
            </a:r>
          </a:p>
          <a:p>
            <a:r>
              <a:rPr lang="en-US"/>
              <a:t>As you prepare for this final step:</a:t>
            </a:r>
          </a:p>
          <a:p>
            <a:r>
              <a:rPr lang="en-US"/>
              <a:t>Ensure devices and browsers are managed and secured</a:t>
            </a:r>
          </a:p>
          <a:p>
            <a:r>
              <a:rPr lang="en-US"/>
              <a:t>Drive change management through AI readiness, and eventually drive adoption through use cases.</a:t>
            </a:r>
          </a:p>
          <a:p>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18E618-0B65-054F-B37C-B5E155C32C1C}" type="slidenum">
              <a:rPr kumimoji="0" lang="en-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43042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881F89-A42A-4D96-BAFF-34A8F7C2BF0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00620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March 2023, Microsoft introduced Microsoft 365 Copilot—your AI assistant at work. For people on the call still figuring out the adoption of M365, please close your ears because Microsoft 365 Copilot brings an entirely new way of working, which transformative aimed at brining efficiencies to modern work, security, governance and many more use cases.</a:t>
            </a:r>
          </a:p>
          <a:p>
            <a:endParaRPr lang="en-US">
              <a:cs typeface="Calibri"/>
            </a:endParaRPr>
          </a:p>
          <a:p>
            <a:endParaRPr lang="en-US"/>
          </a:p>
          <a:p>
            <a:r>
              <a:rPr lang="en-US"/>
              <a:t>Microsoft 365 Copilot is an AI-powered productivity tool that works alongside popular Microsoft 365 apps used every day, such as Word, Excel, PowerPoint, Outlook, Teams, and more. Every business is learning about the power of AI and it’s important to understand how Microsoft 365 Copilot brings the power of AI into a secure business context.</a:t>
            </a:r>
          </a:p>
          <a:p>
            <a:endParaRPr lang="en-US"/>
          </a:p>
          <a:p>
            <a:r>
              <a:rPr lang="en-US"/>
              <a:t>Microsoft 365 Copilot combines the power of large language models (LLMs) with your data in the Microsoft Graph—your calendar, emails, chats, documents, meetings, and more—and the Microsoft 365 apps .</a:t>
            </a:r>
            <a:br>
              <a:rPr lang="en-US">
                <a:cs typeface="+mn-lt"/>
              </a:rPr>
            </a:br>
            <a:endParaRPr lang="en-US"/>
          </a:p>
          <a:p>
            <a:r>
              <a:rPr lang="en-US"/>
              <a:t>Copilot is integrated into Microsoft 365 in two ways. </a:t>
            </a:r>
          </a:p>
          <a:p>
            <a:endParaRPr lang="en-US">
              <a:cs typeface="Calibri" panose="020F0502020204030204"/>
            </a:endParaRPr>
          </a:p>
          <a:p>
            <a:endParaRPr lang="en-US"/>
          </a:p>
          <a:p>
            <a:r>
              <a:rPr lang="en-US"/>
              <a:t>First, it works alongside you, embedded in the apps millions of people use every day.</a:t>
            </a:r>
          </a:p>
          <a:p>
            <a:endParaRPr lang="en-US"/>
          </a:p>
          <a:p>
            <a:r>
              <a:rPr lang="en-US"/>
              <a:t>Now, you can be </a:t>
            </a:r>
          </a:p>
          <a:p>
            <a:r>
              <a:rPr lang="en-US"/>
              <a:t>More creative in Word, </a:t>
            </a:r>
          </a:p>
          <a:p>
            <a:r>
              <a:rPr lang="en-US"/>
              <a:t>More analytical in Excel, </a:t>
            </a:r>
          </a:p>
          <a:p>
            <a:r>
              <a:rPr lang="en-US"/>
              <a:t>More expressive in PowerPoint, </a:t>
            </a:r>
          </a:p>
          <a:p>
            <a:r>
              <a:rPr lang="en-US"/>
              <a:t>More productive in Outlook and </a:t>
            </a:r>
          </a:p>
          <a:p>
            <a:r>
              <a:rPr lang="en-US"/>
              <a:t>More collaborative in Teams. </a:t>
            </a:r>
          </a:p>
          <a:p>
            <a:endParaRPr lang="en-US">
              <a:cs typeface="Calibri" panose="020F0502020204030204"/>
            </a:endParaRPr>
          </a:p>
          <a:p>
            <a:endParaRPr lang="en-US">
              <a:cs typeface="Calibri" panose="020F0502020204030204"/>
            </a:endParaRPr>
          </a:p>
        </p:txBody>
      </p:sp>
      <p:sp>
        <p:nvSpPr>
          <p:cNvPr id="4" name="Slide Number Placeholder 3"/>
          <p:cNvSpPr>
            <a:spLocks noGrp="1"/>
          </p:cNvSpPr>
          <p:nvPr>
            <p:ph type="sldNum" sz="quarter" idx="5"/>
          </p:nvPr>
        </p:nvSpPr>
        <p:spPr/>
        <p:txBody>
          <a:bodyPr/>
          <a:lstStyle/>
          <a:p>
            <a:fld id="{DB18E618-0B65-054F-B37C-B5E155C32C1C}" type="slidenum">
              <a:rPr lang="en-RU" smtClean="0"/>
              <a:t>7</a:t>
            </a:fld>
            <a:endParaRPr lang="en-RU"/>
          </a:p>
        </p:txBody>
      </p:sp>
    </p:spTree>
    <p:extLst>
      <p:ext uri="{BB962C8B-B14F-4D97-AF65-F5344CB8AC3E}">
        <p14:creationId xmlns:p14="http://schemas.microsoft.com/office/powerpoint/2010/main" val="39676007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Start by establishing standard baseline governance in Microsoft 365. Businesses who move their data to the Microsoft cloud will be better positioned to harness AI’s transformative potential. </a:t>
            </a:r>
          </a:p>
          <a:p>
            <a:endParaRPr lang="en-US"/>
          </a:p>
          <a:p>
            <a:r>
              <a:rPr lang="en-US"/>
              <a:t>The next step involves protecting your sensitive business data from accidental leakage and content oversharing, ensuring users have the right access to the right internal content. This is a good opportunity to implement good data governance policies and practices. </a:t>
            </a:r>
          </a:p>
          <a:p>
            <a:endParaRPr lang="en-US"/>
          </a:p>
          <a:p>
            <a:r>
              <a:rPr lang="en-US"/>
              <a:t>The final step involves educating and empowering employees before opening secure, AI-powered tools for business-as-usual work. </a:t>
            </a:r>
          </a:p>
          <a:p>
            <a:r>
              <a:rPr lang="en-US"/>
              <a:t>As you prepare for this final step:</a:t>
            </a:r>
          </a:p>
          <a:p>
            <a:r>
              <a:rPr lang="en-US"/>
              <a:t>Ensure devices and browsers are managed and secured</a:t>
            </a:r>
          </a:p>
          <a:p>
            <a:r>
              <a:rPr lang="en-US"/>
              <a:t>Drive change management through AI readiness, and eventually drive adoption through use cases.</a:t>
            </a:r>
          </a:p>
          <a:p>
            <a:endParaRPr lang="en-US"/>
          </a:p>
          <a:p>
            <a:endParaRPr lang="en-US"/>
          </a:p>
        </p:txBody>
      </p:sp>
      <p:sp>
        <p:nvSpPr>
          <p:cNvPr id="4" name="Slide Number Placeholder 3"/>
          <p:cNvSpPr>
            <a:spLocks noGrp="1"/>
          </p:cNvSpPr>
          <p:nvPr>
            <p:ph type="sldNum" sz="quarter" idx="5"/>
          </p:nvPr>
        </p:nvSpPr>
        <p:spPr/>
        <p:txBody>
          <a:bodyPr/>
          <a:lstStyle/>
          <a:p>
            <a:fld id="{DB18E618-0B65-054F-B37C-B5E155C32C1C}" type="slidenum">
              <a:rPr lang="en-RU" smtClean="0"/>
              <a:t>31</a:t>
            </a:fld>
            <a:endParaRPr lang="en-RU"/>
          </a:p>
        </p:txBody>
      </p:sp>
    </p:spTree>
    <p:extLst>
      <p:ext uri="{BB962C8B-B14F-4D97-AF65-F5344CB8AC3E}">
        <p14:creationId xmlns:p14="http://schemas.microsoft.com/office/powerpoint/2010/main" val="10352282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a:t>Review M365 sharing settings and remediate your access control configurations:</a:t>
            </a:r>
          </a:p>
          <a:p>
            <a:pPr marL="685800" lvl="1" indent="-228600">
              <a:buAutoNum type="arabicPeriod"/>
            </a:pPr>
            <a:r>
              <a:rPr lang="en-US"/>
              <a:t>Report on ‘open’ permissions</a:t>
            </a:r>
          </a:p>
          <a:p>
            <a:pPr marL="685800" lvl="1" indent="-228600">
              <a:buAutoNum type="arabicPeriod"/>
            </a:pPr>
            <a:r>
              <a:rPr lang="en-US"/>
              <a:t>Evaluating permission risks</a:t>
            </a:r>
          </a:p>
          <a:p>
            <a:pPr marL="685800" lvl="1" indent="-228600">
              <a:buAutoNum type="arabicPeriod"/>
            </a:pPr>
            <a:r>
              <a:rPr lang="en-US"/>
              <a:t>Managing permissions and access, offering solutions for automating least privilege access</a:t>
            </a:r>
          </a:p>
          <a:p>
            <a:pPr marL="685800" lvl="1" indent="-228600">
              <a:buAutoNum type="arabicPeriod"/>
            </a:pPr>
            <a:r>
              <a:rPr lang="en-US"/>
              <a:t>How to ensure continuous readiness through ongoing monitoring</a:t>
            </a:r>
          </a:p>
          <a:p>
            <a:pPr marL="228600" indent="-228600">
              <a:buAutoNum type="arabicPeriod"/>
            </a:pPr>
            <a:r>
              <a:rPr lang="en-US"/>
              <a:t>Strategically discover and plan best ways to automate the protection of your “crown jewels”:</a:t>
            </a:r>
          </a:p>
          <a:p>
            <a:pPr marL="685800" lvl="1" indent="-228600">
              <a:buAutoNum type="arabicPeriod"/>
            </a:pPr>
            <a:r>
              <a:rPr lang="en-US"/>
              <a:t>Start with  mandatory sensitivity labels and policy tips to educate users to classify data as per its sensitivity.</a:t>
            </a:r>
          </a:p>
          <a:p>
            <a:pPr marL="685800" lvl="1" indent="-228600">
              <a:buAutoNum type="arabicPeriod"/>
            </a:pPr>
            <a:r>
              <a:rPr lang="en-US"/>
              <a:t>Automate classification of existing data which may include Sensitive Information Types (SITs), Trainable classifiers, default labels</a:t>
            </a:r>
          </a:p>
          <a:p>
            <a:pPr marL="228600" indent="-228600">
              <a:buAutoNum type="arabicPeriod"/>
            </a:pPr>
            <a:endParaRPr lang="en-GB"/>
          </a:p>
          <a:p>
            <a:pPr marL="228600" indent="-228600">
              <a:buAutoNum type="arabicPeriod"/>
            </a:pPr>
            <a:r>
              <a:rPr lang="en-US"/>
              <a:t>Implement methodologies to ensure lifecycle management is ‘hands-off’ and not a worry: </a:t>
            </a:r>
          </a:p>
          <a:p>
            <a:pPr marL="685800" lvl="1" indent="-228600">
              <a:buAutoNum type="arabicPeriod"/>
            </a:pPr>
            <a:r>
              <a:rPr lang="en-US"/>
              <a:t>Leverage M365 tools</a:t>
            </a:r>
          </a:p>
          <a:p>
            <a:pPr marL="685800" lvl="1" indent="-228600">
              <a:buAutoNum type="arabicPeriod"/>
            </a:pPr>
            <a:r>
              <a:rPr lang="en-US"/>
              <a:t>Introduce other options to ease in the disposition process </a:t>
            </a:r>
          </a:p>
          <a:p>
            <a:pPr marL="685800" lvl="1" indent="-228600">
              <a:buAutoNum type="arabicPeriod"/>
            </a:pPr>
            <a:r>
              <a:rPr lang="en-US"/>
              <a:t>Provide a unified view of ROT, duplicate, and expired data, automate its lifecycle management.</a:t>
            </a:r>
          </a:p>
          <a:p>
            <a:pPr marL="228600" indent="-228600">
              <a:buAutoNum type="arabicPeriod"/>
            </a:pPr>
            <a:endParaRPr lang="en-GB"/>
          </a:p>
        </p:txBody>
      </p:sp>
      <p:sp>
        <p:nvSpPr>
          <p:cNvPr id="4" name="Slide Number Placeholder 3"/>
          <p:cNvSpPr>
            <a:spLocks noGrp="1"/>
          </p:cNvSpPr>
          <p:nvPr>
            <p:ph type="sldNum" sz="quarter" idx="5"/>
          </p:nvPr>
        </p:nvSpPr>
        <p:spPr/>
        <p:txBody>
          <a:bodyPr/>
          <a:lstStyle/>
          <a:p>
            <a:fld id="{DB18E618-0B65-054F-B37C-B5E155C32C1C}" type="slidenum">
              <a:rPr lang="en-RU" smtClean="0"/>
              <a:t>32</a:t>
            </a:fld>
            <a:endParaRPr lang="en-RU"/>
          </a:p>
        </p:txBody>
      </p:sp>
    </p:spTree>
    <p:extLst>
      <p:ext uri="{BB962C8B-B14F-4D97-AF65-F5344CB8AC3E}">
        <p14:creationId xmlns:p14="http://schemas.microsoft.com/office/powerpoint/2010/main" val="31444392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US"/>
              <a:t>Harnessing the tools to bring insights to life - surfacing action items for managing new sensitive data</a:t>
            </a:r>
          </a:p>
          <a:p>
            <a:pPr marL="685800" lvl="1" indent="-228600">
              <a:buFont typeface="+mj-lt"/>
              <a:buAutoNum type="arabicPeriod"/>
            </a:pPr>
            <a:r>
              <a:rPr lang="en-US"/>
              <a:t>Combine Power BI reports with workflow integration to surface signals from Log Analytics, Sentinel, and Unified Audit log </a:t>
            </a:r>
          </a:p>
          <a:p>
            <a:pPr marL="685800" lvl="1" indent="-228600">
              <a:buFont typeface="+mj-lt"/>
              <a:buAutoNum type="arabicPeriod"/>
            </a:pPr>
            <a:r>
              <a:rPr lang="en-US"/>
              <a:t>Provide comprehensive </a:t>
            </a:r>
            <a:r>
              <a:rPr lang="en-US" err="1"/>
              <a:t>prioritised</a:t>
            </a:r>
            <a:r>
              <a:rPr lang="en-US"/>
              <a:t> action items</a:t>
            </a:r>
          </a:p>
          <a:p>
            <a:pPr marL="685800" lvl="1" indent="-228600">
              <a:buFont typeface="+mj-lt"/>
              <a:buAutoNum type="arabicPeriod"/>
            </a:pPr>
            <a:endParaRPr lang="en-US"/>
          </a:p>
          <a:p>
            <a:pPr marL="228600" lvl="0" indent="-228600">
              <a:buFont typeface="+mj-lt"/>
              <a:buAutoNum type="arabicPeriod"/>
            </a:pPr>
            <a:r>
              <a:rPr lang="en-US"/>
              <a:t>Education is key – training end users and pertinent subject matter experts</a:t>
            </a:r>
          </a:p>
          <a:p>
            <a:pPr marL="685800" lvl="1" indent="-228600">
              <a:buFont typeface="+mj-lt"/>
              <a:buAutoNum type="arabicPeriod"/>
            </a:pPr>
            <a:r>
              <a:rPr lang="en-US"/>
              <a:t>To alleviate any concerns of how AI works and what it is doing – offer training to raise awareness and bust AI-myths</a:t>
            </a:r>
          </a:p>
          <a:p>
            <a:pPr marL="685800" lvl="1" indent="-228600">
              <a:buFont typeface="+mj-lt"/>
              <a:buAutoNum type="arabicPeriod"/>
            </a:pPr>
            <a:r>
              <a:rPr lang="en-US"/>
              <a:t>Ensure all SMEs are educated and informed based on their role so any concerns (e.g., privacy, legal) are addressed.</a:t>
            </a:r>
          </a:p>
          <a:p>
            <a:pPr marL="685800" lvl="1" indent="-228600">
              <a:buFont typeface="+mj-lt"/>
              <a:buAutoNum type="arabicPeriod"/>
            </a:pPr>
            <a:r>
              <a:rPr lang="en-US"/>
              <a:t>Generative AI is creating need for a new kind of training, its called ‘prompt engineering’ . The art of asking the question to get an appropriate response.</a:t>
            </a:r>
          </a:p>
          <a:p>
            <a:pPr marL="228600" indent="-228600">
              <a:buFont typeface="+mj-lt"/>
              <a:buAutoNum type="arabicPeriod"/>
            </a:pPr>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534D31-9F30-425D-878E-491582887FF0}"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685442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881F89-A42A-4D96-BAFF-34A8F7C2BF0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098181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M365 Copilot is built on your foundational governance, the quality of your data, the implementation of your governance, and your approach to modern way of working with digital information.</a:t>
            </a:r>
          </a:p>
        </p:txBody>
      </p:sp>
      <p:sp>
        <p:nvSpPr>
          <p:cNvPr id="4" name="Slide Number Placeholder 3"/>
          <p:cNvSpPr>
            <a:spLocks noGrp="1"/>
          </p:cNvSpPr>
          <p:nvPr>
            <p:ph type="sldNum" sz="quarter" idx="5"/>
          </p:nvPr>
        </p:nvSpPr>
        <p:spPr/>
        <p:txBody>
          <a:bodyPr/>
          <a:lstStyle/>
          <a:p>
            <a:fld id="{DB18E618-0B65-054F-B37C-B5E155C32C1C}" type="slidenum">
              <a:rPr lang="en-RU" smtClean="0"/>
              <a:t>35</a:t>
            </a:fld>
            <a:endParaRPr lang="en-RU"/>
          </a:p>
        </p:txBody>
      </p:sp>
    </p:spTree>
    <p:extLst>
      <p:ext uri="{BB962C8B-B14F-4D97-AF65-F5344CB8AC3E}">
        <p14:creationId xmlns:p14="http://schemas.microsoft.com/office/powerpoint/2010/main" val="374371988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more powerful the information retrieval tool, the more critical it is to have effective information governance controls and permissions management.</a:t>
            </a:r>
          </a:p>
          <a:p>
            <a:endParaRPr lang="en-US"/>
          </a:p>
        </p:txBody>
      </p:sp>
      <p:sp>
        <p:nvSpPr>
          <p:cNvPr id="4" name="Slide Number Placeholder 3"/>
          <p:cNvSpPr>
            <a:spLocks noGrp="1"/>
          </p:cNvSpPr>
          <p:nvPr>
            <p:ph type="sldNum" sz="quarter" idx="5"/>
          </p:nvPr>
        </p:nvSpPr>
        <p:spPr/>
        <p:txBody>
          <a:bodyPr/>
          <a:lstStyle/>
          <a:p>
            <a:fld id="{DB18E618-0B65-054F-B37C-B5E155C32C1C}" type="slidenum">
              <a:rPr lang="en-RU" smtClean="0"/>
              <a:t>36</a:t>
            </a:fld>
            <a:endParaRPr lang="en-RU"/>
          </a:p>
        </p:txBody>
      </p:sp>
    </p:spTree>
    <p:extLst>
      <p:ext uri="{BB962C8B-B14F-4D97-AF65-F5344CB8AC3E}">
        <p14:creationId xmlns:p14="http://schemas.microsoft.com/office/powerpoint/2010/main" val="325381629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Note: To qualify for the Copilot readiness assessment an organization must have a minimum of 20 licensed users for M365 Business Premium or equivalent qualifying subscription for Copilot.</a:t>
            </a:r>
          </a:p>
          <a:p>
            <a:endParaRPr lang="en-US"/>
          </a:p>
          <a:p>
            <a:r>
              <a:rPr lang="en-US"/>
              <a:t>The assessment doe not require any end user engagement and is purely technical to perform a scripted analysis of your tenant configuration, and link sharing risks. </a:t>
            </a:r>
          </a:p>
        </p:txBody>
      </p:sp>
      <p:sp>
        <p:nvSpPr>
          <p:cNvPr id="4" name="Slide Number Placeholder 3"/>
          <p:cNvSpPr>
            <a:spLocks noGrp="1"/>
          </p:cNvSpPr>
          <p:nvPr>
            <p:ph type="sldNum" sz="quarter" idx="5"/>
          </p:nvPr>
        </p:nvSpPr>
        <p:spPr/>
        <p:txBody>
          <a:bodyPr/>
          <a:lstStyle/>
          <a:p>
            <a:fld id="{DB18E618-0B65-054F-B37C-B5E155C32C1C}" type="slidenum">
              <a:rPr lang="en-RU" smtClean="0"/>
              <a:t>37</a:t>
            </a:fld>
            <a:endParaRPr lang="en-RU"/>
          </a:p>
        </p:txBody>
      </p:sp>
    </p:spTree>
    <p:extLst>
      <p:ext uri="{BB962C8B-B14F-4D97-AF65-F5344CB8AC3E}">
        <p14:creationId xmlns:p14="http://schemas.microsoft.com/office/powerpoint/2010/main" val="30840603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200" kern="0">
                <a:solidFill>
                  <a:srgbClr val="424242"/>
                </a:solidFill>
                <a:effectLst/>
                <a:latin typeface="Roboto-Regular"/>
                <a:ea typeface="Aptos" panose="020B0004020202020204" pitchFamily="34" charset="0"/>
                <a:cs typeface="Roboto-Regular"/>
              </a:rPr>
              <a:t>Organizations demonstrating early business value from generative AI (</a:t>
            </a:r>
            <a:r>
              <a:rPr lang="en-US" sz="1200" kern="0" err="1">
                <a:solidFill>
                  <a:srgbClr val="424242"/>
                </a:solidFill>
                <a:effectLst/>
                <a:latin typeface="Roboto-Regular"/>
                <a:ea typeface="Aptos" panose="020B0004020202020204" pitchFamily="34" charset="0"/>
                <a:cs typeface="Roboto-Regular"/>
              </a:rPr>
              <a:t>GenAI</a:t>
            </a:r>
            <a:r>
              <a:rPr lang="en-US" sz="1200" kern="0">
                <a:solidFill>
                  <a:srgbClr val="424242"/>
                </a:solidFill>
                <a:effectLst/>
                <a:latin typeface="Roboto-Regular"/>
                <a:ea typeface="Aptos" panose="020B0004020202020204" pitchFamily="34" charset="0"/>
                <a:cs typeface="Roboto-Regular"/>
              </a:rPr>
              <a:t>) are</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0"/>
              </a:spcAft>
            </a:pPr>
            <a:r>
              <a:rPr lang="en-US" sz="1200" kern="0">
                <a:solidFill>
                  <a:srgbClr val="424242"/>
                </a:solidFill>
                <a:effectLst/>
                <a:latin typeface="Roboto-Regular"/>
                <a:ea typeface="Aptos" panose="020B0004020202020204" pitchFamily="34" charset="0"/>
                <a:cs typeface="Roboto-Regular"/>
              </a:rPr>
              <a:t>building a portfolio of use cases focused on defending their competitive position</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0"/>
              </a:spcAft>
            </a:pPr>
            <a:r>
              <a:rPr lang="en-US" sz="1200" kern="0">
                <a:solidFill>
                  <a:srgbClr val="424242"/>
                </a:solidFill>
                <a:effectLst/>
                <a:latin typeface="Roboto-Regular"/>
                <a:ea typeface="Aptos" panose="020B0004020202020204" pitchFamily="34" charset="0"/>
                <a:cs typeface="Roboto-Regular"/>
              </a:rPr>
              <a:t>with incremental improvements, extending current processes for differentiation or</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0"/>
              </a:spcAft>
            </a:pPr>
            <a:r>
              <a:rPr lang="en-US" sz="1200" kern="0">
                <a:solidFill>
                  <a:srgbClr val="424242"/>
                </a:solidFill>
                <a:effectLst/>
                <a:latin typeface="Roboto-Regular"/>
                <a:ea typeface="Aptos" panose="020B0004020202020204" pitchFamily="34" charset="0"/>
                <a:cs typeface="Roboto-Regular"/>
              </a:rPr>
              <a:t>upending their industries, core process and business models, but the vast majority of</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0"/>
              </a:spcAft>
            </a:pPr>
            <a:r>
              <a:rPr lang="en-US" sz="1200" kern="0">
                <a:solidFill>
                  <a:srgbClr val="424242"/>
                </a:solidFill>
                <a:effectLst/>
                <a:latin typeface="Roboto-Regular"/>
                <a:ea typeface="Aptos" panose="020B0004020202020204" pitchFamily="34" charset="0"/>
                <a:cs typeface="Roboto-Regular"/>
              </a:rPr>
              <a:t>Gartner client-reported </a:t>
            </a:r>
            <a:r>
              <a:rPr lang="en-US" sz="1200" kern="0" err="1">
                <a:solidFill>
                  <a:srgbClr val="424242"/>
                </a:solidFill>
                <a:effectLst/>
                <a:latin typeface="Roboto-Regular"/>
                <a:ea typeface="Aptos" panose="020B0004020202020204" pitchFamily="34" charset="0"/>
                <a:cs typeface="Roboto-Regular"/>
              </a:rPr>
              <a:t>GenAI</a:t>
            </a:r>
            <a:r>
              <a:rPr lang="en-US" sz="1200" kern="0">
                <a:solidFill>
                  <a:srgbClr val="424242"/>
                </a:solidFill>
                <a:effectLst/>
                <a:latin typeface="Roboto-Regular"/>
                <a:ea typeface="Aptos" panose="020B0004020202020204" pitchFamily="34" charset="0"/>
                <a:cs typeface="Roboto-Regular"/>
              </a:rPr>
              <a:t> investments currently fall into the “defend” and</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0"/>
              </a:spcAft>
            </a:pPr>
            <a:r>
              <a:rPr lang="en-US" sz="1200" kern="0">
                <a:solidFill>
                  <a:srgbClr val="424242"/>
                </a:solidFill>
                <a:effectLst/>
                <a:latin typeface="Roboto-Regular"/>
                <a:ea typeface="Aptos" panose="020B0004020202020204" pitchFamily="34" charset="0"/>
                <a:cs typeface="Roboto-Regular"/>
              </a:rPr>
              <a:t>“extend” categories.</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0"/>
              </a:spcAft>
            </a:pPr>
            <a:r>
              <a:rPr lang="en-US" sz="1200" kern="0">
                <a:solidFill>
                  <a:srgbClr val="424242"/>
                </a:solidFill>
                <a:effectLst/>
                <a:latin typeface="Roboto-Regular"/>
                <a:ea typeface="Aptos" panose="020B0004020202020204" pitchFamily="34" charset="0"/>
                <a:cs typeface="Roboto-Regular"/>
              </a:rPr>
              <a:t>Productivity gains are the dominant initial benefits reported by early adopters. Most</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0"/>
              </a:spcAft>
            </a:pPr>
            <a:r>
              <a:rPr lang="en-US" sz="1200" kern="0">
                <a:solidFill>
                  <a:srgbClr val="424242"/>
                </a:solidFill>
                <a:effectLst/>
                <a:latin typeface="Roboto-Regular"/>
                <a:ea typeface="Aptos" panose="020B0004020202020204" pitchFamily="34" charset="0"/>
                <a:cs typeface="Roboto-Regular"/>
              </a:rPr>
              <a:t>outcomes from productivity impact leading indicators of future value as opposed to</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0"/>
              </a:spcAft>
            </a:pPr>
            <a:r>
              <a:rPr lang="en-US" sz="1200" kern="0">
                <a:solidFill>
                  <a:srgbClr val="424242"/>
                </a:solidFill>
                <a:effectLst/>
                <a:latin typeface="Roboto-Regular"/>
                <a:ea typeface="Aptos" panose="020B0004020202020204" pitchFamily="34" charset="0"/>
                <a:cs typeface="Roboto-Regular"/>
              </a:rPr>
              <a:t>direct financial benefit (such as immediate cost reduction). This requires a higher</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800"/>
              </a:spcAft>
            </a:pPr>
            <a:r>
              <a:rPr lang="en-US" sz="1200" kern="0">
                <a:solidFill>
                  <a:srgbClr val="424242"/>
                </a:solidFill>
                <a:effectLst/>
                <a:latin typeface="Roboto-Regular"/>
                <a:ea typeface="Aptos" panose="020B0004020202020204" pitchFamily="34" charset="0"/>
                <a:cs typeface="Roboto-Regular"/>
              </a:rPr>
              <a:t>tolerance for indirect, future financial results versus immediate ROI</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CF4E6354-EC6A-460D-96A6-A596D2A20922}" type="slidenum">
              <a:rPr lang="en-US" smtClean="0"/>
              <a:t>9</a:t>
            </a:fld>
            <a:endParaRPr lang="en-US"/>
          </a:p>
        </p:txBody>
      </p:sp>
    </p:spTree>
    <p:extLst>
      <p:ext uri="{BB962C8B-B14F-4D97-AF65-F5344CB8AC3E}">
        <p14:creationId xmlns:p14="http://schemas.microsoft.com/office/powerpoint/2010/main" val="37996905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solidFill>
                  <a:srgbClr val="000000"/>
                </a:solidFill>
                <a:effectLst/>
                <a:latin typeface="Segoe UI"/>
                <a:cs typeface="Segoe UI"/>
              </a:rPr>
              <a:t>The pace of work has increased exponentially—along with the crush of data, information, and always-on communications. People are struggling to shoulder the weight of it all, while business leaders feel pressure to increase productivity amid economic uncertainty. </a:t>
            </a:r>
            <a:r>
              <a:rPr lang="en-US"/>
              <a:t>The intensity of work and always-on communications are outpacing our ability to keep up.</a:t>
            </a:r>
            <a:r>
              <a:rPr lang="en-US" b="0" i="0">
                <a:solidFill>
                  <a:srgbClr val="000000"/>
                </a:solidFill>
                <a:effectLst/>
                <a:latin typeface="Segoe UI"/>
                <a:cs typeface="Segoe UI"/>
              </a:rPr>
              <a:t> </a:t>
            </a:r>
          </a:p>
          <a:p>
            <a:endParaRPr lang="en-US" b="0" i="0">
              <a:solidFill>
                <a:srgbClr val="000000"/>
              </a:solidFill>
              <a:effectLst/>
              <a:latin typeface="Segoe UI" panose="020B0502040204020203"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US"/>
              <a:t>AI is poised to create a whole new way of working. </a:t>
            </a:r>
            <a:r>
              <a:rPr lang="en-US" sz="1200" b="0" i="0" kern="100">
                <a:solidFill>
                  <a:srgbClr val="000000"/>
                </a:solidFill>
                <a:effectLst/>
                <a:latin typeface="WordVisiCarriageReturn_MSFontService"/>
                <a:ea typeface="Yu Mincho"/>
                <a:cs typeface="Arial" panose="020B0604020202020204" pitchFamily="34" charset="0"/>
              </a:rPr>
              <a:t>In March we introduced </a:t>
            </a:r>
            <a:r>
              <a:rPr lang="en-US" sz="1200" kern="100">
                <a:effectLst/>
                <a:latin typeface="Aptos Display"/>
                <a:ea typeface="Yu Mincho"/>
                <a:cs typeface="Arial" panose="020B0604020202020204" pitchFamily="34" charset="0"/>
              </a:rPr>
              <a:t>Copilot for Microsoft 365</a:t>
            </a:r>
            <a:r>
              <a:rPr lang="en-US" sz="1200" kern="100">
                <a:effectLst/>
                <a:latin typeface="Aptos"/>
                <a:ea typeface="Aptos" panose="020B0004020202020204" pitchFamily="34" charset="0"/>
                <a:cs typeface="Arial" panose="020B0604020202020204" pitchFamily="34" charset="0"/>
              </a:rPr>
              <a:t>. </a:t>
            </a:r>
            <a:r>
              <a:rPr lang="en-US" sz="1200" kern="100">
                <a:effectLst/>
                <a:latin typeface="Aptos Display"/>
                <a:ea typeface="Yu Mincho"/>
                <a:cs typeface="Arial" panose="020B0604020202020204" pitchFamily="34" charset="0"/>
              </a:rPr>
              <a:t> </a:t>
            </a:r>
            <a:r>
              <a:rPr lang="en-US"/>
              <a:t>For many, the platform shift to AI is already underway. </a:t>
            </a:r>
            <a:r>
              <a:rPr lang="en-US" b="0" i="0">
                <a:solidFill>
                  <a:srgbClr val="000000"/>
                </a:solidFill>
                <a:effectLst/>
                <a:latin typeface="Segoe UI"/>
                <a:cs typeface="Segoe UI"/>
              </a:rPr>
              <a:t>Organizations that embrace AI will unleash creativity and unlock productivity for everyone—ushering in a new wave of productivity growth and value creation. </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US" b="0" i="0">
              <a:solidFill>
                <a:srgbClr val="000000"/>
              </a:solidFill>
              <a:effectLst/>
              <a:latin typeface="Segoe UI"/>
              <a:cs typeface="Segoe UI"/>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US" b="0" i="0">
                <a:solidFill>
                  <a:srgbClr val="000000"/>
                </a:solidFill>
                <a:effectLst/>
                <a:latin typeface="Segoe UI"/>
                <a:cs typeface="Segoe UI"/>
              </a:rPr>
              <a:t>The feedback we are receiving and the data we are collecting from Copilot’s earliest users underscore that fact. 68% said Copilot improved the quality of their work, and 70% said it made them more productive; with 77% saying they wouldn’t want to give Copilot up. </a:t>
            </a:r>
            <a:br>
              <a:rPr lang="en-US" b="0" i="0">
                <a:effectLst/>
                <a:latin typeface="Segoe UI" panose="020B0502040204020203" pitchFamily="34" charset="0"/>
                <a:cs typeface="Segoe UI"/>
              </a:rPr>
            </a:br>
            <a:endParaRPr lang="en-US" sz="1200" kern="100">
              <a:effectLst/>
              <a:latin typeface="Aptos Display"/>
              <a:ea typeface="Yu Mincho"/>
              <a:cs typeface="Arial" panose="020B0604020202020204" pitchFamily="34" charset="0"/>
            </a:endParaRPr>
          </a:p>
          <a:p>
            <a:endParaRPr lang="en-US"/>
          </a:p>
          <a:p>
            <a:endParaRPr lang="en-GB"/>
          </a:p>
        </p:txBody>
      </p:sp>
      <p:sp>
        <p:nvSpPr>
          <p:cNvPr id="4" name="Slide Number Placeholder 3"/>
          <p:cNvSpPr>
            <a:spLocks noGrp="1"/>
          </p:cNvSpPr>
          <p:nvPr>
            <p:ph type="sldNum" sz="quarter" idx="5"/>
          </p:nvPr>
        </p:nvSpPr>
        <p:spPr/>
        <p:txBody>
          <a:bodyPr/>
          <a:lstStyle/>
          <a:p>
            <a:fld id="{6DCBA353-E6D4-4D02-8626-A6FF534C737B}" type="slidenum">
              <a:rPr lang="en-US" smtClean="0"/>
              <a:t>12</a:t>
            </a:fld>
            <a:endParaRPr lang="en-US"/>
          </a:p>
        </p:txBody>
      </p:sp>
    </p:spTree>
    <p:extLst>
      <p:ext uri="{BB962C8B-B14F-4D97-AF65-F5344CB8AC3E}">
        <p14:creationId xmlns:p14="http://schemas.microsoft.com/office/powerpoint/2010/main" val="10649792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a:solidFill>
                  <a:srgbClr val="000000"/>
                </a:solidFill>
                <a:latin typeface="Segoe UI"/>
                <a:cs typeface="Segoe UI"/>
              </a:rPr>
              <a:t>But with all the benefits of AI, come some risks and some new challenges. In fact, based</a:t>
            </a:r>
            <a:r>
              <a:rPr lang="en-US" sz="1200" b="0" i="0">
                <a:solidFill>
                  <a:srgbClr val="000000"/>
                </a:solidFill>
                <a:effectLst/>
                <a:latin typeface="Segoe UI"/>
                <a:cs typeface="Segoe UI"/>
              </a:rPr>
              <a:t> on </a:t>
            </a:r>
            <a:r>
              <a:rPr lang="en-US" sz="1200">
                <a:solidFill>
                  <a:srgbClr val="000000"/>
                </a:solidFill>
                <a:latin typeface="Segoe UI"/>
                <a:cs typeface="Segoe UI"/>
              </a:rPr>
              <a:t>a recent Microsoft Security survey</a:t>
            </a:r>
            <a:r>
              <a:rPr lang="en-US" sz="1200" b="0" i="0">
                <a:solidFill>
                  <a:srgbClr val="000000"/>
                </a:solidFill>
                <a:effectLst/>
                <a:latin typeface="Segoe UI"/>
                <a:cs typeface="Segoe UI"/>
              </a:rPr>
              <a:t>, here </a:t>
            </a:r>
            <a:r>
              <a:rPr lang="en-US" sz="1200">
                <a:solidFill>
                  <a:srgbClr val="000000"/>
                </a:solidFill>
                <a:latin typeface="Segoe UI"/>
                <a:cs typeface="Segoe UI"/>
              </a:rPr>
              <a:t>are some top challenges when managing </a:t>
            </a:r>
            <a:r>
              <a:rPr lang="en-US" sz="1200" b="0" i="0">
                <a:solidFill>
                  <a:srgbClr val="000000"/>
                </a:solidFill>
                <a:effectLst/>
                <a:latin typeface="Segoe UI"/>
                <a:cs typeface="Segoe UI"/>
              </a:rPr>
              <a:t>data risks generated by AI apps:</a:t>
            </a:r>
          </a:p>
          <a:p>
            <a:pPr fontAlgn="base"/>
            <a:endParaRPr lang="en-US" b="0" i="0">
              <a:solidFill>
                <a:srgbClr val="000000"/>
              </a:solidFill>
              <a:effectLst/>
              <a:latin typeface="Segoe UI"/>
              <a:cs typeface="Segoe UI"/>
            </a:endParaRPr>
          </a:p>
          <a:p>
            <a:pPr marL="342900" indent="-342900" fontAlgn="base">
              <a:buFont typeface="+mj-lt"/>
              <a:buAutoNum type="arabicPeriod"/>
            </a:pPr>
            <a:r>
              <a:rPr lang="en-US" sz="1200" b="0" i="0">
                <a:solidFill>
                  <a:srgbClr val="000000"/>
                </a:solidFill>
                <a:effectLst/>
                <a:latin typeface="Segoe UI"/>
                <a:cs typeface="Segoe UI"/>
              </a:rPr>
              <a:t>Lack of visibility into risks: </a:t>
            </a:r>
            <a:r>
              <a:rPr lang="en-US" sz="1200">
                <a:solidFill>
                  <a:srgbClr val="000000"/>
                </a:solidFill>
                <a:latin typeface="Segoe UI"/>
                <a:cs typeface="Segoe UI"/>
              </a:rPr>
              <a:t>58</a:t>
            </a:r>
            <a:r>
              <a:rPr lang="en-US" sz="1200" b="0" i="0">
                <a:solidFill>
                  <a:srgbClr val="000000"/>
                </a:solidFill>
                <a:effectLst/>
                <a:latin typeface="Segoe UI"/>
                <a:cs typeface="Segoe UI"/>
              </a:rPr>
              <a:t>% of </a:t>
            </a:r>
            <a:r>
              <a:rPr lang="en-US" sz="1200">
                <a:solidFill>
                  <a:srgbClr val="000000"/>
                </a:solidFill>
                <a:latin typeface="Segoe UI"/>
                <a:cs typeface="Segoe UI"/>
              </a:rPr>
              <a:t>organizations are concerned about the lack of visibility </a:t>
            </a:r>
          </a:p>
          <a:p>
            <a:pPr marL="342900" indent="-342900" fontAlgn="base">
              <a:buFont typeface="+mj-lt"/>
              <a:buAutoNum type="arabicPeriod"/>
            </a:pPr>
            <a:r>
              <a:rPr lang="en-US" sz="1200">
                <a:solidFill>
                  <a:srgbClr val="000000"/>
                </a:solidFill>
                <a:latin typeface="Segoe UI"/>
                <a:cs typeface="Segoe UI"/>
              </a:rPr>
              <a:t>Lack</a:t>
            </a:r>
            <a:r>
              <a:rPr lang="en-US" sz="1200" b="0" i="0">
                <a:solidFill>
                  <a:srgbClr val="000000"/>
                </a:solidFill>
                <a:effectLst/>
                <a:latin typeface="Segoe UI"/>
                <a:cs typeface="Segoe UI"/>
              </a:rPr>
              <a:t> of controls to protect data shared in AI: another critical concern is data security; how do security teams ensure that any sensitive data that’s been exchanged between the user and app is protected?</a:t>
            </a:r>
            <a:r>
              <a:rPr lang="en-US" sz="1200">
                <a:solidFill>
                  <a:srgbClr val="000000"/>
                </a:solidFill>
                <a:latin typeface="Segoe UI"/>
                <a:cs typeface="Segoe UI"/>
              </a:rPr>
              <a:t> 97% of organizations have concerns about implementing AI due to the lack of controls to mitigate data leakage</a:t>
            </a:r>
            <a:r>
              <a:rPr lang="en-US" sz="1200" b="0" i="0">
                <a:solidFill>
                  <a:srgbClr val="000000"/>
                </a:solidFill>
                <a:effectLst/>
                <a:latin typeface="Segoe UI"/>
                <a:cs typeface="Segoe UI"/>
              </a:rPr>
              <a:t>.</a:t>
            </a:r>
            <a:endParaRPr lang="en-US"/>
          </a:p>
          <a:p>
            <a:pPr marL="342900" indent="-342900" algn="l" rtl="0" fontAlgn="base">
              <a:buFont typeface="+mj-lt"/>
              <a:buAutoNum type="arabicPeriod"/>
            </a:pPr>
            <a:r>
              <a:rPr lang="en-US" sz="1200" b="0" i="0">
                <a:solidFill>
                  <a:srgbClr val="000000"/>
                </a:solidFill>
                <a:effectLst/>
                <a:latin typeface="Segoe UI"/>
                <a:cs typeface="Segoe UI"/>
              </a:rPr>
              <a:t>Increased regulatory pressure: with the rapid adoption of AI in business workflows, it’s important that security teams remain compliant and can keep up with new regulations that come around data protection </a:t>
            </a:r>
          </a:p>
          <a:p>
            <a:endParaRPr lang="en-GB"/>
          </a:p>
        </p:txBody>
      </p:sp>
      <p:sp>
        <p:nvSpPr>
          <p:cNvPr id="4" name="Slide Number Placeholder 3"/>
          <p:cNvSpPr>
            <a:spLocks noGrp="1"/>
          </p:cNvSpPr>
          <p:nvPr>
            <p:ph type="sldNum" sz="quarter" idx="5"/>
          </p:nvPr>
        </p:nvSpPr>
        <p:spPr/>
        <p:txBody>
          <a:bodyPr/>
          <a:lstStyle/>
          <a:p>
            <a:fld id="{6DCBA353-E6D4-4D02-8626-A6FF534C737B}" type="slidenum">
              <a:rPr lang="en-US" smtClean="0"/>
              <a:t>13</a:t>
            </a:fld>
            <a:endParaRPr lang="en-US"/>
          </a:p>
        </p:txBody>
      </p:sp>
    </p:spTree>
    <p:extLst>
      <p:ext uri="{BB962C8B-B14F-4D97-AF65-F5344CB8AC3E}">
        <p14:creationId xmlns:p14="http://schemas.microsoft.com/office/powerpoint/2010/main" val="11448871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338">
              <a:defRPr/>
            </a:pPr>
            <a:r>
              <a:rPr lang="en-GB"/>
              <a:t>And this leads me onto the discussion we are having now with a lot of customers due to the general availability of Copilot for Microsoft 365 and the availability &amp; appetite of customers to want to leverage Generative AI capabilities in their business. The desire of the boardroom to innovate and gain competitive advantage vs. the security concerns of the access that people can have to data inside their business and what Generative AI could expose in terms of access to information within that organisation.</a:t>
            </a:r>
          </a:p>
          <a:p>
            <a:pPr defTabSz="966338">
              <a:defRPr/>
            </a:pPr>
            <a:endParaRPr lang="en-GB"/>
          </a:p>
          <a:p>
            <a:r>
              <a:rPr lang="en-GB">
                <a:latin typeface="Aptos" panose="02110004020202020204"/>
                <a:ea typeface="Segoe UI" panose="020B0502040204020203" pitchFamily="34" charset="0"/>
                <a:cs typeface="Segoe UI" panose="020B0502040204020203" pitchFamily="34" charset="0"/>
              </a:rPr>
              <a:t>This risk balance and tension is holding organisations back. But as Vivek will illustrate later on there is value in deploying Copilot for M365 quickly and ensuring that you give access to certain users and data to generate </a:t>
            </a:r>
            <a:r>
              <a:rPr lang="en-GB" err="1">
                <a:latin typeface="Aptos" panose="02110004020202020204"/>
                <a:ea typeface="Segoe UI" panose="020B0502040204020203" pitchFamily="34" charset="0"/>
                <a:cs typeface="Segoe UI" panose="020B0502040204020203" pitchFamily="34" charset="0"/>
              </a:rPr>
              <a:t>efficiences</a:t>
            </a:r>
            <a:r>
              <a:rPr lang="en-GB">
                <a:latin typeface="Aptos" panose="02110004020202020204"/>
                <a:ea typeface="Segoe UI" panose="020B0502040204020203" pitchFamily="34" charset="0"/>
                <a:cs typeface="Segoe UI" panose="020B0502040204020203" pitchFamily="34" charset="0"/>
              </a:rPr>
              <a:t>, and value realisation, whilst at the same time working on your data security strategy for broader roll out and adoption.</a:t>
            </a:r>
          </a:p>
          <a:p>
            <a:endParaRPr lang="en-GB">
              <a:latin typeface="Aptos" panose="02110004020202020204"/>
              <a:ea typeface="Segoe UI" panose="020B0502040204020203" pitchFamily="34" charset="0"/>
              <a:cs typeface="Segoe UI" panose="020B0502040204020203" pitchFamily="34" charset="0"/>
            </a:endParaRPr>
          </a:p>
          <a:p>
            <a:r>
              <a:rPr lang="en-GB">
                <a:latin typeface="Aptos" panose="02110004020202020204"/>
                <a:ea typeface="Segoe UI" panose="020B0502040204020203" pitchFamily="34" charset="0"/>
                <a:cs typeface="Segoe UI" panose="020B0502040204020203" pitchFamily="34" charset="0"/>
              </a:rPr>
              <a:t>You can see from this Gartner IT Exec survey from August that Data Privacy is the no. 1 concern for organisations when it comes to Gen AI</a:t>
            </a:r>
          </a:p>
          <a:p>
            <a:endParaRPr lang="en-GB">
              <a:latin typeface="Aptos" panose="02110004020202020204"/>
              <a:ea typeface="Segoe UI" panose="020B0502040204020203" pitchFamily="34" charset="0"/>
              <a:cs typeface="Segoe UI" panose="020B0502040204020203" pitchFamily="34" charset="0"/>
            </a:endParaRPr>
          </a:p>
          <a:p>
            <a:pPr marL="361950" indent="-361950">
              <a:lnSpc>
                <a:spcPct val="107000"/>
              </a:lnSpc>
              <a:buFont typeface="Symbol" panose="05050102010706020507" pitchFamily="18" charset="2"/>
              <a:buChar char=""/>
            </a:pPr>
            <a:r>
              <a:rPr lang="en-US" sz="1300" kern="100">
                <a:latin typeface="Segoe UI"/>
                <a:ea typeface="Segoe UI" panose="020B0502040204020203" pitchFamily="34" charset="0"/>
                <a:cs typeface="Segoe UI"/>
              </a:rPr>
              <a:t>This is a critical initiative that Microsoft started many years ago with the beginning of our AI journey.</a:t>
            </a:r>
          </a:p>
          <a:p>
            <a:pPr marL="361950" indent="-361950">
              <a:lnSpc>
                <a:spcPct val="107000"/>
              </a:lnSpc>
              <a:spcAft>
                <a:spcPts val="845"/>
              </a:spcAft>
              <a:buFont typeface="Symbol" panose="05050102010706020507" pitchFamily="18" charset="2"/>
              <a:buChar char=""/>
            </a:pPr>
            <a:r>
              <a:rPr lang="en-US" sz="1300" kern="100">
                <a:latin typeface="Segoe UI"/>
                <a:ea typeface="Segoe UI" panose="020B0502040204020203" pitchFamily="34" charset="0"/>
                <a:cs typeface="Segoe UI"/>
              </a:rPr>
              <a:t>It is vital that we all understand how to securely develop and deploy AI-capable solutions for safety, trust, privacy, and data integrity</a:t>
            </a:r>
          </a:p>
          <a:p>
            <a:pPr defTabSz="966338">
              <a:defRPr/>
            </a:pPr>
            <a:endParaRPr lang="en-GB"/>
          </a:p>
          <a:p>
            <a:endParaRPr lang="en-GB"/>
          </a:p>
        </p:txBody>
      </p:sp>
      <p:sp>
        <p:nvSpPr>
          <p:cNvPr id="4" name="Slide Number Placeholder 3"/>
          <p:cNvSpPr>
            <a:spLocks noGrp="1"/>
          </p:cNvSpPr>
          <p:nvPr>
            <p:ph type="sldNum" sz="quarter" idx="5"/>
          </p:nvPr>
        </p:nvSpPr>
        <p:spPr/>
        <p:txBody>
          <a:bodyPr/>
          <a:lstStyle/>
          <a:p>
            <a:fld id="{68EE53F6-583F-4E6B-B895-59D38B7C6854}" type="slidenum">
              <a:rPr lang="en-GB" smtClean="0"/>
              <a:t>14</a:t>
            </a:fld>
            <a:endParaRPr lang="en-GB"/>
          </a:p>
        </p:txBody>
      </p:sp>
    </p:spTree>
    <p:extLst>
      <p:ext uri="{BB962C8B-B14F-4D97-AF65-F5344CB8AC3E}">
        <p14:creationId xmlns:p14="http://schemas.microsoft.com/office/powerpoint/2010/main" val="22877311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solidFill>
                  <a:srgbClr val="000000"/>
                </a:solidFill>
                <a:latin typeface="Söhne"/>
              </a:rPr>
              <a:t>So what are we hearing that </a:t>
            </a:r>
            <a:r>
              <a:rPr lang="en-US" err="1">
                <a:solidFill>
                  <a:srgbClr val="000000"/>
                </a:solidFill>
                <a:latin typeface="Söhne"/>
              </a:rPr>
              <a:t>Organisations</a:t>
            </a:r>
            <a:r>
              <a:rPr lang="en-US">
                <a:solidFill>
                  <a:srgbClr val="000000"/>
                </a:solidFill>
                <a:latin typeface="Söhne"/>
              </a:rPr>
              <a:t> are worried about when it comes to Data Security and privacy when it comes to the use of Generative AI: </a:t>
            </a:r>
            <a:endParaRPr lang="en-US"/>
          </a:p>
          <a:p>
            <a:r>
              <a:rPr lang="en-US">
                <a:solidFill>
                  <a:srgbClr val="000000"/>
                </a:solidFill>
                <a:latin typeface="Söhne"/>
              </a:rPr>
              <a:t>Let's</a:t>
            </a:r>
            <a:r>
              <a:rPr lang="en-US" sz="1200" b="0" i="0">
                <a:solidFill>
                  <a:srgbClr val="000000"/>
                </a:solidFill>
                <a:effectLst/>
                <a:latin typeface="Söhne"/>
              </a:rPr>
              <a:t> delve into the real challenges organizations are currently facing by examining some common risk scenarios.</a:t>
            </a:r>
            <a:endParaRPr lang="en-US"/>
          </a:p>
          <a:p>
            <a:endParaRPr lang="en-US">
              <a:solidFill>
                <a:srgbClr val="000000"/>
              </a:solidFill>
              <a:latin typeface="Söhne"/>
            </a:endParaRPr>
          </a:p>
          <a:p>
            <a:pPr algn="l"/>
            <a:r>
              <a:rPr lang="en-US" sz="1200" b="0" i="0">
                <a:solidFill>
                  <a:srgbClr val="000000"/>
                </a:solidFill>
                <a:effectLst/>
                <a:latin typeface="Söhne"/>
              </a:rPr>
              <a:t>Firstly, organizations lack visibility into the usage of AI applications, including information on which apps are being used, who are the users using these AI apps, and the types of data shared with and generated by these apps. Insufficient visibility into usage can give rise to security and compliance challenges, potentially leading to incidents such as:</a:t>
            </a:r>
          </a:p>
          <a:p>
            <a:pPr algn="l">
              <a:buFont typeface="+mj-lt"/>
              <a:buAutoNum type="arabicPeriod"/>
            </a:pPr>
            <a:endParaRPr lang="en-US" sz="1200" b="0" i="0">
              <a:solidFill>
                <a:srgbClr val="000000"/>
              </a:solidFill>
              <a:effectLst/>
              <a:latin typeface="Söhne"/>
            </a:endParaRPr>
          </a:p>
          <a:p>
            <a:pPr marL="514350" indent="-514350" algn="l">
              <a:buFont typeface="+mj-lt"/>
              <a:buAutoNum type="arabicPeriod"/>
            </a:pPr>
            <a:r>
              <a:rPr lang="en-US" sz="1200" b="1" i="0">
                <a:solidFill>
                  <a:srgbClr val="000000"/>
                </a:solidFill>
                <a:effectLst/>
                <a:latin typeface="Söhne"/>
              </a:rPr>
              <a:t>Data oversharing:</a:t>
            </a:r>
            <a:r>
              <a:rPr lang="en-US" sz="1200" b="0" i="0">
                <a:solidFill>
                  <a:srgbClr val="000000"/>
                </a:solidFill>
                <a:effectLst/>
                <a:latin typeface="Söhne"/>
              </a:rPr>
              <a:t> Users might attempt to access sensitive information, such as confidential projects or personal data, through AI apps like Copilot. Without appropriate data security controls, these AI apps could gain access to, summarize, or create content based on sensitive data, increasing the risk of data overexposure or oversharing.</a:t>
            </a:r>
          </a:p>
          <a:p>
            <a:pPr marL="514350" indent="-514350">
              <a:buFont typeface="+mj-lt"/>
              <a:buAutoNum type="arabicPeriod"/>
            </a:pPr>
            <a:r>
              <a:rPr lang="en-US" b="1">
                <a:solidFill>
                  <a:srgbClr val="000000"/>
                </a:solidFill>
              </a:rPr>
              <a:t>Data leaks:</a:t>
            </a:r>
            <a:r>
              <a:rPr lang="en-US">
                <a:solidFill>
                  <a:srgbClr val="000000"/>
                </a:solidFill>
              </a:rPr>
              <a:t> Users may inadvertently disclose sensitive data, such as customers’ personal data, to AI apps, like consumer services such as ChatGPT. This concern is prevalent in headlines and echoed by other organizations. This is less relevant for Copilot for M365 since it comes with built in controls.</a:t>
            </a:r>
            <a:endParaRPr lang="en-US" sz="1200">
              <a:solidFill>
                <a:srgbClr val="000000"/>
              </a:solidFill>
              <a:latin typeface="Söhne"/>
            </a:endParaRPr>
          </a:p>
          <a:p>
            <a:pPr marL="514350" indent="-514350" algn="l">
              <a:buFont typeface="+mj-lt"/>
              <a:buAutoNum type="arabicPeriod"/>
            </a:pPr>
            <a:r>
              <a:rPr lang="en-US" sz="1200" b="1" i="0">
                <a:solidFill>
                  <a:srgbClr val="000000"/>
                </a:solidFill>
                <a:effectLst/>
                <a:latin typeface="Söhne"/>
              </a:rPr>
              <a:t>Non-compliance usage:</a:t>
            </a:r>
            <a:r>
              <a:rPr lang="en-US" sz="1200" b="0" i="0">
                <a:solidFill>
                  <a:srgbClr val="000000"/>
                </a:solidFill>
                <a:effectLst/>
                <a:latin typeface="Söhne"/>
              </a:rPr>
              <a:t> With the ease of content creation using generative AI, users can effortlessly generate new content, including unethical or high-risk content such as fake news, fraudulent content, or stock manipulation. It is imperative for organizations to govern the usage of AI apps, ensuring compliance with codes of conduct and regulatory requirements.</a:t>
            </a:r>
          </a:p>
          <a:p>
            <a:endParaRPr lang="en-GB"/>
          </a:p>
        </p:txBody>
      </p:sp>
      <p:sp>
        <p:nvSpPr>
          <p:cNvPr id="4" name="Slide Number Placeholder 3"/>
          <p:cNvSpPr>
            <a:spLocks noGrp="1"/>
          </p:cNvSpPr>
          <p:nvPr>
            <p:ph type="sldNum" sz="quarter" idx="5"/>
          </p:nvPr>
        </p:nvSpPr>
        <p:spPr/>
        <p:txBody>
          <a:bodyPr/>
          <a:lstStyle/>
          <a:p>
            <a:fld id="{6DCBA353-E6D4-4D02-8626-A6FF534C737B}" type="slidenum">
              <a:rPr lang="en-US" smtClean="0"/>
              <a:t>15</a:t>
            </a:fld>
            <a:endParaRPr lang="en-US"/>
          </a:p>
        </p:txBody>
      </p:sp>
    </p:spTree>
    <p:extLst>
      <p:ext uri="{BB962C8B-B14F-4D97-AF65-F5344CB8AC3E}">
        <p14:creationId xmlns:p14="http://schemas.microsoft.com/office/powerpoint/2010/main" val="2486160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F8F49B-8286-D7CA-A7DB-2F82E091C3F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E388D4D-F15A-BFA9-24CC-530F5355253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6C96ED0-BBAE-EEF8-BFE8-FA281946A19E}"/>
              </a:ext>
            </a:extLst>
          </p:cNvPr>
          <p:cNvSpPr>
            <a:spLocks noGrp="1"/>
          </p:cNvSpPr>
          <p:nvPr>
            <p:ph type="body" idx="1"/>
          </p:nvPr>
        </p:nvSpPr>
        <p:spPr/>
        <p:txBody>
          <a:bodyPr/>
          <a:lstStyle/>
          <a:p>
            <a:pPr>
              <a:spcAft>
                <a:spcPts val="634"/>
              </a:spcAft>
            </a:pPr>
            <a:r>
              <a:rPr lang="en-US" sz="1300">
                <a:solidFill>
                  <a:srgbClr val="000000"/>
                </a:solidFill>
                <a:latin typeface="Segoe UI"/>
                <a:ea typeface="Times New Roman" panose="02020603050405020304" pitchFamily="18" charset="0"/>
                <a:cs typeface="Segoe UI"/>
              </a:rPr>
              <a:t>So to mitigate these </a:t>
            </a:r>
            <a:r>
              <a:rPr lang="en-US" sz="1300" err="1">
                <a:solidFill>
                  <a:srgbClr val="000000"/>
                </a:solidFill>
                <a:latin typeface="Segoe UI"/>
                <a:ea typeface="Times New Roman" panose="02020603050405020304" pitchFamily="18" charset="0"/>
                <a:cs typeface="Segoe UI"/>
              </a:rPr>
              <a:t>risks,you</a:t>
            </a:r>
            <a:r>
              <a:rPr lang="en-US" sz="1300">
                <a:solidFill>
                  <a:srgbClr val="000000"/>
                </a:solidFill>
                <a:latin typeface="Segoe UI"/>
                <a:ea typeface="Times New Roman" panose="02020603050405020304" pitchFamily="18" charset="0"/>
                <a:cs typeface="Segoe UI"/>
              </a:rPr>
              <a:t> </a:t>
            </a:r>
            <a:r>
              <a:rPr lang="en-US" sz="1300" b="1">
                <a:solidFill>
                  <a:srgbClr val="000000"/>
                </a:solidFill>
                <a:latin typeface="Segoe UI"/>
                <a:ea typeface="Times New Roman" panose="02020603050405020304" pitchFamily="18" charset="0"/>
                <a:cs typeface="Segoe UI"/>
              </a:rPr>
              <a:t>need to properly secure and govern the data</a:t>
            </a:r>
            <a:r>
              <a:rPr lang="en-US" sz="1300">
                <a:solidFill>
                  <a:srgbClr val="000000"/>
                </a:solidFill>
                <a:latin typeface="Segoe UI"/>
                <a:ea typeface="Times New Roman" panose="02020603050405020304" pitchFamily="18" charset="0"/>
                <a:cs typeface="Segoe UI"/>
              </a:rPr>
              <a:t> used and produced by AI</a:t>
            </a:r>
            <a:endParaRPr lang="en-US" sz="1300"/>
          </a:p>
          <a:p>
            <a:pPr>
              <a:spcAft>
                <a:spcPts val="634"/>
              </a:spcAft>
            </a:pPr>
            <a:endParaRPr lang="en-US" sz="1300">
              <a:solidFill>
                <a:srgbClr val="000000"/>
              </a:solidFill>
              <a:latin typeface="Segoe UI" panose="020B0502040204020203" pitchFamily="34" charset="0"/>
              <a:ea typeface="Times New Roman" panose="02020603050405020304" pitchFamily="18" charset="0"/>
            </a:endParaRPr>
          </a:p>
          <a:p>
            <a:pPr>
              <a:spcAft>
                <a:spcPts val="634"/>
              </a:spcAft>
            </a:pPr>
            <a:r>
              <a:rPr lang="en-US" sz="1300">
                <a:solidFill>
                  <a:srgbClr val="000000"/>
                </a:solidFill>
                <a:latin typeface="Segoe UI"/>
                <a:ea typeface="Times New Roman" panose="02020603050405020304" pitchFamily="18" charset="0"/>
                <a:cs typeface="Segoe UI"/>
              </a:rPr>
              <a:t>And, as this other Gartner insight showed from October, </a:t>
            </a:r>
            <a:r>
              <a:rPr lang="en-US" sz="1300" b="1">
                <a:solidFill>
                  <a:srgbClr val="000000"/>
                </a:solidFill>
                <a:latin typeface="Segoe UI"/>
                <a:ea typeface="Times New Roman" panose="02020603050405020304" pitchFamily="18" charset="0"/>
                <a:cs typeface="Segoe UI"/>
              </a:rPr>
              <a:t>today less than half (47%) of CIOs and technology leaders are confident</a:t>
            </a:r>
            <a:r>
              <a:rPr lang="en-US" sz="1300">
                <a:solidFill>
                  <a:srgbClr val="000000"/>
                </a:solidFill>
                <a:latin typeface="Segoe UI"/>
                <a:ea typeface="Times New Roman" panose="02020603050405020304" pitchFamily="18" charset="0"/>
                <a:cs typeface="Segoe UI"/>
              </a:rPr>
              <a:t> their organization will be able to mitigate the risks of AI</a:t>
            </a:r>
            <a:endParaRPr lang="en-US" sz="1300" i="1">
              <a:solidFill>
                <a:srgbClr val="000000"/>
              </a:solidFill>
              <a:latin typeface="Segoe UI"/>
              <a:ea typeface="Times New Roman" panose="02020603050405020304" pitchFamily="18" charset="0"/>
              <a:cs typeface="Segoe UI"/>
            </a:endParaRPr>
          </a:p>
          <a:p>
            <a:pPr>
              <a:spcAft>
                <a:spcPts val="634"/>
              </a:spcAft>
            </a:pPr>
            <a:endParaRPr lang="en-US" sz="1300">
              <a:solidFill>
                <a:srgbClr val="000000"/>
              </a:solidFill>
              <a:ea typeface="Times New Roman" panose="02020603050405020304" pitchFamily="18" charset="0"/>
              <a:cs typeface="Segoe UI" panose="020B0502040204020203" pitchFamily="34" charset="0"/>
            </a:endParaRPr>
          </a:p>
          <a:p>
            <a:pPr>
              <a:spcAft>
                <a:spcPts val="634"/>
              </a:spcAft>
            </a:pPr>
            <a:r>
              <a:rPr lang="en-US" sz="1300">
                <a:solidFill>
                  <a:srgbClr val="000000"/>
                </a:solidFill>
                <a:latin typeface="Segoe UI"/>
                <a:ea typeface="Times New Roman" panose="02020603050405020304" pitchFamily="18" charset="0"/>
                <a:cs typeface="Segoe UI"/>
              </a:rPr>
              <a:t>That is because the </a:t>
            </a:r>
            <a:r>
              <a:rPr lang="en-US" sz="1300" b="1">
                <a:solidFill>
                  <a:srgbClr val="000000"/>
                </a:solidFill>
                <a:latin typeface="Segoe UI"/>
                <a:ea typeface="Times New Roman" panose="02020603050405020304" pitchFamily="18" charset="0"/>
                <a:cs typeface="Segoe UI"/>
              </a:rPr>
              <a:t>new risks that come with implementing and deploying AI are not fully known</a:t>
            </a:r>
            <a:endParaRPr lang="en-US" sz="1300" b="1"/>
          </a:p>
        </p:txBody>
      </p:sp>
      <p:sp>
        <p:nvSpPr>
          <p:cNvPr id="4" name="Header Placeholder 3">
            <a:extLst>
              <a:ext uri="{FF2B5EF4-FFF2-40B4-BE49-F238E27FC236}">
                <a16:creationId xmlns:a16="http://schemas.microsoft.com/office/drawing/2014/main" id="{D83EE455-FB53-58F8-8FD1-73A64F98F5F0}"/>
              </a:ext>
            </a:extLst>
          </p:cNvPr>
          <p:cNvSpPr>
            <a:spLocks noGrp="1"/>
          </p:cNvSpPr>
          <p:nvPr>
            <p:ph type="hdr" sz="quarter" idx="10"/>
          </p:nvPr>
        </p:nvSpPr>
        <p:spPr/>
        <p:txBody>
          <a:bodyPr/>
          <a:lstStyle/>
          <a:p>
            <a:pPr defTabSz="966303">
              <a:defRPr/>
            </a:pPr>
            <a:endParaRPr lang="en-US">
              <a:solidFill>
                <a:prstClr val="black"/>
              </a:solidFill>
              <a:latin typeface="Segoe UI" pitchFamily="34" charset="0"/>
            </a:endParaRPr>
          </a:p>
        </p:txBody>
      </p:sp>
      <p:sp>
        <p:nvSpPr>
          <p:cNvPr id="5" name="Footer Placeholder 4">
            <a:extLst>
              <a:ext uri="{FF2B5EF4-FFF2-40B4-BE49-F238E27FC236}">
                <a16:creationId xmlns:a16="http://schemas.microsoft.com/office/drawing/2014/main" id="{D2EABC95-F3EB-5665-DA9A-640D7B9CB429}"/>
              </a:ext>
            </a:extLst>
          </p:cNvPr>
          <p:cNvSpPr>
            <a:spLocks noGrp="1"/>
          </p:cNvSpPr>
          <p:nvPr>
            <p:ph type="ftr" sz="quarter" idx="11"/>
          </p:nvPr>
        </p:nvSpPr>
        <p:spPr/>
        <p:txBody>
          <a:bodyPr/>
          <a:lstStyle/>
          <a:p>
            <a:pPr marL="603961" defTabSz="966020" eaLnBrk="0" hangingPunct="0">
              <a:defRPr/>
            </a:pPr>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FB199481-037D-435A-5093-DD933154E12A}"/>
              </a:ext>
            </a:extLst>
          </p:cNvPr>
          <p:cNvSpPr>
            <a:spLocks noGrp="1"/>
          </p:cNvSpPr>
          <p:nvPr>
            <p:ph type="dt" idx="12"/>
          </p:nvPr>
        </p:nvSpPr>
        <p:spPr/>
        <p:txBody>
          <a:bodyPr/>
          <a:lstStyle/>
          <a:p>
            <a:pPr defTabSz="966303">
              <a:defRPr/>
            </a:pPr>
            <a:fld id="{72E0C910-0166-48E0-B8EF-5071277A02A8}" type="datetime8">
              <a:rPr lang="en-US">
                <a:solidFill>
                  <a:prstClr val="black"/>
                </a:solidFill>
                <a:latin typeface="Segoe UI" pitchFamily="34" charset="0"/>
              </a:rPr>
              <a:pPr defTabSz="966303">
                <a:defRPr/>
              </a:pPr>
              <a:t>4/19/2024 11:34 AM</a:t>
            </a:fld>
            <a:endParaRPr lang="en-US">
              <a:solidFill>
                <a:prstClr val="black"/>
              </a:solidFill>
              <a:latin typeface="Segoe UI" pitchFamily="34" charset="0"/>
            </a:endParaRPr>
          </a:p>
        </p:txBody>
      </p:sp>
      <p:sp>
        <p:nvSpPr>
          <p:cNvPr id="7" name="Slide Number Placeholder 6">
            <a:extLst>
              <a:ext uri="{FF2B5EF4-FFF2-40B4-BE49-F238E27FC236}">
                <a16:creationId xmlns:a16="http://schemas.microsoft.com/office/drawing/2014/main" id="{424158BE-4C35-9ABC-ED44-8C6812E06873}"/>
              </a:ext>
            </a:extLst>
          </p:cNvPr>
          <p:cNvSpPr>
            <a:spLocks noGrp="1"/>
          </p:cNvSpPr>
          <p:nvPr>
            <p:ph type="sldNum" sz="quarter" idx="13"/>
          </p:nvPr>
        </p:nvSpPr>
        <p:spPr/>
        <p:txBody>
          <a:bodyPr/>
          <a:lstStyle/>
          <a:p>
            <a:pPr defTabSz="966303">
              <a:defRPr/>
            </a:pPr>
            <a:fld id="{B4008EB6-D09E-4580-8CD6-DDB14511944F}" type="slidenum">
              <a:rPr lang="en-US">
                <a:solidFill>
                  <a:prstClr val="black"/>
                </a:solidFill>
                <a:latin typeface="Segoe UI" pitchFamily="34" charset="0"/>
              </a:rPr>
              <a:pPr defTabSz="966303">
                <a:defRPr/>
              </a:pPr>
              <a:t>16</a:t>
            </a:fld>
            <a:endParaRPr lang="en-US">
              <a:solidFill>
                <a:prstClr val="black"/>
              </a:solidFill>
              <a:latin typeface="Segoe UI" pitchFamily="34" charset="0"/>
            </a:endParaRPr>
          </a:p>
        </p:txBody>
      </p:sp>
    </p:spTree>
    <p:extLst>
      <p:ext uri="{BB962C8B-B14F-4D97-AF65-F5344CB8AC3E}">
        <p14:creationId xmlns:p14="http://schemas.microsoft.com/office/powerpoint/2010/main" val="10540505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a:solidFill>
                  <a:srgbClr val="000000"/>
                </a:solidFill>
                <a:latin typeface="Segoe UI"/>
                <a:ea typeface="Times New Roman" panose="02020603050405020304" pitchFamily="18" charset="0"/>
                <a:cs typeface="Segoe UI"/>
              </a:rPr>
              <a:t>With </a:t>
            </a:r>
            <a:r>
              <a:rPr lang="en-US" sz="2000" i="1">
                <a:solidFill>
                  <a:srgbClr val="000000"/>
                </a:solidFill>
                <a:latin typeface="Segoe UI"/>
                <a:ea typeface="Times New Roman" panose="02020603050405020304" pitchFamily="18" charset="0"/>
                <a:cs typeface="Segoe UI"/>
              </a:rPr>
              <a:t>all these</a:t>
            </a:r>
            <a:r>
              <a:rPr lang="en-US" sz="2000">
                <a:solidFill>
                  <a:srgbClr val="000000"/>
                </a:solidFill>
                <a:latin typeface="Segoe UI"/>
                <a:ea typeface="Times New Roman" panose="02020603050405020304" pitchFamily="18" charset="0"/>
                <a:cs typeface="Segoe UI"/>
              </a:rPr>
              <a:t> concerns, almost half of the security leaders surveyed expect to continue restricting </a:t>
            </a:r>
            <a:r>
              <a:rPr lang="en-US" sz="2000" b="1">
                <a:solidFill>
                  <a:srgbClr val="000000"/>
                </a:solidFill>
                <a:latin typeface="Segoe UI"/>
                <a:ea typeface="Times New Roman" panose="02020603050405020304" pitchFamily="18" charset="0"/>
                <a:cs typeface="Segoe UI"/>
              </a:rPr>
              <a:t>all use </a:t>
            </a:r>
            <a:r>
              <a:rPr lang="en-US" sz="2000">
                <a:solidFill>
                  <a:srgbClr val="000000"/>
                </a:solidFill>
                <a:latin typeface="Segoe UI"/>
                <a:ea typeface="Times New Roman" panose="02020603050405020304" pitchFamily="18" charset="0"/>
                <a:cs typeface="Segoe UI"/>
              </a:rPr>
              <a:t>of AI in the workplace. And that is not really the best way to address the perceived security risks</a:t>
            </a:r>
          </a:p>
          <a:p>
            <a:pPr>
              <a:defRPr/>
            </a:pPr>
            <a:endParaRPr lang="en-US" sz="2000">
              <a:solidFill>
                <a:srgbClr val="000000"/>
              </a:solidFill>
              <a:latin typeface="Segoe UI"/>
              <a:ea typeface="Times New Roman" panose="02020603050405020304" pitchFamily="18" charset="0"/>
              <a:cs typeface="Segoe UI"/>
            </a:endParaRPr>
          </a:p>
          <a:p>
            <a:pPr>
              <a:defRPr/>
            </a:pPr>
            <a:r>
              <a:rPr lang="en-US" sz="2000">
                <a:solidFill>
                  <a:srgbClr val="000000"/>
                </a:solidFill>
                <a:latin typeface="Segoe UI"/>
                <a:ea typeface="Times New Roman" panose="02020603050405020304" pitchFamily="18" charset="0"/>
                <a:cs typeface="Segoe UI"/>
              </a:rPr>
              <a:t>When users are prevented from using their preferred technology, we often see an increase in risky behaviors, not a decrease. This is similar to the trend when Software as a Service (SaaS) started gaining popularity. Almost 90% of business users </a:t>
            </a:r>
            <a:r>
              <a:rPr lang="en-US" sz="2000" kern="900">
                <a:solidFill>
                  <a:srgbClr val="000000"/>
                </a:solidFill>
                <a:latin typeface="Segoe UI"/>
                <a:ea typeface="Times New Roman" panose="02020603050405020304" pitchFamily="18" charset="0"/>
                <a:cs typeface="Segoe UI"/>
              </a:rPr>
              <a:t>given a choice will side-step </a:t>
            </a:r>
            <a:r>
              <a:rPr lang="en-US" sz="2000">
                <a:solidFill>
                  <a:srgbClr val="000000"/>
                </a:solidFill>
                <a:latin typeface="Segoe UI"/>
                <a:ea typeface="Times New Roman" panose="02020603050405020304" pitchFamily="18" charset="0"/>
                <a:cs typeface="Segoe UI"/>
              </a:rPr>
              <a:t>cybersecurity </a:t>
            </a:r>
            <a:r>
              <a:rPr lang="en-US" sz="2000" kern="900">
                <a:solidFill>
                  <a:srgbClr val="000000"/>
                </a:solidFill>
                <a:latin typeface="Segoe UI"/>
                <a:ea typeface="Times New Roman" panose="02020603050405020304" pitchFamily="18" charset="0"/>
                <a:cs typeface="Segoe UI"/>
              </a:rPr>
              <a:t>controls</a:t>
            </a:r>
            <a:r>
              <a:rPr lang="en-US" sz="2000">
                <a:solidFill>
                  <a:srgbClr val="000000"/>
                </a:solidFill>
                <a:latin typeface="Segoe UI"/>
                <a:ea typeface="Times New Roman" panose="02020603050405020304" pitchFamily="18" charset="0"/>
                <a:cs typeface="Segoe UI"/>
              </a:rPr>
              <a:t> to achieve </a:t>
            </a:r>
            <a:r>
              <a:rPr lang="en-US" sz="2000" kern="900">
                <a:solidFill>
                  <a:srgbClr val="000000"/>
                </a:solidFill>
                <a:latin typeface="Segoe UI"/>
                <a:ea typeface="Times New Roman" panose="02020603050405020304" pitchFamily="18" charset="0"/>
                <a:cs typeface="Segoe UI"/>
              </a:rPr>
              <a:t>their</a:t>
            </a:r>
            <a:r>
              <a:rPr lang="en-US" sz="2000">
                <a:solidFill>
                  <a:srgbClr val="000000"/>
                </a:solidFill>
                <a:latin typeface="Segoe UI"/>
                <a:ea typeface="Times New Roman" panose="02020603050405020304" pitchFamily="18" charset="0"/>
                <a:cs typeface="Segoe UI"/>
              </a:rPr>
              <a:t> business goal. And, when users are restricted from utilizing AI applications, they will look for alternative </a:t>
            </a:r>
            <a:r>
              <a:rPr lang="en-US" sz="2000" kern="900">
                <a:solidFill>
                  <a:srgbClr val="000000"/>
                </a:solidFill>
                <a:latin typeface="Segoe UI"/>
                <a:ea typeface="Times New Roman" panose="02020603050405020304" pitchFamily="18" charset="0"/>
                <a:cs typeface="Segoe UI"/>
              </a:rPr>
              <a:t>ways </a:t>
            </a:r>
            <a:r>
              <a:rPr lang="en-US" sz="2000">
                <a:solidFill>
                  <a:srgbClr val="000000"/>
                </a:solidFill>
                <a:latin typeface="Segoe UI"/>
                <a:ea typeface="Times New Roman" panose="02020603050405020304" pitchFamily="18" charset="0"/>
                <a:cs typeface="Segoe UI"/>
              </a:rPr>
              <a:t>to access and use these apps. </a:t>
            </a:r>
            <a:endParaRPr lang="en-US" sz="2000" kern="900">
              <a:solidFill>
                <a:srgbClr val="0078D4"/>
              </a:solidFill>
              <a:latin typeface="Segoe UI Semibold"/>
              <a:ea typeface="Times New Roman" panose="02020603050405020304" pitchFamily="18" charset="0"/>
              <a:cs typeface="Segoe UI Semibold"/>
            </a:endParaRPr>
          </a:p>
          <a:p>
            <a:pPr>
              <a:defRPr/>
            </a:pPr>
            <a:endParaRPr lang="en-US" sz="2000">
              <a:solidFill>
                <a:srgbClr val="000000"/>
              </a:solidFill>
              <a:latin typeface="Segoe UI"/>
              <a:ea typeface="Times New Roman" panose="02020603050405020304" pitchFamily="18" charset="0"/>
              <a:cs typeface="Segoe UI"/>
            </a:endParaRPr>
          </a:p>
          <a:p>
            <a:pPr marL="0" marR="0" lvl="0" indent="0" algn="l" defTabSz="914400">
              <a:lnSpc>
                <a:spcPct val="100000"/>
              </a:lnSpc>
              <a:spcBef>
                <a:spcPts val="0"/>
              </a:spcBef>
              <a:spcAft>
                <a:spcPts val="0"/>
              </a:spcAft>
              <a:buClrTx/>
              <a:buSzTx/>
              <a:buFontTx/>
              <a:buNone/>
              <a:tabLst/>
              <a:defRPr/>
            </a:pPr>
            <a:r>
              <a:rPr lang="en-US" sz="2000">
                <a:solidFill>
                  <a:srgbClr val="000000"/>
                </a:solidFill>
                <a:latin typeface="Segoe UI"/>
                <a:ea typeface="Times New Roman" panose="02020603050405020304" pitchFamily="18" charset="0"/>
                <a:cs typeface="Segoe UI"/>
              </a:rPr>
              <a:t>For example - </a:t>
            </a:r>
            <a:r>
              <a:rPr lang="en-US" sz="2000" kern="900">
                <a:solidFill>
                  <a:srgbClr val="000000"/>
                </a:solidFill>
                <a:latin typeface="Segoe UI"/>
                <a:ea typeface="Times New Roman" panose="02020603050405020304" pitchFamily="18" charset="0"/>
                <a:cs typeface="Segoe UI"/>
              </a:rPr>
              <a:t>users </a:t>
            </a:r>
            <a:r>
              <a:rPr lang="en-US" sz="2000">
                <a:solidFill>
                  <a:srgbClr val="000000"/>
                </a:solidFill>
                <a:latin typeface="Segoe UI"/>
                <a:ea typeface="Times New Roman" panose="02020603050405020304" pitchFamily="18" charset="0"/>
                <a:cs typeface="Segoe UI"/>
              </a:rPr>
              <a:t>might </a:t>
            </a:r>
            <a:r>
              <a:rPr lang="en-US" sz="2000" kern="900">
                <a:solidFill>
                  <a:srgbClr val="000000"/>
                </a:solidFill>
                <a:latin typeface="Segoe UI"/>
                <a:ea typeface="Times New Roman" panose="02020603050405020304" pitchFamily="18" charset="0"/>
                <a:cs typeface="Segoe UI"/>
              </a:rPr>
              <a:t>use</a:t>
            </a:r>
            <a:r>
              <a:rPr lang="en-US" sz="2000">
                <a:solidFill>
                  <a:srgbClr val="000000"/>
                </a:solidFill>
                <a:latin typeface="Segoe UI"/>
                <a:ea typeface="Times New Roman" panose="02020603050405020304" pitchFamily="18" charset="0"/>
                <a:cs typeface="Segoe UI"/>
              </a:rPr>
              <a:t> AI apps through their unmanaged devices, over unsecured networks, or by logging in with personal credentials while handling sensitive data. </a:t>
            </a:r>
            <a:r>
              <a:rPr lang="en-US" sz="2000" kern="900">
                <a:solidFill>
                  <a:srgbClr val="000000"/>
                </a:solidFill>
                <a:latin typeface="Segoe UI"/>
                <a:ea typeface="Times New Roman" panose="02020603050405020304" pitchFamily="18" charset="0"/>
                <a:cs typeface="Segoe UI"/>
              </a:rPr>
              <a:t>These types of behaviors </a:t>
            </a:r>
            <a:r>
              <a:rPr lang="en-US" sz="2000">
                <a:solidFill>
                  <a:srgbClr val="000000"/>
                </a:solidFill>
                <a:latin typeface="Segoe UI"/>
                <a:ea typeface="Times New Roman" panose="02020603050405020304" pitchFamily="18" charset="0"/>
                <a:cs typeface="Segoe UI"/>
              </a:rPr>
              <a:t>lead to an increase in what we call "dark usage" - w</a:t>
            </a:r>
            <a:r>
              <a:rPr lang="en-US" sz="2000" kern="900">
                <a:solidFill>
                  <a:srgbClr val="000000"/>
                </a:solidFill>
                <a:latin typeface="Segoe UI"/>
                <a:ea typeface="Times New Roman" panose="02020603050405020304" pitchFamily="18" charset="0"/>
                <a:cs typeface="Segoe UI"/>
              </a:rPr>
              <a:t>hich </a:t>
            </a:r>
            <a:r>
              <a:rPr lang="en-US" sz="2000">
                <a:solidFill>
                  <a:srgbClr val="000000"/>
                </a:solidFill>
                <a:latin typeface="Segoe UI"/>
                <a:ea typeface="Times New Roman" panose="02020603050405020304" pitchFamily="18" charset="0"/>
                <a:cs typeface="Segoe UI"/>
              </a:rPr>
              <a:t>is </a:t>
            </a:r>
            <a:r>
              <a:rPr lang="en-US" sz="2000" kern="900">
                <a:solidFill>
                  <a:srgbClr val="000000"/>
                </a:solidFill>
                <a:latin typeface="Segoe UI"/>
                <a:ea typeface="Times New Roman" panose="02020603050405020304" pitchFamily="18" charset="0"/>
                <a:cs typeface="Segoe UI"/>
              </a:rPr>
              <a:t>usage that the </a:t>
            </a:r>
            <a:r>
              <a:rPr lang="en-US" sz="2000">
                <a:solidFill>
                  <a:srgbClr val="000000"/>
                </a:solidFill>
                <a:latin typeface="Segoe UI"/>
                <a:ea typeface="Times New Roman" panose="02020603050405020304" pitchFamily="18" charset="0"/>
                <a:cs typeface="Segoe UI"/>
              </a:rPr>
              <a:t>IT and security teams are </a:t>
            </a:r>
            <a:r>
              <a:rPr lang="en-US" sz="2000" kern="900">
                <a:solidFill>
                  <a:srgbClr val="000000"/>
                </a:solidFill>
                <a:latin typeface="Segoe UI"/>
                <a:ea typeface="Times New Roman" panose="02020603050405020304" pitchFamily="18" charset="0"/>
                <a:cs typeface="Segoe UI"/>
              </a:rPr>
              <a:t>not able </a:t>
            </a:r>
            <a:r>
              <a:rPr lang="en-US" sz="2000">
                <a:solidFill>
                  <a:srgbClr val="000000"/>
                </a:solidFill>
                <a:latin typeface="Segoe UI"/>
                <a:ea typeface="Times New Roman" panose="02020603050405020304" pitchFamily="18" charset="0"/>
                <a:cs typeface="Segoe UI"/>
              </a:rPr>
              <a:t>to monitor </a:t>
            </a:r>
            <a:r>
              <a:rPr lang="en-US" sz="2000" kern="900">
                <a:solidFill>
                  <a:srgbClr val="000000"/>
                </a:solidFill>
                <a:latin typeface="Segoe UI"/>
                <a:ea typeface="Times New Roman" panose="02020603050405020304" pitchFamily="18" charset="0"/>
                <a:cs typeface="Segoe UI"/>
              </a:rPr>
              <a:t>or </a:t>
            </a:r>
            <a:r>
              <a:rPr lang="en-US" sz="2000">
                <a:solidFill>
                  <a:srgbClr val="000000"/>
                </a:solidFill>
                <a:latin typeface="Segoe UI"/>
                <a:ea typeface="Times New Roman" panose="02020603050405020304" pitchFamily="18" charset="0"/>
                <a:cs typeface="Segoe UI"/>
              </a:rPr>
              <a:t>control. And this introduc</a:t>
            </a:r>
            <a:r>
              <a:rPr lang="en-US" sz="2000" kern="900">
                <a:solidFill>
                  <a:srgbClr val="000000"/>
                </a:solidFill>
                <a:latin typeface="Segoe UI"/>
                <a:ea typeface="Times New Roman" panose="02020603050405020304" pitchFamily="18" charset="0"/>
                <a:cs typeface="Segoe UI"/>
              </a:rPr>
              <a:t>es even</a:t>
            </a:r>
            <a:r>
              <a:rPr lang="en-US" sz="2000">
                <a:solidFill>
                  <a:srgbClr val="000000"/>
                </a:solidFill>
                <a:latin typeface="Segoe UI"/>
                <a:ea typeface="Times New Roman" panose="02020603050405020304" pitchFamily="18" charset="0"/>
                <a:cs typeface="Segoe UI"/>
              </a:rPr>
              <a:t> more unknown risks to </a:t>
            </a:r>
            <a:r>
              <a:rPr lang="en-US" sz="2000" kern="900">
                <a:solidFill>
                  <a:srgbClr val="000000"/>
                </a:solidFill>
                <a:latin typeface="Segoe UI"/>
                <a:ea typeface="Times New Roman" panose="02020603050405020304" pitchFamily="18" charset="0"/>
                <a:cs typeface="Segoe UI"/>
              </a:rPr>
              <a:t>your</a:t>
            </a:r>
            <a:r>
              <a:rPr lang="en-US" sz="2000">
                <a:solidFill>
                  <a:srgbClr val="000000"/>
                </a:solidFill>
                <a:latin typeface="Segoe UI"/>
                <a:ea typeface="Times New Roman" panose="02020603050405020304" pitchFamily="18" charset="0"/>
                <a:cs typeface="Segoe UI"/>
              </a:rPr>
              <a:t> organization.</a:t>
            </a:r>
            <a:endParaRPr lang="en-US" sz="2000" kern="900">
              <a:solidFill>
                <a:srgbClr val="0078D4"/>
              </a:solidFill>
              <a:latin typeface="Segoe UI Semibold"/>
              <a:ea typeface="Times New Roman" panose="02020603050405020304" pitchFamily="18" charset="0"/>
              <a:cs typeface="Segoe UI Semibold"/>
            </a:endParaRPr>
          </a:p>
          <a:p>
            <a:pPr>
              <a:spcAft>
                <a:spcPts val="634"/>
              </a:spcAft>
            </a:pPr>
            <a:endParaRPr lang="en-US" sz="1900">
              <a:solidFill>
                <a:srgbClr val="000000"/>
              </a:solidFill>
              <a:latin typeface="Segoe UI"/>
              <a:ea typeface="Times New Roman" panose="02020603050405020304" pitchFamily="18" charset="0"/>
              <a:cs typeface="Segoe UI"/>
            </a:endParaRPr>
          </a:p>
          <a:p>
            <a:pPr>
              <a:defRPr/>
            </a:pPr>
            <a:endParaRPr lang="en-US" sz="1800">
              <a:solidFill>
                <a:srgbClr val="000000"/>
              </a:solidFill>
              <a:latin typeface="Segoe UI"/>
              <a:ea typeface="Times New Roman" panose="02020603050405020304" pitchFamily="18" charset="0"/>
              <a:cs typeface="Segoe UI"/>
            </a:endParaRPr>
          </a:p>
          <a:p>
            <a:pPr>
              <a:defRPr/>
            </a:pPr>
            <a:r>
              <a:rPr lang="en-US" sz="1800">
                <a:solidFill>
                  <a:srgbClr val="000000"/>
                </a:solidFill>
                <a:latin typeface="Segoe UI"/>
                <a:ea typeface="Times New Roman" panose="02020603050405020304" pitchFamily="18" charset="0"/>
                <a:cs typeface="Segoe UI"/>
              </a:rPr>
              <a:t>You are left with 2 choices – either try and block Gen AI usage in your </a:t>
            </a:r>
            <a:r>
              <a:rPr lang="en-US" sz="1800" err="1">
                <a:solidFill>
                  <a:srgbClr val="000000"/>
                </a:solidFill>
                <a:latin typeface="Segoe UI"/>
                <a:ea typeface="Times New Roman" panose="02020603050405020304" pitchFamily="18" charset="0"/>
                <a:cs typeface="Segoe UI"/>
              </a:rPr>
              <a:t>organisations</a:t>
            </a:r>
            <a:r>
              <a:rPr lang="en-US" sz="1800">
                <a:solidFill>
                  <a:srgbClr val="000000"/>
                </a:solidFill>
                <a:latin typeface="Segoe UI"/>
                <a:ea typeface="Times New Roman" panose="02020603050405020304" pitchFamily="18" charset="0"/>
                <a:cs typeface="Segoe UI"/>
              </a:rPr>
              <a:t> (note that this choice will lead to Shadow AI and unregulated and insecure usage in your </a:t>
            </a:r>
            <a:r>
              <a:rPr lang="en-US" sz="1800" err="1">
                <a:solidFill>
                  <a:srgbClr val="000000"/>
                </a:solidFill>
                <a:latin typeface="Segoe UI"/>
                <a:ea typeface="Times New Roman" panose="02020603050405020304" pitchFamily="18" charset="0"/>
                <a:cs typeface="Segoe UI"/>
              </a:rPr>
              <a:t>organisation</a:t>
            </a:r>
            <a:r>
              <a:rPr lang="en-US" sz="1800">
                <a:solidFill>
                  <a:srgbClr val="000000"/>
                </a:solidFill>
                <a:latin typeface="Segoe UI"/>
                <a:ea typeface="Times New Roman" panose="02020603050405020304" pitchFamily="18" charset="0"/>
                <a:cs typeface="Segoe UI"/>
              </a:rPr>
              <a:t>)</a:t>
            </a:r>
          </a:p>
          <a:p>
            <a:pPr>
              <a:defRPr/>
            </a:pPr>
            <a:endParaRPr lang="en-US" sz="1800">
              <a:solidFill>
                <a:srgbClr val="000000"/>
              </a:solidFill>
              <a:latin typeface="Segoe UI"/>
              <a:ea typeface="Times New Roman" panose="02020603050405020304" pitchFamily="18" charset="0"/>
              <a:cs typeface="Segoe UI"/>
            </a:endParaRPr>
          </a:p>
          <a:p>
            <a:pPr>
              <a:defRPr/>
            </a:pPr>
            <a:r>
              <a:rPr lang="en-US" sz="1800">
                <a:solidFill>
                  <a:srgbClr val="000000"/>
                </a:solidFill>
                <a:latin typeface="Segoe UI"/>
                <a:ea typeface="Times New Roman" panose="02020603050405020304" pitchFamily="18" charset="0"/>
                <a:cs typeface="Segoe UI"/>
              </a:rPr>
              <a:t>Or provide your end users with access to Generative AI capabilities from applications and vendors that you trust, have security built into them, and can monitor usage and effectiveness</a:t>
            </a:r>
          </a:p>
          <a:p>
            <a:pPr>
              <a:spcAft>
                <a:spcPts val="634"/>
              </a:spcAft>
            </a:pPr>
            <a:endParaRPr lang="en-US" sz="1900">
              <a:solidFill>
                <a:srgbClr val="000000"/>
              </a:solidFill>
              <a:latin typeface="Segoe UI"/>
              <a:ea typeface="Times New Roman" panose="02020603050405020304" pitchFamily="18" charset="0"/>
              <a:cs typeface="Segoe UI"/>
            </a:endParaRPr>
          </a:p>
          <a:p>
            <a:pPr>
              <a:spcAft>
                <a:spcPts val="634"/>
              </a:spcAft>
            </a:pPr>
            <a:endParaRPr lang="en-US" sz="1900">
              <a:solidFill>
                <a:srgbClr val="000000"/>
              </a:solidFill>
              <a:latin typeface="Segoe UI"/>
              <a:ea typeface="Times New Roman" panose="02020603050405020304" pitchFamily="18" charset="0"/>
              <a:cs typeface="Segoe UI"/>
            </a:endParaRPr>
          </a:p>
          <a:p>
            <a:pPr>
              <a:spcAft>
                <a:spcPts val="634"/>
              </a:spcAft>
            </a:pPr>
            <a:r>
              <a:rPr lang="en-US" sz="1900">
                <a:solidFill>
                  <a:srgbClr val="000000"/>
                </a:solidFill>
                <a:latin typeface="Segoe UI"/>
                <a:ea typeface="Times New Roman" panose="02020603050405020304" pitchFamily="18" charset="0"/>
                <a:cs typeface="Segoe UI"/>
              </a:rPr>
              <a:t>First - Over 80% of leaders share that the potential for sensitive data leakage is their primary concern. There's a real need for organizations to improve the visibility and control over their most critical asset - their data!</a:t>
            </a:r>
          </a:p>
          <a:p>
            <a:pPr>
              <a:spcAft>
                <a:spcPts val="634"/>
              </a:spcAft>
            </a:pPr>
            <a:endParaRPr lang="en-US" sz="1900">
              <a:solidFill>
                <a:srgbClr val="000000"/>
              </a:solidFill>
              <a:latin typeface="Segoe UI" panose="020B0502040204020203" pitchFamily="34" charset="0"/>
              <a:ea typeface="Times New Roman" panose="02020603050405020304" pitchFamily="18" charset="0"/>
            </a:endParaRPr>
          </a:p>
          <a:p>
            <a:pPr>
              <a:spcAft>
                <a:spcPts val="634"/>
              </a:spcAft>
            </a:pPr>
            <a:r>
              <a:rPr lang="en-US" sz="1900">
                <a:solidFill>
                  <a:srgbClr val="000000"/>
                </a:solidFill>
                <a:latin typeface="Segoe UI"/>
                <a:ea typeface="Times New Roman" panose="02020603050405020304" pitchFamily="18" charset="0"/>
                <a:cs typeface="Segoe UI"/>
              </a:rPr>
              <a:t>Second - Is the concern of overreliance on AI and risky content that may be created by generative AI. More than 70% of leaders worry about inaccuracy of responses and almost 60% worry about harmful, biased, or distressing outputs. </a:t>
            </a:r>
          </a:p>
          <a:p>
            <a:pPr>
              <a:spcAft>
                <a:spcPts val="634"/>
              </a:spcAft>
            </a:pPr>
            <a:endParaRPr lang="en-US" sz="1900">
              <a:solidFill>
                <a:srgbClr val="000000"/>
              </a:solidFill>
              <a:latin typeface="Segoe UI" panose="020B0502040204020203" pitchFamily="34" charset="0"/>
              <a:ea typeface="Times New Roman" panose="02020603050405020304" pitchFamily="18" charset="0"/>
              <a:cs typeface="Segoe UI" panose="020B0502040204020203" pitchFamily="34" charset="0"/>
            </a:endParaRPr>
          </a:p>
          <a:p>
            <a:pPr>
              <a:spcAft>
                <a:spcPts val="634"/>
              </a:spcAft>
            </a:pPr>
            <a:r>
              <a:rPr lang="en-US" sz="1900">
                <a:solidFill>
                  <a:srgbClr val="000000"/>
                </a:solidFill>
                <a:latin typeface="Segoe UI"/>
                <a:ea typeface="Times New Roman" panose="02020603050405020304" pitchFamily="18" charset="0"/>
                <a:cs typeface="Segoe UI"/>
              </a:rPr>
              <a:t>Third - With regulations, such as the EU AI Act, on the horizon, leaders face increasing regulatory pressure. And, 55% of these leaders lack the understanding of the upcoming regulations and how best to respond to them. </a:t>
            </a:r>
            <a:endParaRPr lang="en-US" sz="1900">
              <a:solidFill>
                <a:srgbClr val="000000"/>
              </a:solidFill>
              <a:latin typeface="Segoe UI" panose="020B0502040204020203" pitchFamily="34" charset="0"/>
              <a:ea typeface="Times New Roman" panose="02020603050405020304" pitchFamily="18" charset="0"/>
              <a:cs typeface="Segoe UI"/>
            </a:endParaRPr>
          </a:p>
          <a:p>
            <a:pPr>
              <a:spcAft>
                <a:spcPts val="634"/>
              </a:spcAft>
            </a:pPr>
            <a:endParaRPr lang="en-US" sz="1900">
              <a:solidFill>
                <a:srgbClr val="000000"/>
              </a:solidFill>
              <a:latin typeface="Segoe UI" panose="020B0502040204020203" pitchFamily="34" charset="0"/>
              <a:ea typeface="Times New Roman" panose="02020603050405020304" pitchFamily="18" charset="0"/>
            </a:endParaRPr>
          </a:p>
        </p:txBody>
      </p:sp>
      <p:sp>
        <p:nvSpPr>
          <p:cNvPr id="4" name="Header Placeholder 3"/>
          <p:cNvSpPr>
            <a:spLocks noGrp="1"/>
          </p:cNvSpPr>
          <p:nvPr>
            <p:ph type="hdr" sz="quarter"/>
          </p:nvPr>
        </p:nvSpPr>
        <p:spPr/>
        <p:txBody>
          <a:bodyPr/>
          <a:lstStyle/>
          <a:p>
            <a:pPr defTabSz="985722">
              <a:defRPr/>
            </a:pPr>
            <a:endParaRPr lang="en-US">
              <a:solidFill>
                <a:prstClr val="black"/>
              </a:solidFill>
              <a:latin typeface="Segoe UI" pitchFamily="34" charset="0"/>
            </a:endParaRPr>
          </a:p>
        </p:txBody>
      </p:sp>
      <p:sp>
        <p:nvSpPr>
          <p:cNvPr id="5" name="Footer Placeholder 4"/>
          <p:cNvSpPr>
            <a:spLocks noGrp="1"/>
          </p:cNvSpPr>
          <p:nvPr>
            <p:ph type="ftr" sz="quarter" idx="4"/>
          </p:nvPr>
        </p:nvSpPr>
        <p:spPr/>
        <p:txBody>
          <a:bodyPr/>
          <a:lstStyle/>
          <a:p>
            <a:pPr marL="615437" defTabSz="984374" eaLnBrk="0" hangingPunct="0">
              <a:defRPr/>
            </a:pPr>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defTabSz="985722">
              <a:defRPr/>
            </a:pPr>
            <a:fld id="{38EEC551-8CDA-4EB6-89BB-2A86C9F091C8}" type="datetime8">
              <a:rPr lang="en-US">
                <a:solidFill>
                  <a:prstClr val="black"/>
                </a:solidFill>
                <a:latin typeface="Segoe UI" pitchFamily="34" charset="0"/>
              </a:rPr>
              <a:pPr defTabSz="985722">
                <a:defRPr/>
              </a:pPr>
              <a:t>4/19/2024 11:34 AM</a:t>
            </a:fld>
            <a:endParaRPr lang="en-US">
              <a:solidFill>
                <a:prstClr val="black"/>
              </a:solidFill>
              <a:latin typeface="Segoe UI" pitchFamily="34" charset="0"/>
            </a:endParaRPr>
          </a:p>
        </p:txBody>
      </p:sp>
      <p:sp>
        <p:nvSpPr>
          <p:cNvPr id="7" name="Slide Number Placeholder 6"/>
          <p:cNvSpPr>
            <a:spLocks noGrp="1"/>
          </p:cNvSpPr>
          <p:nvPr>
            <p:ph type="sldNum" sz="quarter" idx="5"/>
          </p:nvPr>
        </p:nvSpPr>
        <p:spPr/>
        <p:txBody>
          <a:bodyPr/>
          <a:lstStyle/>
          <a:p>
            <a:pPr defTabSz="985722">
              <a:defRPr/>
            </a:pPr>
            <a:fld id="{B4008EB6-D09E-4580-8CD6-DDB14511944F}" type="slidenum">
              <a:rPr lang="en-US">
                <a:solidFill>
                  <a:prstClr val="black"/>
                </a:solidFill>
                <a:latin typeface="Segoe UI" pitchFamily="34" charset="0"/>
              </a:rPr>
              <a:pPr defTabSz="985722">
                <a:defRPr/>
              </a:pPr>
              <a:t>17</a:t>
            </a:fld>
            <a:endParaRPr lang="en-US">
              <a:solidFill>
                <a:prstClr val="black"/>
              </a:solidFill>
              <a:latin typeface="Segoe UI" pitchFamily="34" charset="0"/>
            </a:endParaRPr>
          </a:p>
        </p:txBody>
      </p:sp>
    </p:spTree>
    <p:extLst>
      <p:ext uri="{BB962C8B-B14F-4D97-AF65-F5344CB8AC3E}">
        <p14:creationId xmlns:p14="http://schemas.microsoft.com/office/powerpoint/2010/main" val="29420730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1.jpeg"/><Relationship Id="rId1" Type="http://schemas.openxmlformats.org/officeDocument/2006/relationships/slideMaster" Target="../slideMasters/slideMaster5.xml"/><Relationship Id="rId4" Type="http://schemas.openxmlformats.org/officeDocument/2006/relationships/image" Target="../media/image17.jpeg"/></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1.jpeg"/><Relationship Id="rId1" Type="http://schemas.openxmlformats.org/officeDocument/2006/relationships/slideMaster" Target="../slideMasters/slideMaster5.xml"/><Relationship Id="rId5" Type="http://schemas.openxmlformats.org/officeDocument/2006/relationships/image" Target="../media/image18.jpeg"/><Relationship Id="rId4" Type="http://schemas.openxmlformats.org/officeDocument/2006/relationships/image" Target="../media/image17.jpeg"/></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Master" Target="../slideMasters/slideMaster5.xml"/><Relationship Id="rId4" Type="http://schemas.openxmlformats.org/officeDocument/2006/relationships/image" Target="../media/image23.jpeg"/></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Master" Target="../slideMasters/slideMaster5.xml"/><Relationship Id="rId5" Type="http://schemas.openxmlformats.org/officeDocument/2006/relationships/image" Target="../media/image27.jpeg"/><Relationship Id="rId4" Type="http://schemas.openxmlformats.org/officeDocument/2006/relationships/image" Target="../media/image26.jpeg"/></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1.jpeg"/><Relationship Id="rId1" Type="http://schemas.openxmlformats.org/officeDocument/2006/relationships/slideMaster" Target="../slideMasters/slideMaster5.xml"/><Relationship Id="rId6" Type="http://schemas.openxmlformats.org/officeDocument/2006/relationships/image" Target="../media/image28.jpeg"/><Relationship Id="rId5" Type="http://schemas.openxmlformats.org/officeDocument/2006/relationships/image" Target="../media/image18.jpeg"/><Relationship Id="rId4" Type="http://schemas.openxmlformats.org/officeDocument/2006/relationships/image" Target="../media/image17.jpeg"/></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1.jpeg"/><Relationship Id="rId1" Type="http://schemas.openxmlformats.org/officeDocument/2006/relationships/slideMaster" Target="../slideMasters/slideMaster5.xml"/><Relationship Id="rId4" Type="http://schemas.openxmlformats.org/officeDocument/2006/relationships/image" Target="../media/image17.jpeg"/></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1.jpeg"/><Relationship Id="rId1" Type="http://schemas.openxmlformats.org/officeDocument/2006/relationships/slideMaster" Target="../slideMasters/slideMaster5.xml"/><Relationship Id="rId5" Type="http://schemas.openxmlformats.org/officeDocument/2006/relationships/image" Target="../media/image18.jpeg"/><Relationship Id="rId4" Type="http://schemas.openxmlformats.org/officeDocument/2006/relationships/image" Target="../media/image17.jpeg"/></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Master" Target="../slideMasters/slideMaster5.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Master" Target="../slideMasters/slideMaster6.xml"/><Relationship Id="rId4" Type="http://schemas.openxmlformats.org/officeDocument/2006/relationships/image" Target="../media/image37.svg"/></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6.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6.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6.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6.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Master" Target="../slideMasters/slideMaster6.xml"/><Relationship Id="rId5" Type="http://schemas.openxmlformats.org/officeDocument/2006/relationships/image" Target="../media/image38.png"/><Relationship Id="rId4" Type="http://schemas.openxmlformats.org/officeDocument/2006/relationships/image" Target="../media/image37.svg"/></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Master" Target="../slideMasters/slideMaster6.xml"/><Relationship Id="rId4" Type="http://schemas.openxmlformats.org/officeDocument/2006/relationships/image" Target="../media/image37.svg"/></Relationships>
</file>

<file path=ppt/slideLayouts/_rels/slideLayout13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5.png"/><Relationship Id="rId1" Type="http://schemas.openxmlformats.org/officeDocument/2006/relationships/slideMaster" Target="../slideMasters/slideMaster6.xml"/><Relationship Id="rId4" Type="http://schemas.openxmlformats.org/officeDocument/2006/relationships/image" Target="../media/image40.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5.png"/><Relationship Id="rId1" Type="http://schemas.openxmlformats.org/officeDocument/2006/relationships/slideMaster" Target="../slideMasters/slideMaster6.xml"/><Relationship Id="rId5" Type="http://schemas.openxmlformats.org/officeDocument/2006/relationships/image" Target="../media/image37.svg"/><Relationship Id="rId4" Type="http://schemas.openxmlformats.org/officeDocument/2006/relationships/image" Target="../media/image36.png"/></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5.png"/><Relationship Id="rId1" Type="http://schemas.openxmlformats.org/officeDocument/2006/relationships/slideMaster" Target="../slideMasters/slideMaster6.xml"/><Relationship Id="rId4" Type="http://schemas.openxmlformats.org/officeDocument/2006/relationships/image" Target="../media/image40.png"/></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5.png"/><Relationship Id="rId1" Type="http://schemas.openxmlformats.org/officeDocument/2006/relationships/slideMaster" Target="../slideMasters/slideMaster6.xml"/><Relationship Id="rId5" Type="http://schemas.openxmlformats.org/officeDocument/2006/relationships/image" Target="../media/image37.svg"/><Relationship Id="rId4" Type="http://schemas.openxmlformats.org/officeDocument/2006/relationships/image" Target="../media/image36.png"/></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5.png"/><Relationship Id="rId1" Type="http://schemas.openxmlformats.org/officeDocument/2006/relationships/slideMaster" Target="../slideMasters/slideMaster6.xml"/><Relationship Id="rId4" Type="http://schemas.openxmlformats.org/officeDocument/2006/relationships/image" Target="../media/image40.png"/></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5.png"/><Relationship Id="rId1" Type="http://schemas.openxmlformats.org/officeDocument/2006/relationships/slideMaster" Target="../slideMasters/slideMaster6.xml"/><Relationship Id="rId5" Type="http://schemas.openxmlformats.org/officeDocument/2006/relationships/image" Target="../media/image37.svg"/><Relationship Id="rId4" Type="http://schemas.openxmlformats.org/officeDocument/2006/relationships/image" Target="../media/image36.png"/></Relationships>
</file>

<file path=ppt/slideLayouts/_rels/slideLayout14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5.png"/><Relationship Id="rId1" Type="http://schemas.openxmlformats.org/officeDocument/2006/relationships/slideMaster" Target="../slideMasters/slideMaster6.xml"/><Relationship Id="rId4" Type="http://schemas.openxmlformats.org/officeDocument/2006/relationships/image" Target="../media/image40.png"/></Relationships>
</file>

<file path=ppt/slideLayouts/_rels/slideLayout14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5.png"/><Relationship Id="rId1" Type="http://schemas.openxmlformats.org/officeDocument/2006/relationships/slideMaster" Target="../slideMasters/slideMaster6.xml"/><Relationship Id="rId5" Type="http://schemas.openxmlformats.org/officeDocument/2006/relationships/image" Target="../media/image37.svg"/><Relationship Id="rId4" Type="http://schemas.openxmlformats.org/officeDocument/2006/relationships/image" Target="../media/image36.png"/></Relationships>
</file>

<file path=ppt/slideLayouts/_rels/slideLayout14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5.png"/><Relationship Id="rId1" Type="http://schemas.openxmlformats.org/officeDocument/2006/relationships/slideMaster" Target="../slideMasters/slideMaster6.xml"/><Relationship Id="rId4" Type="http://schemas.openxmlformats.org/officeDocument/2006/relationships/image" Target="../media/image40.png"/></Relationships>
</file>

<file path=ppt/slideLayouts/_rels/slideLayout148.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image" Target="../media/image35.png"/><Relationship Id="rId1" Type="http://schemas.openxmlformats.org/officeDocument/2006/relationships/slideMaster" Target="../slideMasters/slideMaster6.xml"/><Relationship Id="rId4" Type="http://schemas.openxmlformats.org/officeDocument/2006/relationships/image" Target="../media/image38.png"/></Relationships>
</file>

<file path=ppt/slideLayouts/_rels/slideLayout14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5.png"/><Relationship Id="rId1" Type="http://schemas.openxmlformats.org/officeDocument/2006/relationships/slideMaster" Target="../slideMasters/slideMaster6.xml"/><Relationship Id="rId4" Type="http://schemas.openxmlformats.org/officeDocument/2006/relationships/image" Target="../media/image40.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2.png"/><Relationship Id="rId1" Type="http://schemas.openxmlformats.org/officeDocument/2006/relationships/slideMaster" Target="../slideMasters/slideMaster6.xml"/><Relationship Id="rId4" Type="http://schemas.openxmlformats.org/officeDocument/2006/relationships/image" Target="../media/image41.emf"/></Relationships>
</file>

<file path=ppt/slideLayouts/_rels/slideLayout15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Master" Target="../slideMasters/slideMaster6.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1.jpeg"/><Relationship Id="rId1" Type="http://schemas.openxmlformats.org/officeDocument/2006/relationships/slideMaster" Target="../slideMasters/slideMaster6.xml"/><Relationship Id="rId6" Type="http://schemas.openxmlformats.org/officeDocument/2006/relationships/image" Target="../media/image28.jpeg"/><Relationship Id="rId5" Type="http://schemas.openxmlformats.org/officeDocument/2006/relationships/image" Target="../media/image18.jpeg"/><Relationship Id="rId4" Type="http://schemas.openxmlformats.org/officeDocument/2006/relationships/image" Target="../media/image17.jpeg"/></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png"/><Relationship Id="rId1" Type="http://schemas.openxmlformats.org/officeDocument/2006/relationships/slideMaster" Target="../slideMasters/slideMaster4.xml"/><Relationship Id="rId4" Type="http://schemas.openxmlformats.org/officeDocument/2006/relationships/image" Target="../media/image10.emf"/></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1.jpeg"/><Relationship Id="rId1" Type="http://schemas.openxmlformats.org/officeDocument/2006/relationships/slideMaster" Target="../slideMasters/slideMaster4.xml"/><Relationship Id="rId4" Type="http://schemas.openxmlformats.org/officeDocument/2006/relationships/image" Target="../media/image17.jpe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1.jpeg"/><Relationship Id="rId1" Type="http://schemas.openxmlformats.org/officeDocument/2006/relationships/slideMaster" Target="../slideMasters/slideMaster4.xml"/><Relationship Id="rId5" Type="http://schemas.openxmlformats.org/officeDocument/2006/relationships/image" Target="../media/image18.jpeg"/><Relationship Id="rId4" Type="http://schemas.openxmlformats.org/officeDocument/2006/relationships/image" Target="../media/image17.jpe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Master" Target="../slideMasters/slideMaster4.xml"/><Relationship Id="rId4" Type="http://schemas.openxmlformats.org/officeDocument/2006/relationships/image" Target="../media/image23.jpe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Master" Target="../slideMasters/slideMaster4.xml"/><Relationship Id="rId5" Type="http://schemas.openxmlformats.org/officeDocument/2006/relationships/image" Target="../media/image27.jpeg"/><Relationship Id="rId4" Type="http://schemas.openxmlformats.org/officeDocument/2006/relationships/image" Target="../media/image26.jpe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1.jpeg"/><Relationship Id="rId1" Type="http://schemas.openxmlformats.org/officeDocument/2006/relationships/slideMaster" Target="../slideMasters/slideMaster4.xml"/><Relationship Id="rId6" Type="http://schemas.openxmlformats.org/officeDocument/2006/relationships/image" Target="../media/image28.jpeg"/><Relationship Id="rId5" Type="http://schemas.openxmlformats.org/officeDocument/2006/relationships/image" Target="../media/image18.jpeg"/><Relationship Id="rId4" Type="http://schemas.openxmlformats.org/officeDocument/2006/relationships/image" Target="../media/image17.jpe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1.jpeg"/><Relationship Id="rId1" Type="http://schemas.openxmlformats.org/officeDocument/2006/relationships/slideMaster" Target="../slideMasters/slideMaster4.xml"/><Relationship Id="rId4" Type="http://schemas.openxmlformats.org/officeDocument/2006/relationships/image" Target="../media/image17.jpe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1.jpeg"/><Relationship Id="rId1" Type="http://schemas.openxmlformats.org/officeDocument/2006/relationships/slideMaster" Target="../slideMasters/slideMaster4.xml"/><Relationship Id="rId5" Type="http://schemas.openxmlformats.org/officeDocument/2006/relationships/image" Target="../media/image18.jpeg"/><Relationship Id="rId4" Type="http://schemas.openxmlformats.org/officeDocument/2006/relationships/image" Target="../media/image17.jpe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Master" Target="../slideMasters/slideMaster4.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png"/><Relationship Id="rId1" Type="http://schemas.openxmlformats.org/officeDocument/2006/relationships/slideMaster" Target="../slideMasters/slideMaster5.xml"/><Relationship Id="rId4" Type="http://schemas.openxmlformats.org/officeDocument/2006/relationships/image" Target="../media/image10.emf"/></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DEBD14B0-E70C-29F2-F524-485DB5E733E0}"/>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GB"/>
              <a:t>Click to edit Master title style</a:t>
            </a:r>
            <a:endParaRPr lang="en-RU"/>
          </a:p>
        </p:txBody>
      </p:sp>
      <p:sp>
        <p:nvSpPr>
          <p:cNvPr id="8" name="Subtitle 2">
            <a:extLst>
              <a:ext uri="{FF2B5EF4-FFF2-40B4-BE49-F238E27FC236}">
                <a16:creationId xmlns:a16="http://schemas.microsoft.com/office/drawing/2014/main" id="{C6C61751-D5C3-A5D4-545E-EAFFFFC7D844}"/>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RU"/>
          </a:p>
        </p:txBody>
      </p:sp>
      <p:sp>
        <p:nvSpPr>
          <p:cNvPr id="9" name="Slide Number Placeholder 5">
            <a:extLst>
              <a:ext uri="{FF2B5EF4-FFF2-40B4-BE49-F238E27FC236}">
                <a16:creationId xmlns:a16="http://schemas.microsoft.com/office/drawing/2014/main" id="{CD32F3C7-6DC6-613F-685F-75BB447E0E23}"/>
              </a:ext>
            </a:extLst>
          </p:cNvPr>
          <p:cNvSpPr>
            <a:spLocks noGrp="1"/>
          </p:cNvSpPr>
          <p:nvPr>
            <p:ph type="sldNum" sz="quarter" idx="12"/>
          </p:nvPr>
        </p:nvSpPr>
        <p:spPr>
          <a:xfrm>
            <a:off x="146064" y="6361112"/>
            <a:ext cx="626165" cy="365125"/>
          </a:xfrm>
          <a:prstGeom prst="rect">
            <a:avLst/>
          </a:prstGeom>
        </p:spPr>
        <p:txBody>
          <a:bodyPr/>
          <a:lstStyle>
            <a:lvl1pPr>
              <a:defRPr sz="1700"/>
            </a:lvl1pPr>
          </a:lstStyle>
          <a:p>
            <a:pPr algn="ctr"/>
            <a:r>
              <a:rPr lang="en-US" b="1">
                <a:solidFill>
                  <a:schemeClr val="tx1"/>
                </a:solidFill>
              </a:rPr>
              <a:t>#</a:t>
            </a:r>
            <a:fld id="{6ABE0F41-4B00-4E19-B697-F9CF08D9D381}" type="slidenum">
              <a:rPr lang="en-US" b="1" smtClean="0">
                <a:solidFill>
                  <a:schemeClr val="tx1"/>
                </a:solidFill>
              </a:rPr>
              <a:pPr algn="ctr"/>
              <a:t>‹#›</a:t>
            </a:fld>
            <a:endParaRPr lang="en-US" b="1">
              <a:solidFill>
                <a:schemeClr val="tx1"/>
              </a:solidFill>
            </a:endParaRPr>
          </a:p>
        </p:txBody>
      </p:sp>
      <p:sp>
        <p:nvSpPr>
          <p:cNvPr id="10" name="Footer Placeholder 4">
            <a:extLst>
              <a:ext uri="{FF2B5EF4-FFF2-40B4-BE49-F238E27FC236}">
                <a16:creationId xmlns:a16="http://schemas.microsoft.com/office/drawing/2014/main" id="{DC91A77A-3A02-5240-2ACF-D77AF61B23D3}"/>
              </a:ext>
            </a:extLst>
          </p:cNvPr>
          <p:cNvSpPr txBox="1">
            <a:spLocks/>
          </p:cNvSpPr>
          <p:nvPr userDrawn="1"/>
        </p:nvSpPr>
        <p:spPr>
          <a:xfrm>
            <a:off x="4191000" y="5853112"/>
            <a:ext cx="4114800" cy="365125"/>
          </a:xfrm>
          <a:prstGeom prst="rect">
            <a:avLst/>
          </a:prstGeom>
        </p:spPr>
        <p:txBody>
          <a:bodyPr vert="horz" lIns="91440" tIns="45720" rIns="91440" bIns="45720" rtlCol="0" anchor="ctr"/>
          <a:lstStyle>
            <a:defPPr>
              <a:defRPr lang="en-RU"/>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RU"/>
          </a:p>
        </p:txBody>
      </p:sp>
    </p:spTree>
    <p:extLst>
      <p:ext uri="{BB962C8B-B14F-4D97-AF65-F5344CB8AC3E}">
        <p14:creationId xmlns:p14="http://schemas.microsoft.com/office/powerpoint/2010/main" val="5172660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7" name="Vertical Title 1">
            <a:extLst>
              <a:ext uri="{FF2B5EF4-FFF2-40B4-BE49-F238E27FC236}">
                <a16:creationId xmlns:a16="http://schemas.microsoft.com/office/drawing/2014/main" id="{5307B3E3-3CAE-358A-9D98-D135C132DD7D}"/>
              </a:ext>
            </a:extLst>
          </p:cNvPr>
          <p:cNvSpPr>
            <a:spLocks noGrp="1"/>
          </p:cNvSpPr>
          <p:nvPr>
            <p:ph type="title" orient="vert"/>
          </p:nvPr>
        </p:nvSpPr>
        <p:spPr>
          <a:xfrm>
            <a:off x="8724900" y="365125"/>
            <a:ext cx="2628900" cy="5811838"/>
          </a:xfrm>
          <a:prstGeom prst="rect">
            <a:avLst/>
          </a:prstGeom>
        </p:spPr>
        <p:txBody>
          <a:bodyPr vert="eaVert"/>
          <a:lstStyle/>
          <a:p>
            <a:r>
              <a:rPr lang="en-GB"/>
              <a:t>Click to edit Master title style</a:t>
            </a:r>
            <a:endParaRPr lang="en-RU"/>
          </a:p>
        </p:txBody>
      </p:sp>
      <p:sp>
        <p:nvSpPr>
          <p:cNvPr id="8" name="Vertical Text Placeholder 2">
            <a:extLst>
              <a:ext uri="{FF2B5EF4-FFF2-40B4-BE49-F238E27FC236}">
                <a16:creationId xmlns:a16="http://schemas.microsoft.com/office/drawing/2014/main" id="{44DAFD8F-7197-B342-662F-038CB7E50948}"/>
              </a:ext>
            </a:extLst>
          </p:cNvPr>
          <p:cNvSpPr>
            <a:spLocks noGrp="1"/>
          </p:cNvSpPr>
          <p:nvPr>
            <p:ph type="body" orient="vert" idx="1"/>
          </p:nvPr>
        </p:nvSpPr>
        <p:spPr>
          <a:xfrm>
            <a:off x="838200" y="365125"/>
            <a:ext cx="7734300" cy="5811838"/>
          </a:xfrm>
          <a:prstGeom prst="rect">
            <a:avLst/>
          </a:prstGeom>
        </p:spPr>
        <p:txBody>
          <a:bodyPr vert="eaVert"/>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RU"/>
          </a:p>
        </p:txBody>
      </p:sp>
      <p:sp>
        <p:nvSpPr>
          <p:cNvPr id="9" name="Slide Number Placeholder 5">
            <a:extLst>
              <a:ext uri="{FF2B5EF4-FFF2-40B4-BE49-F238E27FC236}">
                <a16:creationId xmlns:a16="http://schemas.microsoft.com/office/drawing/2014/main" id="{F0D39CF3-3574-B3E6-23BF-8DCC5AB6E336}"/>
              </a:ext>
            </a:extLst>
          </p:cNvPr>
          <p:cNvSpPr>
            <a:spLocks noGrp="1"/>
          </p:cNvSpPr>
          <p:nvPr>
            <p:ph type="sldNum" sz="quarter" idx="12"/>
          </p:nvPr>
        </p:nvSpPr>
        <p:spPr>
          <a:xfrm>
            <a:off x="146064" y="6361112"/>
            <a:ext cx="626165" cy="365125"/>
          </a:xfrm>
          <a:prstGeom prst="rect">
            <a:avLst/>
          </a:prstGeom>
        </p:spPr>
        <p:txBody>
          <a:bodyPr/>
          <a:lstStyle>
            <a:lvl1pPr>
              <a:defRPr sz="1700"/>
            </a:lvl1pPr>
          </a:lstStyle>
          <a:p>
            <a:pPr algn="ctr"/>
            <a:r>
              <a:rPr lang="en-US" b="1">
                <a:solidFill>
                  <a:schemeClr val="tx1"/>
                </a:solidFill>
              </a:rPr>
              <a:t>#</a:t>
            </a:r>
            <a:fld id="{6ABE0F41-4B00-4E19-B697-F9CF08D9D381}" type="slidenum">
              <a:rPr lang="en-US" b="1" smtClean="0">
                <a:solidFill>
                  <a:schemeClr val="tx1"/>
                </a:solidFill>
              </a:rPr>
              <a:pPr algn="ctr"/>
              <a:t>‹#›</a:t>
            </a:fld>
            <a:endParaRPr lang="en-US" b="1">
              <a:solidFill>
                <a:schemeClr val="tx1"/>
              </a:solidFill>
            </a:endParaRPr>
          </a:p>
        </p:txBody>
      </p:sp>
    </p:spTree>
    <p:extLst>
      <p:ext uri="{BB962C8B-B14F-4D97-AF65-F5344CB8AC3E}">
        <p14:creationId xmlns:p14="http://schemas.microsoft.com/office/powerpoint/2010/main" val="372260461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anchor="t"/>
          <a:lstStyle>
            <a:lvl1pPr>
              <a:defRPr sz="2800"/>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6C2F1290-9237-4BEE-AAAC-6708F286265B}"/>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228677970"/>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p:cSld name="Photo full bleed low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3657600"/>
            <a:ext cx="12192000" cy="3200400"/>
          </a:xfrm>
          <a:gradFill flip="none" rotWithShape="1">
            <a:gsLst>
              <a:gs pos="40000">
                <a:srgbClr val="000000">
                  <a:alpha val="70000"/>
                </a:srgbClr>
              </a:gs>
              <a:gs pos="100000">
                <a:srgbClr val="000000">
                  <a:alpha val="0"/>
                </a:srgbClr>
              </a:gs>
            </a:gsLst>
            <a:lin ang="16200000" scaled="1"/>
            <a:tileRect/>
          </a:gradFill>
        </p:spPr>
        <p:txBody>
          <a:bodyPr lIns="585216" tIns="585216" rIns="585216" bIns="585216" anchor="b" anchorCtr="0">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152756087"/>
      </p:ext>
    </p:extLst>
  </p:cSld>
  <p:clrMapOvr>
    <a:masterClrMapping/>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p:cSld name="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3" y="0"/>
            <a:ext cx="5669280" cy="68580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1D4894F6-B50F-43E1-83FC-4F2200B2FA65}"/>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009421950"/>
      </p:ext>
    </p:extLst>
  </p:cSld>
  <p:clrMapOvr>
    <a:masterClrMapping/>
  </p:clrMapOvr>
  <p:transition>
    <p:fade/>
  </p:transition>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p:cSld name="Photo full bleed righ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6522720" y="0"/>
            <a:ext cx="5669280" cy="6858000"/>
          </a:xfrm>
          <a:gradFill flip="none" rotWithShape="1">
            <a:gsLst>
              <a:gs pos="50000">
                <a:srgbClr val="000000">
                  <a:alpha val="70000"/>
                </a:srgbClr>
              </a:gs>
              <a:gs pos="100000">
                <a:srgbClr val="000000">
                  <a:alpha val="0"/>
                </a:srgbClr>
              </a:gs>
            </a:gsLst>
            <a:lin ang="10800000" scaled="1"/>
            <a:tileRect/>
          </a:gradFill>
          <a:ln>
            <a:noFill/>
          </a:ln>
        </p:spPr>
        <p:txBody>
          <a:bodyPr lIns="585216" tIns="585216" rIns="585216" bIns="585216" anchor="ctr">
            <a:noAutofit/>
          </a:bodyPr>
          <a:lstStyle>
            <a:lvl1pPr algn="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A629011D-E3B4-416F-9D7F-7A99AE49F65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025183218"/>
      </p:ext>
    </p:extLst>
  </p:cSld>
  <p:clrMapOvr>
    <a:masterClrMapping/>
  </p:clrMapOvr>
  <p:transition>
    <p:fade/>
  </p:transition>
  <p:extLst>
    <p:ext uri="{DCECCB84-F9BA-43D5-87BE-67443E8EF086}">
      <p15:sldGuideLst xmlns:p15="http://schemas.microsoft.com/office/powerpoint/2012/main">
        <p15:guide id="7" pos="4105">
          <p15:clr>
            <a:srgbClr val="5ACBF0"/>
          </p15:clr>
        </p15:guide>
        <p15:guide id="8" orient="horz" pos="2160">
          <p15:clr>
            <a:srgbClr val="5ACBF0"/>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a:blip r:embed="rId2"/>
            <a:stretch>
              <a:fillRect/>
            </a:stretch>
          </a:blipFill>
        </p:spPr>
        <p:txBody>
          <a:bodyPr vert="horz" wrap="square" lIns="0" tIns="128016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A996C37-D0C9-4349-A860-B639C4EB9D5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039082574"/>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blipFill>
            <a:blip r:embed="rId2"/>
            <a:stretch>
              <a:fillRect/>
            </a:stretch>
          </a:blipFill>
        </p:spPr>
        <p:txBody>
          <a:bodyPr vert="horz" wrap="square" lIns="0" tIns="137160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283447628"/>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3"/>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929874188"/>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3"/>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4"/>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563180031"/>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3895" y="2025650"/>
            <a:ext cx="2532888" cy="2532888"/>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602511344"/>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2870">
          <p15:clr>
            <a:srgbClr val="5ACBF0"/>
          </p15:clr>
        </p15:guide>
      </p15:sldGuideLst>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p:cSld name="Two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5334000"/>
            <a:ext cx="4892040" cy="9350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6062472" cy="2807208"/>
          </a:xfrm>
          <a:blipFill>
            <a:blip r:embed="rId2"/>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6714744" y="5334000"/>
            <a:ext cx="4892040" cy="938212"/>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6129528" y="2286000"/>
            <a:ext cx="6062472" cy="2807208"/>
          </a:xfrm>
          <a:blipFill>
            <a:blip r:embed="rId3"/>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4" name="TextBox 3">
            <a:extLst>
              <a:ext uri="{FF2B5EF4-FFF2-40B4-BE49-F238E27FC236}">
                <a16:creationId xmlns:a16="http://schemas.microsoft.com/office/drawing/2014/main" id="{6AAE597A-BE1E-6B1F-960D-A90DC95443A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567576699"/>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4" orient="horz" pos="3209">
          <p15:clr>
            <a:srgbClr val="5ACBF0"/>
          </p15:clr>
        </p15:guide>
        <p15:guide id="5" pos="3826">
          <p15:clr>
            <a:srgbClr val="5ACBF0"/>
          </p15:clr>
        </p15:guide>
        <p15:guide id="6" pos="3859">
          <p15:clr>
            <a:srgbClr val="5ACBF0"/>
          </p15:clr>
        </p15:guide>
        <p15:guide id="11" pos="1910">
          <p15:clr>
            <a:srgbClr val="5ACBF0"/>
          </p15:clr>
        </p15:guide>
        <p15:guide id="12" pos="5770">
          <p15:clr>
            <a:srgbClr val="5ACBF0"/>
          </p15:clr>
        </p15:guide>
        <p15:guide id="13" orient="horz" pos="3360">
          <p15:clr>
            <a:srgbClr val="5ACBF0"/>
          </p15:clr>
        </p15:guide>
        <p15:guide id="14" orient="horz">
          <p15:clr>
            <a:srgbClr val="5ACBF0"/>
          </p15:clr>
        </p15:guide>
        <p15:guide id="15" pos="3451">
          <p15:clr>
            <a:srgbClr val="5ACBF0"/>
          </p15:clr>
        </p15:guide>
        <p15:guide id="16" pos="4229">
          <p15:clr>
            <a:srgbClr val="5ACBF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Thank You 01">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59758E15-A93D-4FB9-843D-1490E27A151B}"/>
              </a:ext>
            </a:extLst>
          </p:cNvPr>
          <p:cNvSpPr>
            <a:spLocks noGrp="1"/>
          </p:cNvSpPr>
          <p:nvPr>
            <p:ph type="subTitle" idx="1" hasCustomPrompt="1"/>
          </p:nvPr>
        </p:nvSpPr>
        <p:spPr>
          <a:xfrm>
            <a:off x="7002131" y="4484693"/>
            <a:ext cx="4540440" cy="503167"/>
          </a:xfrm>
        </p:spPr>
        <p:txBody>
          <a:bodyPr>
            <a:noAutofit/>
          </a:bodyPr>
          <a:lstStyle>
            <a:lvl1pPr marL="0" indent="0" algn="l">
              <a:buNone/>
              <a:defRPr sz="1200" b="0" cap="all" baseline="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noProof="0"/>
              <a:t>email</a:t>
            </a:r>
          </a:p>
        </p:txBody>
      </p:sp>
      <p:sp>
        <p:nvSpPr>
          <p:cNvPr id="13" name="Picture Placeholder 12">
            <a:extLst>
              <a:ext uri="{FF2B5EF4-FFF2-40B4-BE49-F238E27FC236}">
                <a16:creationId xmlns:a16="http://schemas.microsoft.com/office/drawing/2014/main" id="{BCCC559D-0EC3-432C-B397-6897B366DF36}"/>
              </a:ext>
            </a:extLst>
          </p:cNvPr>
          <p:cNvSpPr>
            <a:spLocks noGrp="1"/>
          </p:cNvSpPr>
          <p:nvPr>
            <p:ph type="pic" sz="quarter" idx="10"/>
          </p:nvPr>
        </p:nvSpPr>
        <p:spPr>
          <a:xfrm>
            <a:off x="710812" y="728547"/>
            <a:ext cx="5305661" cy="5305661"/>
          </a:xfrm>
          <a:prstGeom prst="ellipse">
            <a:avLst/>
          </a:prstGeom>
          <a:solidFill>
            <a:schemeClr val="bg2"/>
          </a:solidFill>
        </p:spPr>
        <p:txBody>
          <a:bodyPr anchor="ctr"/>
          <a:lstStyle>
            <a:lvl1pPr marL="0" indent="0" algn="ctr">
              <a:buNone/>
              <a:defRPr/>
            </a:lvl1pPr>
          </a:lstStyle>
          <a:p>
            <a:r>
              <a:rPr lang="en-US" noProof="0"/>
              <a:t>Click icon to add picture</a:t>
            </a:r>
          </a:p>
        </p:txBody>
      </p:sp>
      <p:cxnSp>
        <p:nvCxnSpPr>
          <p:cNvPr id="5" name="Straight Connector 4">
            <a:extLst>
              <a:ext uri="{FF2B5EF4-FFF2-40B4-BE49-F238E27FC236}">
                <a16:creationId xmlns:a16="http://schemas.microsoft.com/office/drawing/2014/main" id="{819AFA09-F4B1-493D-BCAD-FF30C20CD1AA}"/>
              </a:ext>
            </a:extLst>
          </p:cNvPr>
          <p:cNvCxnSpPr/>
          <p:nvPr userDrawn="1"/>
        </p:nvCxnSpPr>
        <p:spPr>
          <a:xfrm>
            <a:off x="6469779" y="4233582"/>
            <a:ext cx="2532336"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7" name="Text Placeholder 6">
            <a:extLst>
              <a:ext uri="{FF2B5EF4-FFF2-40B4-BE49-F238E27FC236}">
                <a16:creationId xmlns:a16="http://schemas.microsoft.com/office/drawing/2014/main" id="{4E0FBE0E-A6B0-483E-93DD-5C20DA069DBC}"/>
              </a:ext>
            </a:extLst>
          </p:cNvPr>
          <p:cNvSpPr>
            <a:spLocks noGrp="1"/>
          </p:cNvSpPr>
          <p:nvPr>
            <p:ph type="body" sz="quarter" idx="11" hasCustomPrompt="1"/>
          </p:nvPr>
        </p:nvSpPr>
        <p:spPr>
          <a:xfrm>
            <a:off x="7002321" y="5012635"/>
            <a:ext cx="4533900" cy="503238"/>
          </a:xfrm>
        </p:spPr>
        <p:txBody>
          <a:bodyPr vert="horz" lIns="91440" tIns="45720" rIns="91440" bIns="45720" rtlCol="0">
            <a:noAutofit/>
          </a:bodyPr>
          <a:lstStyle>
            <a:lvl1pPr marL="0" indent="0">
              <a:buNone/>
              <a:defRPr lang="en-US" sz="1200" b="0" cap="all" baseline="0" dirty="0" smtClean="0"/>
            </a:lvl1pPr>
          </a:lstStyle>
          <a:p>
            <a:pPr marL="171450" lvl="0" indent="-171450"/>
            <a:r>
              <a:rPr lang="en-US" noProof="0"/>
              <a:t>Website url here</a:t>
            </a:r>
          </a:p>
        </p:txBody>
      </p:sp>
      <p:pic>
        <p:nvPicPr>
          <p:cNvPr id="17" name="Graphic 16" descr="Envelope">
            <a:extLst>
              <a:ext uri="{FF2B5EF4-FFF2-40B4-BE49-F238E27FC236}">
                <a16:creationId xmlns:a16="http://schemas.microsoft.com/office/drawing/2014/main" id="{E5B30B87-6C2E-48F1-9026-E4F6BEA1CFE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541476" y="4452339"/>
            <a:ext cx="387795" cy="387795"/>
          </a:xfrm>
          <a:prstGeom prst="rect">
            <a:avLst/>
          </a:prstGeom>
        </p:spPr>
      </p:pic>
      <p:pic>
        <p:nvPicPr>
          <p:cNvPr id="18" name="Graphic 17" descr="Network">
            <a:extLst>
              <a:ext uri="{FF2B5EF4-FFF2-40B4-BE49-F238E27FC236}">
                <a16:creationId xmlns:a16="http://schemas.microsoft.com/office/drawing/2014/main" id="{2DA3CFE0-4ED8-4345-A158-94E70F463E99}"/>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6522086" y="4925642"/>
            <a:ext cx="426575" cy="426575"/>
          </a:xfrm>
          <a:prstGeom prst="rect">
            <a:avLst/>
          </a:prstGeom>
        </p:spPr>
      </p:pic>
      <p:sp>
        <p:nvSpPr>
          <p:cNvPr id="2" name="Title 1">
            <a:extLst>
              <a:ext uri="{FF2B5EF4-FFF2-40B4-BE49-F238E27FC236}">
                <a16:creationId xmlns:a16="http://schemas.microsoft.com/office/drawing/2014/main" id="{2CE9908F-CF81-43F9-880A-401D0C0FB2ED}"/>
              </a:ext>
            </a:extLst>
          </p:cNvPr>
          <p:cNvSpPr>
            <a:spLocks noGrp="1"/>
          </p:cNvSpPr>
          <p:nvPr>
            <p:ph type="title"/>
          </p:nvPr>
        </p:nvSpPr>
        <p:spPr>
          <a:xfrm>
            <a:off x="6469777" y="3429000"/>
            <a:ext cx="5011411" cy="651448"/>
          </a:xfrm>
          <a:noFill/>
        </p:spPr>
        <p:txBody>
          <a:bodyPr wrap="square" rtlCol="0">
            <a:noAutofit/>
          </a:bodyPr>
          <a:lstStyle>
            <a:lvl1pPr>
              <a:defRPr lang="en-US" sz="4500" b="1" cap="all" baseline="0">
                <a:solidFill>
                  <a:schemeClr val="tx1"/>
                </a:solidFill>
                <a:ea typeface="+mn-ea"/>
                <a:cs typeface="+mn-cs"/>
              </a:defRPr>
            </a:lvl1pPr>
          </a:lstStyle>
          <a:p>
            <a:pPr marL="0" lvl="0"/>
            <a:r>
              <a:rPr lang="en-US" noProof="0"/>
              <a:t>Click to edit Master title style</a:t>
            </a:r>
          </a:p>
        </p:txBody>
      </p:sp>
      <p:sp>
        <p:nvSpPr>
          <p:cNvPr id="9" name="Date Placeholder 3">
            <a:extLst>
              <a:ext uri="{FF2B5EF4-FFF2-40B4-BE49-F238E27FC236}">
                <a16:creationId xmlns:a16="http://schemas.microsoft.com/office/drawing/2014/main" id="{AB0E75E0-D8BB-4F37-BAAA-3B68DD958473}"/>
              </a:ext>
            </a:extLst>
          </p:cNvPr>
          <p:cNvSpPr>
            <a:spLocks noGrp="1"/>
          </p:cNvSpPr>
          <p:nvPr>
            <p:ph type="dt" sz="half" idx="2"/>
          </p:nvPr>
        </p:nvSpPr>
        <p:spPr>
          <a:xfrm>
            <a:off x="980354" y="6553392"/>
            <a:ext cx="2154143" cy="274320"/>
          </a:xfrm>
          <a:prstGeom prst="rect">
            <a:avLst/>
          </a:prstGeom>
        </p:spPr>
        <p:txBody>
          <a:bodyPr vert="horz" lIns="91440" tIns="45720" rIns="91440" bIns="45720" rtlCol="0" anchor="ctr"/>
          <a:lstStyle>
            <a:lvl1pPr algn="l">
              <a:defRPr sz="1000">
                <a:solidFill>
                  <a:schemeClr val="bg2"/>
                </a:solidFill>
                <a:latin typeface="+mj-lt"/>
              </a:defRPr>
            </a:lvl1pPr>
          </a:lstStyle>
          <a:p>
            <a:fld id="{D951F27F-98F9-A147-8986-34441C7B752D}" type="datetime1">
              <a:rPr lang="en-US" smtClean="0"/>
              <a:pPr/>
              <a:t>4/19/2024</a:t>
            </a:fld>
            <a:endParaRPr lang="en-US"/>
          </a:p>
        </p:txBody>
      </p:sp>
    </p:spTree>
    <p:extLst>
      <p:ext uri="{BB962C8B-B14F-4D97-AF65-F5344CB8AC3E}">
        <p14:creationId xmlns:p14="http://schemas.microsoft.com/office/powerpoint/2010/main" val="239326184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p:cSld name="Thre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7"/>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285292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4023360"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4669536" y="4799409"/>
            <a:ext cx="285292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4084320" y="2286000"/>
            <a:ext cx="4023360"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8753856" y="4799410"/>
            <a:ext cx="285292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8168640" y="2286000"/>
            <a:ext cx="4023360"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42B999C7-F5A8-46A6-92C5-AA3BE4E2693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425719592"/>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2534">
          <p15:clr>
            <a:srgbClr val="5ACBF0"/>
          </p15:clr>
        </p15:guide>
        <p15:guide id="6" pos="2573">
          <p15:clr>
            <a:srgbClr val="5ACBF0"/>
          </p15:clr>
        </p15:guide>
        <p15:guide id="8" pos="5109">
          <p15:clr>
            <a:srgbClr val="5ACBF0"/>
          </p15:clr>
        </p15:guide>
        <p15:guide id="9" pos="5145">
          <p15:clr>
            <a:srgbClr val="5ACBF0"/>
          </p15:clr>
        </p15:guide>
        <p15:guide id="11" pos="1266">
          <p15:clr>
            <a:srgbClr val="5ACBF0"/>
          </p15:clr>
        </p15:guide>
        <p15:guide id="12" pos="3840">
          <p15:clr>
            <a:srgbClr val="5ACBF0"/>
          </p15:clr>
        </p15:guide>
        <p15:guide id="13" pos="6414">
          <p15:clr>
            <a:srgbClr val="5ACBF0"/>
          </p15:clr>
        </p15:guide>
        <p15:guide id="14" orient="horz" pos="1074">
          <p15:clr>
            <a:srgbClr val="5ACBF0"/>
          </p15:clr>
        </p15:guide>
        <p15:guide id="15" pos="2168">
          <p15:clr>
            <a:srgbClr val="5ACBF0"/>
          </p15:clr>
        </p15:guide>
        <p15:guide id="16" pos="2944">
          <p15:clr>
            <a:srgbClr val="5ACBF0"/>
          </p15:clr>
        </p15:guide>
        <p15:guide id="17" pos="4738">
          <p15:clr>
            <a:srgbClr val="5ACBF0"/>
          </p15:clr>
        </p15:guide>
        <p15:guide id="18" pos="5514">
          <p15:clr>
            <a:srgbClr val="5ACBF0"/>
          </p15:clr>
        </p15:guide>
      </p15:sldGuideLst>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p:cSld name="Four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1828800"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999232"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3649472" y="4799409"/>
            <a:ext cx="1828800"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3064256" y="2286000"/>
            <a:ext cx="2999232"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6713728" y="4799410"/>
            <a:ext cx="1828800"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6128512" y="2286000"/>
            <a:ext cx="2999232"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9777984" y="4799409"/>
            <a:ext cx="1828800"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9192768" y="2286000"/>
            <a:ext cx="2999232"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407186257"/>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1890">
          <p15:clr>
            <a:srgbClr val="5ACBF0"/>
          </p15:clr>
        </p15:guide>
        <p15:guide id="6" pos="1930">
          <p15:clr>
            <a:srgbClr val="5ACBF0"/>
          </p15:clr>
        </p15:guide>
        <p15:guide id="7" pos="5749">
          <p15:clr>
            <a:srgbClr val="5ACBF0"/>
          </p15:clr>
        </p15:guide>
        <p15:guide id="8" pos="3820">
          <p15:clr>
            <a:srgbClr val="5ACBF0"/>
          </p15:clr>
        </p15:guide>
        <p15:guide id="9" pos="3860">
          <p15:clr>
            <a:srgbClr val="5ACBF0"/>
          </p15:clr>
        </p15:guide>
        <p15:guide id="10" pos="5789">
          <p15:clr>
            <a:srgbClr val="5ACBF0"/>
          </p15:clr>
        </p15:guide>
        <p15:guide id="11" pos="944">
          <p15:clr>
            <a:srgbClr val="5ACBF0"/>
          </p15:clr>
        </p15:guide>
        <p15:guide id="12" pos="2876">
          <p15:clr>
            <a:srgbClr val="5ACBF0"/>
          </p15:clr>
        </p15:guide>
        <p15:guide id="13" pos="4807">
          <p15:clr>
            <a:srgbClr val="5ACBF0"/>
          </p15:clr>
        </p15:guide>
        <p15:guide id="14" pos="6736">
          <p15:clr>
            <a:srgbClr val="5ACBF0"/>
          </p15:clr>
        </p15:guide>
        <p15:guide id="15" orient="horz">
          <p15:clr>
            <a:srgbClr val="5ACBF0"/>
          </p15:clr>
        </p15:guide>
        <p15:guide id="16" pos="1524">
          <p15:clr>
            <a:srgbClr val="5ACBF0"/>
          </p15:clr>
        </p15:guide>
        <p15:guide id="17" pos="2298">
          <p15:clr>
            <a:srgbClr val="5ACBF0"/>
          </p15:clr>
        </p15:guide>
        <p15:guide id="18" pos="3450">
          <p15:clr>
            <a:srgbClr val="5ACBF0"/>
          </p15:clr>
        </p15:guide>
        <p15:guide id="19" pos="4230">
          <p15:clr>
            <a:srgbClr val="5ACBF0"/>
          </p15:clr>
        </p15:guide>
        <p15:guide id="20" pos="5380">
          <p15:clr>
            <a:srgbClr val="5ACBF0"/>
          </p15:clr>
        </p15:guide>
        <p15:guide id="21" pos="6156">
          <p15:clr>
            <a:srgbClr val="5ACBF0"/>
          </p15:clr>
        </p15:guide>
      </p15:sldGuideLst>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p:cSld name="Fiv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292608" y="4800600"/>
            <a:ext cx="180136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386584"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743962" y="4799409"/>
            <a:ext cx="180136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451354" y="2286000"/>
            <a:ext cx="2386584"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5195316" y="4799410"/>
            <a:ext cx="180136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4902708" y="2286000"/>
            <a:ext cx="2386584"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7646670"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7354062" y="2286000"/>
            <a:ext cx="2386584"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0098024"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9805416" y="2286000"/>
            <a:ext cx="2386584" cy="2286000"/>
          </a:xfrm>
          <a:blipFill>
            <a:blip r:embed="rId6"/>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160435258"/>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p:cSld name="Thre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8962"/>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2037906"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2037906"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4939284"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4939284"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7840663"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7840663"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TextBox 19">
            <a:extLst>
              <a:ext uri="{FF2B5EF4-FFF2-40B4-BE49-F238E27FC236}">
                <a16:creationId xmlns:a16="http://schemas.microsoft.com/office/drawing/2014/main" id="{0D6AFB7A-35B4-4881-AB50-D112482166B1}"/>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216727771"/>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3840">
          <p15:clr>
            <a:srgbClr val="5ACBF0"/>
          </p15:clr>
        </p15:guide>
        <p15:guide id="4" pos="1283">
          <p15:clr>
            <a:srgbClr val="5ACBF0"/>
          </p15:clr>
        </p15:guide>
        <p15:guide id="5" pos="5666">
          <p15:clr>
            <a:srgbClr val="5ACBF0"/>
          </p15:clr>
        </p15:guide>
        <p15:guide id="6" pos="2741">
          <p15:clr>
            <a:srgbClr val="5ACBF0"/>
          </p15:clr>
        </p15:guide>
        <p15:guide id="7" pos="2012">
          <p15:clr>
            <a:srgbClr val="5ACBF0"/>
          </p15:clr>
        </p15:guide>
        <p15:guide id="8" pos="3109">
          <p15:clr>
            <a:srgbClr val="5ACBF0"/>
          </p15:clr>
        </p15:guide>
        <p15:guide id="9" pos="4570">
          <p15:clr>
            <a:srgbClr val="5ACBF0"/>
          </p15:clr>
        </p15:guide>
        <p15:guide id="11" pos="6397">
          <p15:clr>
            <a:srgbClr val="5ACBF0"/>
          </p15:clr>
        </p15:guide>
        <p15:guide id="12" orient="horz" pos="1440">
          <p15:clr>
            <a:srgbClr val="5ACBF0"/>
          </p15:clr>
        </p15:guide>
        <p15:guide id="13" pos="4938">
          <p15:clr>
            <a:srgbClr val="5ACBF0"/>
          </p15:clr>
        </p15:guide>
        <p15:guide id="14" orient="horz" pos="2894">
          <p15:clr>
            <a:srgbClr val="5ACBF0"/>
          </p15:clr>
        </p15:guide>
      </p15:sldGuideLst>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p:cSld name="Four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3487250"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348725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6390300"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63903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9293351" y="2286000"/>
            <a:ext cx="2313432" cy="2313432"/>
          </a:xfrm>
          <a:prstGeom prst="ellipse">
            <a:avLst/>
          </a:prstGeom>
          <a:blipFill>
            <a:blip r:embed="rId5"/>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9293351"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959186213"/>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4025">
          <p15:clr>
            <a:srgbClr val="5ACBF0"/>
          </p15:clr>
        </p15:guide>
        <p15:guide id="5" pos="5854">
          <p15:clr>
            <a:srgbClr val="5ACBF0"/>
          </p15:clr>
        </p15:guide>
        <p15:guide id="7" pos="3654">
          <p15:clr>
            <a:srgbClr val="5ACBF0"/>
          </p15:clr>
        </p15:guide>
        <p15:guide id="8" pos="2195">
          <p15:clr>
            <a:srgbClr val="5ACBF0"/>
          </p15:clr>
        </p15:guide>
        <p15:guide id="10" pos="2926">
          <p15:clr>
            <a:srgbClr val="5ACBF0"/>
          </p15:clr>
        </p15:guide>
        <p15:guide id="11" pos="4756">
          <p15:clr>
            <a:srgbClr val="5ACBF0"/>
          </p15:clr>
        </p15:guide>
        <p15:guide id="12" pos="6581">
          <p15:clr>
            <a:srgbClr val="5ACBF0"/>
          </p15:clr>
        </p15:guide>
        <p15:guide id="13" pos="1097">
          <p15:clr>
            <a:srgbClr val="5ACBF0"/>
          </p15:clr>
        </p15:guide>
        <p15:guide id="14" orient="horz" pos="1440">
          <p15:clr>
            <a:srgbClr val="5ACBF0"/>
          </p15:clr>
        </p15:guide>
        <p15:guide id="15" pos="1826">
          <p15:clr>
            <a:srgbClr val="5ACBF0"/>
          </p15:clr>
        </p15:guide>
        <p15:guide id="18" pos="5483">
          <p15:clr>
            <a:srgbClr val="5ACBF0"/>
          </p15:clr>
        </p15:guide>
        <p15:guide id="19" orient="horz" pos="2898">
          <p15:clr>
            <a:srgbClr val="5ACBF0"/>
          </p15:clr>
        </p15:guide>
      </p15:sldGuideLst>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p:cSld name="Fiv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1737360" cy="1737360"/>
          </a:xfrm>
          <a:prstGeom prst="ellipse">
            <a:avLst/>
          </a:prstGeom>
          <a:blipFill>
            <a:blip r:embed="rId2"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2905506" y="2286000"/>
            <a:ext cx="1737360" cy="1737360"/>
          </a:xfrm>
          <a:prstGeom prst="ellipse">
            <a:avLst/>
          </a:prstGeom>
          <a:blipFill>
            <a:blip r:embed="rId3"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2905506"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5227320" y="2286000"/>
            <a:ext cx="1737360" cy="1737360"/>
          </a:xfrm>
          <a:prstGeom prst="ellipse">
            <a:avLst/>
          </a:prstGeom>
          <a:blipFill>
            <a:blip r:embed="rId4"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5227320" y="4235451"/>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7548118" y="2286000"/>
            <a:ext cx="1737360" cy="1737360"/>
          </a:xfrm>
          <a:prstGeom prst="ellipse">
            <a:avLst/>
          </a:prstGeom>
          <a:blipFill>
            <a:blip r:embed="rId5"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insert44</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7548118"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E4DC3400-0B11-4EA0-9B8D-6FADE6964F37}"/>
              </a:ext>
            </a:extLst>
          </p:cNvPr>
          <p:cNvSpPr>
            <a:spLocks noGrp="1" noChangeAspect="1"/>
          </p:cNvSpPr>
          <p:nvPr>
            <p:ph type="pic" sz="quarter" idx="23" hasCustomPrompt="1"/>
          </p:nvPr>
        </p:nvSpPr>
        <p:spPr bwMode="ltGray">
          <a:xfrm>
            <a:off x="9869423" y="2286000"/>
            <a:ext cx="1737360" cy="1737360"/>
          </a:xfrm>
          <a:prstGeom prst="ellipse">
            <a:avLst/>
          </a:prstGeom>
          <a:blipFill>
            <a:blip r:embed="rId6"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20" name="Text Placeholder 3">
            <a:extLst>
              <a:ext uri="{FF2B5EF4-FFF2-40B4-BE49-F238E27FC236}">
                <a16:creationId xmlns:a16="http://schemas.microsoft.com/office/drawing/2014/main" id="{133C357E-ECC0-485F-9033-5D4DEC8774BB}"/>
              </a:ext>
            </a:extLst>
          </p:cNvPr>
          <p:cNvSpPr>
            <a:spLocks noGrp="1"/>
          </p:cNvSpPr>
          <p:nvPr>
            <p:ph type="body" sz="quarter" idx="24"/>
          </p:nvPr>
        </p:nvSpPr>
        <p:spPr>
          <a:xfrm>
            <a:off x="9869423"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198116728"/>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2664">
          <p15:clr>
            <a:srgbClr val="5ACBF0"/>
          </p15:clr>
        </p15:guide>
        <p15:guide id="3" pos="6216">
          <p15:clr>
            <a:srgbClr val="5ACBF0"/>
          </p15:clr>
        </p15:guide>
        <p15:guide id="5" pos="5850">
          <p15:clr>
            <a:srgbClr val="5ACBF0"/>
          </p15:clr>
        </p15:guide>
        <p15:guide id="7" pos="4392">
          <p15:clr>
            <a:srgbClr val="5ACBF0"/>
          </p15:clr>
        </p15:guide>
        <p15:guide id="8" pos="3292">
          <p15:clr>
            <a:srgbClr val="5ACBF0"/>
          </p15:clr>
        </p15:guide>
        <p15:guide id="10" pos="2926">
          <p15:clr>
            <a:srgbClr val="5ACBF0"/>
          </p15:clr>
        </p15:guide>
        <p15:guide id="11" pos="4754">
          <p15:clr>
            <a:srgbClr val="5ACBF0"/>
          </p15:clr>
        </p15:guide>
        <p15:guide id="13" pos="1464">
          <p15:clr>
            <a:srgbClr val="5ACBF0"/>
          </p15:clr>
        </p15:guide>
        <p15:guide id="14" orient="horz" pos="1440">
          <p15:clr>
            <a:srgbClr val="5ACBF0"/>
          </p15:clr>
        </p15:guide>
        <p15:guide id="15" pos="1830">
          <p15:clr>
            <a:srgbClr val="5ACBF0"/>
          </p15:clr>
        </p15:guide>
        <p15:guide id="16" orient="horz" pos="2533">
          <p15:clr>
            <a:srgbClr val="5ACBF0"/>
          </p15:clr>
        </p15:guide>
      </p15:sldGuideLst>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p:spPr>
        <p:txBody>
          <a:bodyPr anchor="t"/>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p:nvCxnSpPr>
        <p:spPr>
          <a:xfrm>
            <a:off x="585216" y="2019300"/>
            <a:ext cx="3182112"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18957102"/>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678987847"/>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p:cSld name="Developer Code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636FE-845C-418D-82A1-1DA6DB73D781}"/>
              </a:ext>
            </a:extLst>
          </p:cNvPr>
          <p:cNvSpPr>
            <a:spLocks noGrp="1"/>
          </p:cNvSpPr>
          <p:nvPr>
            <p:ph type="title"/>
          </p:nvPr>
        </p:nvSpPr>
        <p:spPr/>
        <p:txBody>
          <a:bodyPr anchor="ctr"/>
          <a:lstStyle/>
          <a:p>
            <a:r>
              <a:rPr lang="en-US"/>
              <a:t>Click to edit Master title style</a:t>
            </a:r>
          </a:p>
        </p:txBody>
      </p:sp>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p:nvSpPr>
        <p:spPr bwMode="auto">
          <a:xfrm>
            <a:off x="0" y="1436688"/>
            <a:ext cx="12192000" cy="542131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143668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2099310"/>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2610197697"/>
      </p:ext>
    </p:extLst>
  </p:cSld>
  <p:clrMapOvr>
    <a:masterClrMapping/>
  </p:clrMapOvr>
  <p:transition>
    <p:fade/>
  </p:transition>
  <p:extLst>
    <p:ext uri="{DCECCB84-F9BA-43D5-87BE-67443E8EF086}">
      <p15:sldGuideLst xmlns:p15="http://schemas.microsoft.com/office/powerpoint/2012/main">
        <p15:guide id="1" orient="horz" pos="1322">
          <p15:clr>
            <a:srgbClr val="5ACBF0"/>
          </p15:clr>
        </p15:guide>
        <p15:guide id="2" orient="horz" pos="905">
          <p15:clr>
            <a:srgbClr val="5ACBF0"/>
          </p15:clr>
        </p15:guide>
        <p15:guide id="3" orient="horz" pos="288">
          <p15:clr>
            <a:srgbClr val="5ACBF0"/>
          </p15:clr>
        </p15:guide>
      </p15:sldGuideLst>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p:cSld name="Code Bottom">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86390" y="1230681"/>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2827138"/>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282713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3491219"/>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245932640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4" orient="horz" pos="1776">
          <p15:clr>
            <a:srgbClr val="5ACBF0"/>
          </p15:clr>
        </p15:guide>
        <p15:guide id="5" orient="horz" pos="2197">
          <p15:clr>
            <a:srgbClr val="5ACBF0"/>
          </p15:clr>
        </p15:guide>
        <p15:guide id="6" orient="horz" pos="773">
          <p15:clr>
            <a:srgbClr val="5ACBF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hank You 01">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59758E15-A93D-4FB9-843D-1490E27A151B}"/>
              </a:ext>
            </a:extLst>
          </p:cNvPr>
          <p:cNvSpPr>
            <a:spLocks noGrp="1"/>
          </p:cNvSpPr>
          <p:nvPr>
            <p:ph type="subTitle" idx="1" hasCustomPrompt="1"/>
          </p:nvPr>
        </p:nvSpPr>
        <p:spPr>
          <a:xfrm>
            <a:off x="7002131" y="4484693"/>
            <a:ext cx="4540440" cy="503167"/>
          </a:xfrm>
        </p:spPr>
        <p:txBody>
          <a:bodyPr>
            <a:noAutofit/>
          </a:bodyPr>
          <a:lstStyle>
            <a:lvl1pPr marL="0" indent="0" algn="l">
              <a:buNone/>
              <a:defRPr sz="1200" b="0" cap="all" baseline="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noProof="0"/>
              <a:t>email</a:t>
            </a:r>
          </a:p>
        </p:txBody>
      </p:sp>
      <p:sp>
        <p:nvSpPr>
          <p:cNvPr id="13" name="Picture Placeholder 12">
            <a:extLst>
              <a:ext uri="{FF2B5EF4-FFF2-40B4-BE49-F238E27FC236}">
                <a16:creationId xmlns:a16="http://schemas.microsoft.com/office/drawing/2014/main" id="{BCCC559D-0EC3-432C-B397-6897B366DF36}"/>
              </a:ext>
            </a:extLst>
          </p:cNvPr>
          <p:cNvSpPr>
            <a:spLocks noGrp="1"/>
          </p:cNvSpPr>
          <p:nvPr>
            <p:ph type="pic" sz="quarter" idx="10"/>
          </p:nvPr>
        </p:nvSpPr>
        <p:spPr>
          <a:xfrm>
            <a:off x="710812" y="728547"/>
            <a:ext cx="5305661" cy="5305661"/>
          </a:xfrm>
          <a:prstGeom prst="ellipse">
            <a:avLst/>
          </a:prstGeom>
          <a:solidFill>
            <a:schemeClr val="bg2"/>
          </a:solidFill>
        </p:spPr>
        <p:txBody>
          <a:bodyPr anchor="ctr"/>
          <a:lstStyle>
            <a:lvl1pPr marL="0" indent="0" algn="ctr">
              <a:buNone/>
              <a:defRPr/>
            </a:lvl1pPr>
          </a:lstStyle>
          <a:p>
            <a:r>
              <a:rPr lang="en-US" noProof="0"/>
              <a:t>Click icon to add picture</a:t>
            </a:r>
          </a:p>
        </p:txBody>
      </p:sp>
      <p:cxnSp>
        <p:nvCxnSpPr>
          <p:cNvPr id="5" name="Straight Connector 4">
            <a:extLst>
              <a:ext uri="{FF2B5EF4-FFF2-40B4-BE49-F238E27FC236}">
                <a16:creationId xmlns:a16="http://schemas.microsoft.com/office/drawing/2014/main" id="{819AFA09-F4B1-493D-BCAD-FF30C20CD1AA}"/>
              </a:ext>
            </a:extLst>
          </p:cNvPr>
          <p:cNvCxnSpPr/>
          <p:nvPr userDrawn="1"/>
        </p:nvCxnSpPr>
        <p:spPr>
          <a:xfrm>
            <a:off x="6469779" y="4233582"/>
            <a:ext cx="2532336"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7" name="Text Placeholder 6">
            <a:extLst>
              <a:ext uri="{FF2B5EF4-FFF2-40B4-BE49-F238E27FC236}">
                <a16:creationId xmlns:a16="http://schemas.microsoft.com/office/drawing/2014/main" id="{4E0FBE0E-A6B0-483E-93DD-5C20DA069DBC}"/>
              </a:ext>
            </a:extLst>
          </p:cNvPr>
          <p:cNvSpPr>
            <a:spLocks noGrp="1"/>
          </p:cNvSpPr>
          <p:nvPr>
            <p:ph type="body" sz="quarter" idx="11" hasCustomPrompt="1"/>
          </p:nvPr>
        </p:nvSpPr>
        <p:spPr>
          <a:xfrm>
            <a:off x="7002321" y="5012635"/>
            <a:ext cx="4533900" cy="503238"/>
          </a:xfrm>
        </p:spPr>
        <p:txBody>
          <a:bodyPr vert="horz" lIns="91440" tIns="45720" rIns="91440" bIns="45720" rtlCol="0">
            <a:noAutofit/>
          </a:bodyPr>
          <a:lstStyle>
            <a:lvl1pPr marL="0" indent="0">
              <a:buNone/>
              <a:defRPr lang="en-US" sz="1200" b="0" cap="all" baseline="0" dirty="0" smtClean="0"/>
            </a:lvl1pPr>
          </a:lstStyle>
          <a:p>
            <a:pPr marL="171450" lvl="0" indent="-171450"/>
            <a:r>
              <a:rPr lang="en-US" noProof="0"/>
              <a:t>Website url here</a:t>
            </a:r>
          </a:p>
        </p:txBody>
      </p:sp>
      <p:pic>
        <p:nvPicPr>
          <p:cNvPr id="17" name="Graphic 16" descr="Envelope">
            <a:extLst>
              <a:ext uri="{FF2B5EF4-FFF2-40B4-BE49-F238E27FC236}">
                <a16:creationId xmlns:a16="http://schemas.microsoft.com/office/drawing/2014/main" id="{E5B30B87-6C2E-48F1-9026-E4F6BEA1CFE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541476" y="4452339"/>
            <a:ext cx="387795" cy="387795"/>
          </a:xfrm>
          <a:prstGeom prst="rect">
            <a:avLst/>
          </a:prstGeom>
        </p:spPr>
      </p:pic>
      <p:pic>
        <p:nvPicPr>
          <p:cNvPr id="18" name="Graphic 17" descr="Network">
            <a:extLst>
              <a:ext uri="{FF2B5EF4-FFF2-40B4-BE49-F238E27FC236}">
                <a16:creationId xmlns:a16="http://schemas.microsoft.com/office/drawing/2014/main" id="{2DA3CFE0-4ED8-4345-A158-94E70F463E99}"/>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6522086" y="4925642"/>
            <a:ext cx="426575" cy="426575"/>
          </a:xfrm>
          <a:prstGeom prst="rect">
            <a:avLst/>
          </a:prstGeom>
        </p:spPr>
      </p:pic>
      <p:sp>
        <p:nvSpPr>
          <p:cNvPr id="2" name="Title 1">
            <a:extLst>
              <a:ext uri="{FF2B5EF4-FFF2-40B4-BE49-F238E27FC236}">
                <a16:creationId xmlns:a16="http://schemas.microsoft.com/office/drawing/2014/main" id="{2CE9908F-CF81-43F9-880A-401D0C0FB2ED}"/>
              </a:ext>
            </a:extLst>
          </p:cNvPr>
          <p:cNvSpPr>
            <a:spLocks noGrp="1"/>
          </p:cNvSpPr>
          <p:nvPr>
            <p:ph type="title"/>
          </p:nvPr>
        </p:nvSpPr>
        <p:spPr>
          <a:xfrm>
            <a:off x="6469777" y="3429000"/>
            <a:ext cx="5011411" cy="651448"/>
          </a:xfrm>
          <a:noFill/>
        </p:spPr>
        <p:txBody>
          <a:bodyPr wrap="square" rtlCol="0">
            <a:noAutofit/>
          </a:bodyPr>
          <a:lstStyle>
            <a:lvl1pPr>
              <a:defRPr lang="en-US" sz="4500" b="1" cap="all" baseline="0">
                <a:solidFill>
                  <a:schemeClr val="tx1"/>
                </a:solidFill>
                <a:ea typeface="+mn-ea"/>
                <a:cs typeface="+mn-cs"/>
              </a:defRPr>
            </a:lvl1pPr>
          </a:lstStyle>
          <a:p>
            <a:pPr marL="0" lvl="0"/>
            <a:r>
              <a:rPr lang="en-US" noProof="0"/>
              <a:t>Click to edit Master title style</a:t>
            </a:r>
          </a:p>
        </p:txBody>
      </p:sp>
      <p:sp>
        <p:nvSpPr>
          <p:cNvPr id="9" name="Date Placeholder 3">
            <a:extLst>
              <a:ext uri="{FF2B5EF4-FFF2-40B4-BE49-F238E27FC236}">
                <a16:creationId xmlns:a16="http://schemas.microsoft.com/office/drawing/2014/main" id="{AB0E75E0-D8BB-4F37-BAAA-3B68DD958473}"/>
              </a:ext>
            </a:extLst>
          </p:cNvPr>
          <p:cNvSpPr>
            <a:spLocks noGrp="1"/>
          </p:cNvSpPr>
          <p:nvPr>
            <p:ph type="dt" sz="half" idx="2"/>
          </p:nvPr>
        </p:nvSpPr>
        <p:spPr>
          <a:xfrm>
            <a:off x="980354" y="6553392"/>
            <a:ext cx="2154143" cy="274320"/>
          </a:xfrm>
          <a:prstGeom prst="rect">
            <a:avLst/>
          </a:prstGeom>
        </p:spPr>
        <p:txBody>
          <a:bodyPr vert="horz" lIns="91440" tIns="45720" rIns="91440" bIns="45720" rtlCol="0" anchor="ctr"/>
          <a:lstStyle>
            <a:lvl1pPr algn="l">
              <a:defRPr sz="1000">
                <a:solidFill>
                  <a:schemeClr val="bg2"/>
                </a:solidFill>
                <a:latin typeface="+mj-lt"/>
              </a:defRPr>
            </a:lvl1pPr>
          </a:lstStyle>
          <a:p>
            <a:fld id="{D951F27F-98F9-A147-8986-34441C7B752D}" type="datetime1">
              <a:rPr lang="en-US" smtClean="0"/>
              <a:pPr/>
              <a:t>4/19/2024</a:t>
            </a:fld>
            <a:endParaRPr lang="en-US"/>
          </a:p>
        </p:txBody>
      </p:sp>
    </p:spTree>
    <p:extLst>
      <p:ext uri="{BB962C8B-B14F-4D97-AF65-F5344CB8AC3E}">
        <p14:creationId xmlns:p14="http://schemas.microsoft.com/office/powerpoint/2010/main" val="2393261849"/>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p:cSld name="Code Top">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0"/>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a:xfrm>
            <a:off x="588263" y="4224580"/>
            <a:ext cx="11018520" cy="492443"/>
          </a:xfrm>
        </p:spPr>
        <p:txBody>
          <a:bodyPr/>
          <a:lstStyle>
            <a:lvl1pPr>
              <a:defRPr sz="3200">
                <a:solidFill>
                  <a:schemeClr val="tx1"/>
                </a:solidFill>
              </a:defRPr>
            </a:lvl1pPr>
          </a:lstStyle>
          <a:p>
            <a:r>
              <a:rPr lang="en-US"/>
              <a:t>Click to edit Master title style</a:t>
            </a: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0"/>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660508"/>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91152" y="4996505"/>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666358785"/>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4" orient="horz" pos="2661">
          <p15:clr>
            <a:srgbClr val="5ACBF0"/>
          </p15:clr>
        </p15:guide>
        <p15:guide id="5" orient="horz" pos="3147">
          <p15:clr>
            <a:srgbClr val="5ACBF0"/>
          </p15:clr>
        </p15:guide>
        <p15:guide id="6" orient="horz" pos="419">
          <p15:clr>
            <a:srgbClr val="5ACBF0"/>
          </p15:clr>
        </p15:guide>
      </p15:sldGuideLst>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p:cSld name="Code Right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2BB27-7DA5-4478-8C18-C1FFEE20AAC1}"/>
              </a:ext>
            </a:extLst>
          </p:cNvPr>
          <p:cNvSpPr>
            <a:spLocks noGrp="1"/>
          </p:cNvSpPr>
          <p:nvPr>
            <p:ph type="title" hasCustomPrompt="1"/>
          </p:nvPr>
        </p:nvSpPr>
        <p:spPr>
          <a:xfrm>
            <a:off x="588263" y="457200"/>
            <a:ext cx="4040887" cy="492443"/>
          </a:xfrm>
        </p:spPr>
        <p:txBody>
          <a:bodyPr/>
          <a:lstStyle>
            <a:lvl1pPr>
              <a:defRPr sz="3200">
                <a:solidFill>
                  <a:schemeClr val="tx1"/>
                </a:solidFill>
              </a:defRPr>
            </a:lvl1pPr>
          </a:lstStyle>
          <a:p>
            <a:r>
              <a:rPr lang="en-US"/>
              <a:t>Click to edit title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588965" y="1338139"/>
            <a:ext cx="4040185"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5205984"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5211763"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00725" y="709187"/>
            <a:ext cx="5801961" cy="369332"/>
          </a:xfrm>
        </p:spPr>
        <p:txBody>
          <a:bodyPr/>
          <a:lstStyle>
            <a:lvl1pPr marL="0" indent="0">
              <a:buNone/>
              <a:tabLst/>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1418622109"/>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445">
          <p15:clr>
            <a:srgbClr val="5ACBF0"/>
          </p15:clr>
        </p15:guide>
        <p15:guide id="4" orient="horz" pos="843">
          <p15:clr>
            <a:srgbClr val="5ACBF0"/>
          </p15:clr>
        </p15:guide>
        <p15:guide id="7" pos="3283">
          <p15:clr>
            <a:srgbClr val="5ACBF0"/>
          </p15:clr>
        </p15:guide>
        <p15:guide id="8" pos="3654">
          <p15:clr>
            <a:srgbClr val="5ACBF0"/>
          </p15:clr>
        </p15:guide>
        <p15:guide id="9" pos="2916">
          <p15:clr>
            <a:srgbClr val="5ACBF0"/>
          </p15:clr>
        </p15:guide>
      </p15:sldGuideLst>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p:cSld name="Code Left s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2"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6BB14A7D-C409-4A7C-9D82-A2E5DBB8AB72}"/>
              </a:ext>
            </a:extLst>
          </p:cNvPr>
          <p:cNvSpPr>
            <a:spLocks noGrp="1"/>
          </p:cNvSpPr>
          <p:nvPr>
            <p:ph type="title" hasCustomPrompt="1"/>
          </p:nvPr>
        </p:nvSpPr>
        <p:spPr>
          <a:xfrm>
            <a:off x="7575549" y="457200"/>
            <a:ext cx="4031233" cy="492443"/>
          </a:xfrm>
        </p:spPr>
        <p:txBody>
          <a:bodyPr/>
          <a:lstStyle>
            <a:lvl1pPr>
              <a:defRPr sz="3200">
                <a:solidFill>
                  <a:schemeClr val="tx1"/>
                </a:solidFill>
              </a:defRPr>
            </a:lvl1pPr>
          </a:lstStyle>
          <a:p>
            <a:r>
              <a:rPr lang="en-US"/>
              <a:t>Click to edit title</a:t>
            </a: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1"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4199" y="706011"/>
            <a:ext cx="5819775" cy="369332"/>
          </a:xfrm>
        </p:spPr>
        <p:txBody>
          <a:bodyPr/>
          <a:lstStyle>
            <a:lvl1pPr marL="0" indent="0">
              <a:buNone/>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7575550" y="1336675"/>
            <a:ext cx="4033838"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409224059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436">
          <p15:clr>
            <a:srgbClr val="5ACBF0"/>
          </p15:clr>
        </p15:guide>
        <p15:guide id="4" orient="horz" pos="839">
          <p15:clr>
            <a:srgbClr val="5ACBF0"/>
          </p15:clr>
        </p15:guide>
        <p15:guide id="6" pos="4402">
          <p15:clr>
            <a:srgbClr val="5ACBF0"/>
          </p15:clr>
        </p15:guide>
        <p15:guide id="7" pos="4034">
          <p15:clr>
            <a:srgbClr val="5ACBF0"/>
          </p15:clr>
        </p15:guide>
        <p15:guide id="8" pos="4772">
          <p15:clr>
            <a:srgbClr val="5ACBF0"/>
          </p15:clr>
        </p15:guide>
      </p15:sldGuideLst>
    </p:ext>
  </p:extLs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p:cSld name="Demo slide">
    <p:bg>
      <p:bgPr>
        <a:solidFill>
          <a:srgbClr val="D59ED7"/>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77823"/>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rgbClr val="463668"/>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07777"/>
          </a:xfrm>
          <a:noFill/>
        </p:spPr>
        <p:txBody>
          <a:bodyPr lIns="0" tIns="0" rIns="0" bIns="0">
            <a:spAutoFit/>
          </a:bodyPr>
          <a:lstStyle>
            <a:lvl1pPr marL="0" indent="0">
              <a:spcBef>
                <a:spcPts val="0"/>
              </a:spcBef>
              <a:spcAft>
                <a:spcPts val="0"/>
              </a:spcAft>
              <a:buFont typeface="Arial" panose="020B0604020202020204" pitchFamily="34" charset="0"/>
              <a:buNone/>
              <a:defRPr sz="2000" spc="0" baseline="0">
                <a:solidFill>
                  <a:srgbClr val="091F2C"/>
                </a:solidFill>
                <a:latin typeface="+mn-lt"/>
              </a:defRPr>
            </a:lvl1pPr>
          </a:lstStyle>
          <a:p>
            <a:pPr lvl="0"/>
            <a:r>
              <a:rPr lang="en-US"/>
              <a:t>Speaker name</a:t>
            </a:r>
          </a:p>
        </p:txBody>
      </p:sp>
    </p:spTree>
    <p:extLst>
      <p:ext uri="{BB962C8B-B14F-4D97-AF65-F5344CB8AC3E}">
        <p14:creationId xmlns:p14="http://schemas.microsoft.com/office/powerpoint/2010/main" val="374545999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p:cSld name="Demo slid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77823"/>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07777"/>
          </a:xfrm>
          <a:noFill/>
        </p:spPr>
        <p:txBody>
          <a:bodyPr lIns="0" tIns="0" rIns="0" bIns="0">
            <a:spAutoFit/>
          </a:bodyPr>
          <a:lstStyle>
            <a:lvl1pPr marL="0" indent="0">
              <a:spcBef>
                <a:spcPts val="0"/>
              </a:spcBef>
              <a:spcAft>
                <a:spcPts val="0"/>
              </a:spcAft>
              <a:buFont typeface="Arial" panose="020B0604020202020204" pitchFamily="34" charset="0"/>
              <a:buNone/>
              <a:defRPr sz="20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2205509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p:cSld name="Section Title">
    <p:bg>
      <p:bgPr>
        <a:solidFill>
          <a:srgbClr val="D59ED7"/>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80408"/>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rgbClr val="463668"/>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64813113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p:cSld name="Section Titl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80408"/>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8910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8859668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p:cSld name="Blank 2">
    <p:bg>
      <p:bgPr>
        <a:solidFill>
          <a:srgbClr val="D59ED7"/>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8037968"/>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p:cSld name="Closing logo slide">
    <p:bg>
      <p:bgPr>
        <a:solidFill>
          <a:srgbClr val="702573"/>
        </a:solidFill>
        <a:effectLst/>
      </p:bgPr>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UI" pitchFamily="34" charset="0"/>
              </a:rPr>
              <a:t>© Copyright Microsoft Corporation. All rights reserved. </a:t>
            </a:r>
          </a:p>
        </p:txBody>
      </p:sp>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229371683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8F9AFB-63D6-7C7F-A801-1016E0694144}"/>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7CAFAB86-D5D7-2700-B0BB-38271DFBB7E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119150E3-A2E3-A4D1-ED75-103833B57DA1}"/>
              </a:ext>
            </a:extLst>
          </p:cNvPr>
          <p:cNvSpPr>
            <a:spLocks noGrp="1"/>
          </p:cNvSpPr>
          <p:nvPr>
            <p:ph type="dt" sz="half" idx="10"/>
          </p:nvPr>
        </p:nvSpPr>
        <p:spPr/>
        <p:txBody>
          <a:bodyPr/>
          <a:lstStyle/>
          <a:p>
            <a:fld id="{06D5E5E9-205F-0A48-B5A6-F736E4039290}" type="datetimeFigureOut">
              <a:rPr lang="en-US" smtClean="0"/>
              <a:t>4/19/2024</a:t>
            </a:fld>
            <a:endParaRPr lang="en-US"/>
          </a:p>
        </p:txBody>
      </p:sp>
      <p:sp>
        <p:nvSpPr>
          <p:cNvPr id="5" name="Footer Placeholder 4">
            <a:extLst>
              <a:ext uri="{FF2B5EF4-FFF2-40B4-BE49-F238E27FC236}">
                <a16:creationId xmlns:a16="http://schemas.microsoft.com/office/drawing/2014/main" id="{92F4B407-F68F-6206-FF53-90BF7EA366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445E11-14AD-211F-1CE3-713FA52A155B}"/>
              </a:ext>
            </a:extLst>
          </p:cNvPr>
          <p:cNvSpPr>
            <a:spLocks noGrp="1"/>
          </p:cNvSpPr>
          <p:nvPr>
            <p:ph type="sldNum" sz="quarter" idx="12"/>
          </p:nvPr>
        </p:nvSpPr>
        <p:spPr/>
        <p:txBody>
          <a:bodyPr/>
          <a:lstStyle/>
          <a:p>
            <a:fld id="{05FF7D15-FFE0-8341-9788-87153AD014F8}" type="slidenum">
              <a:rPr lang="en-US" smtClean="0"/>
              <a:t>‹#›</a:t>
            </a:fld>
            <a:endParaRPr lang="en-US"/>
          </a:p>
        </p:txBody>
      </p:sp>
    </p:spTree>
    <p:extLst>
      <p:ext uri="{BB962C8B-B14F-4D97-AF65-F5344CB8AC3E}">
        <p14:creationId xmlns:p14="http://schemas.microsoft.com/office/powerpoint/2010/main" val="4187738150"/>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p:cSld name="Black Notes slide Layout">
    <p:bg bwMode="blackGray">
      <p:bgPr>
        <a:solidFill>
          <a:srgbClr val="000000"/>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2219764717"/>
      </p:ext>
    </p:extLst>
  </p:cSld>
  <p:clrMapOvr>
    <a:masterClrMapping/>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Blank Title">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1A8F596-547C-B5A5-29A4-C0DF26B8B3AF}"/>
              </a:ext>
              <a:ext uri="{C183D7F6-B498-43B3-948B-1728B52AA6E4}">
                <adec:decorative xmlns:adec="http://schemas.microsoft.com/office/drawing/2017/decorative" val="1"/>
              </a:ext>
            </a:extLst>
          </p:cNvPr>
          <p:cNvPicPr>
            <a:picLocks noChangeAspect="1"/>
          </p:cNvPicPr>
          <p:nvPr userDrawn="1"/>
        </p:nvPicPr>
        <p:blipFill rotWithShape="1">
          <a:blip r:embed="rId2"/>
          <a:srcRect l="10595" t="987" r="10595"/>
          <a:stretch/>
        </p:blipFill>
        <p:spPr>
          <a:xfrm>
            <a:off x="0" y="3344"/>
            <a:ext cx="12192000" cy="6858000"/>
          </a:xfrm>
          <a:prstGeom prst="rect">
            <a:avLst/>
          </a:prstGeom>
        </p:spPr>
      </p:pic>
      <p:sp>
        <p:nvSpPr>
          <p:cNvPr id="3" name="Title 1">
            <a:extLst>
              <a:ext uri="{FF2B5EF4-FFF2-40B4-BE49-F238E27FC236}">
                <a16:creationId xmlns:a16="http://schemas.microsoft.com/office/drawing/2014/main" id="{4C4137C1-5AB0-04F6-B131-357385A94C29}"/>
              </a:ext>
            </a:extLst>
          </p:cNvPr>
          <p:cNvSpPr>
            <a:spLocks noGrp="1"/>
          </p:cNvSpPr>
          <p:nvPr>
            <p:ph type="title" hasCustomPrompt="1"/>
          </p:nvPr>
        </p:nvSpPr>
        <p:spPr>
          <a:xfrm>
            <a:off x="582043" y="2875002"/>
            <a:ext cx="3616326" cy="1107996"/>
          </a:xfrm>
          <a:noFill/>
        </p:spPr>
        <p:txBody>
          <a:bodyPr wrap="square" lIns="0" tIns="0" rIns="0" bIns="0" anchor="b" anchorCtr="0">
            <a:spAutoFit/>
          </a:bodyPr>
          <a:lstStyle>
            <a:lvl1pPr>
              <a:defRPr sz="3600" spc="-50" baseline="0">
                <a:solidFill>
                  <a:srgbClr val="000000"/>
                </a:solidFill>
                <a:latin typeface="+mj-lt"/>
                <a:cs typeface="Segoe UI" panose="020B0502040204020203" pitchFamily="34" charset="0"/>
              </a:defRPr>
            </a:lvl1pPr>
          </a:lstStyle>
          <a:p>
            <a:r>
              <a:rPr lang="en-US"/>
              <a:t>Event name or presentation title </a:t>
            </a:r>
          </a:p>
        </p:txBody>
      </p:sp>
      <p:pic>
        <p:nvPicPr>
          <p:cNvPr id="7" name="Graphic 6" descr="Microsoft 365 logo">
            <a:extLst>
              <a:ext uri="{FF2B5EF4-FFF2-40B4-BE49-F238E27FC236}">
                <a16:creationId xmlns:a16="http://schemas.microsoft.com/office/drawing/2014/main" id="{8E4092CF-FA50-AAC8-776C-9625BE102009}"/>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38756" y="333867"/>
            <a:ext cx="1812544" cy="292608"/>
          </a:xfrm>
          <a:prstGeom prst="rect">
            <a:avLst/>
          </a:prstGeom>
        </p:spPr>
      </p:pic>
    </p:spTree>
    <p:extLst>
      <p:ext uri="{BB962C8B-B14F-4D97-AF65-F5344CB8AC3E}">
        <p14:creationId xmlns:p14="http://schemas.microsoft.com/office/powerpoint/2010/main" val="304136867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Generic Cont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F4ECF35-723D-F2B7-1D90-B4C36BB5B1C0}"/>
              </a:ext>
              <a:ext uri="{C183D7F6-B498-43B3-948B-1728B52AA6E4}">
                <adec:decorative xmlns:adec="http://schemas.microsoft.com/office/drawing/2017/decorative" val="1"/>
              </a:ext>
            </a:extLst>
          </p:cNvPr>
          <p:cNvPicPr>
            <a:picLocks noChangeAspect="1"/>
          </p:cNvPicPr>
          <p:nvPr userDrawn="1"/>
        </p:nvPicPr>
        <p:blipFill rotWithShape="1">
          <a:blip r:embed="rId2"/>
          <a:srcRect l="10595" t="987" r="10595"/>
          <a:stretch/>
        </p:blipFill>
        <p:spPr>
          <a:xfrm>
            <a:off x="0" y="3344"/>
            <a:ext cx="12192000" cy="6858000"/>
          </a:xfrm>
          <a:prstGeom prst="rect">
            <a:avLst/>
          </a:prstGeom>
        </p:spPr>
      </p:pic>
      <p:sp>
        <p:nvSpPr>
          <p:cNvPr id="2" name="Text Placeholder 6">
            <a:extLst>
              <a:ext uri="{FF2B5EF4-FFF2-40B4-BE49-F238E27FC236}">
                <a16:creationId xmlns:a16="http://schemas.microsoft.com/office/drawing/2014/main" id="{3D422FFC-EA02-C1BD-8FF4-CB3C908099CE}"/>
              </a:ext>
            </a:extLst>
          </p:cNvPr>
          <p:cNvSpPr>
            <a:spLocks noGrp="1"/>
          </p:cNvSpPr>
          <p:nvPr>
            <p:ph type="body" sz="quarter" idx="10"/>
          </p:nvPr>
        </p:nvSpPr>
        <p:spPr>
          <a:xfrm>
            <a:off x="422758" y="423307"/>
            <a:ext cx="7369175" cy="430887"/>
          </a:xfrm>
        </p:spPr>
        <p:txBody>
          <a:bodyPr/>
          <a:lstStyle>
            <a:lvl1pPr marL="0" indent="0">
              <a:buNone/>
              <a:defRPr sz="2800">
                <a:solidFill>
                  <a:schemeClr val="tx1"/>
                </a:solidFill>
                <a:latin typeface="+mj-lt"/>
              </a:defRPr>
            </a:lvl1pPr>
            <a:lvl2pPr>
              <a:defRPr sz="1800">
                <a:solidFill>
                  <a:schemeClr val="bg1"/>
                </a:solidFill>
              </a:defRPr>
            </a:lvl2pPr>
            <a:lvl3pPr>
              <a:defRPr sz="1800">
                <a:solidFill>
                  <a:schemeClr val="bg1"/>
                </a:solidFill>
              </a:defRPr>
            </a:lvl3pPr>
            <a:lvl4pPr>
              <a:defRPr sz="1800">
                <a:solidFill>
                  <a:schemeClr val="bg1"/>
                </a:solidFill>
              </a:defRPr>
            </a:lvl4pPr>
            <a:lvl5pPr marL="855663" indent="0">
              <a:buNone/>
              <a:defRPr sz="1800">
                <a:solidFill>
                  <a:schemeClr val="bg1"/>
                </a:solidFill>
              </a:defRPr>
            </a:lvl5pPr>
          </a:lstStyle>
          <a:p>
            <a:pPr lvl="0"/>
            <a:r>
              <a:rPr lang="en-US"/>
              <a:t>Click to edit Master text styles</a:t>
            </a:r>
          </a:p>
        </p:txBody>
      </p:sp>
      <p:sp>
        <p:nvSpPr>
          <p:cNvPr id="3" name="Text Placeholder 6">
            <a:extLst>
              <a:ext uri="{FF2B5EF4-FFF2-40B4-BE49-F238E27FC236}">
                <a16:creationId xmlns:a16="http://schemas.microsoft.com/office/drawing/2014/main" id="{6728B42B-9012-5BF6-DA67-E5DFCDD58F87}"/>
              </a:ext>
            </a:extLst>
          </p:cNvPr>
          <p:cNvSpPr>
            <a:spLocks noGrp="1"/>
          </p:cNvSpPr>
          <p:nvPr>
            <p:ph type="body" sz="quarter" idx="11"/>
          </p:nvPr>
        </p:nvSpPr>
        <p:spPr>
          <a:xfrm>
            <a:off x="415771" y="864830"/>
            <a:ext cx="7369175" cy="215444"/>
          </a:xfrm>
        </p:spPr>
        <p:txBody>
          <a:bodyPr/>
          <a:lstStyle>
            <a:lvl1pPr marL="0" indent="0">
              <a:buNone/>
              <a:defRPr sz="1400">
                <a:solidFill>
                  <a:schemeClr val="tx1"/>
                </a:solidFill>
                <a:latin typeface="+mn-lt"/>
              </a:defRPr>
            </a:lvl1pPr>
            <a:lvl2pPr>
              <a:defRPr sz="1800">
                <a:solidFill>
                  <a:schemeClr val="bg1"/>
                </a:solidFill>
              </a:defRPr>
            </a:lvl2pPr>
            <a:lvl3pPr>
              <a:defRPr sz="1800">
                <a:solidFill>
                  <a:schemeClr val="bg1"/>
                </a:solidFill>
              </a:defRPr>
            </a:lvl3pPr>
            <a:lvl4pPr>
              <a:defRPr sz="1800">
                <a:solidFill>
                  <a:schemeClr val="bg1"/>
                </a:solidFill>
              </a:defRPr>
            </a:lvl4pPr>
            <a:lvl5pPr marL="855663" indent="0">
              <a:buNone/>
              <a:defRPr sz="18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187442911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DC112AB-8E9F-E783-5858-FE7A4FA3BDFA}"/>
              </a:ext>
              <a:ext uri="{C183D7F6-B498-43B3-948B-1728B52AA6E4}">
                <adec:decorative xmlns:adec="http://schemas.microsoft.com/office/drawing/2017/decorative" val="1"/>
              </a:ext>
            </a:extLst>
          </p:cNvPr>
          <p:cNvPicPr>
            <a:picLocks noChangeAspect="1"/>
          </p:cNvPicPr>
          <p:nvPr userDrawn="1"/>
        </p:nvPicPr>
        <p:blipFill rotWithShape="1">
          <a:blip r:embed="rId2"/>
          <a:srcRect l="10595" t="987" r="10595"/>
          <a:stretch/>
        </p:blipFill>
        <p:spPr>
          <a:xfrm>
            <a:off x="0" y="3344"/>
            <a:ext cx="12192000" cy="6858000"/>
          </a:xfrm>
          <a:prstGeom prst="rect">
            <a:avLst/>
          </a:prstGeom>
        </p:spPr>
      </p:pic>
      <p:sp>
        <p:nvSpPr>
          <p:cNvPr id="2" name="Content Placeholder 3">
            <a:extLst>
              <a:ext uri="{FF2B5EF4-FFF2-40B4-BE49-F238E27FC236}">
                <a16:creationId xmlns:a16="http://schemas.microsoft.com/office/drawing/2014/main" id="{A401D12F-2BC3-7B54-DC2B-87E89B7980E6}"/>
              </a:ext>
            </a:extLst>
          </p:cNvPr>
          <p:cNvSpPr>
            <a:spLocks noGrp="1"/>
          </p:cNvSpPr>
          <p:nvPr>
            <p:ph sz="quarter" idx="12"/>
          </p:nvPr>
        </p:nvSpPr>
        <p:spPr>
          <a:xfrm>
            <a:off x="415771" y="1337911"/>
            <a:ext cx="11375176" cy="52502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6">
            <a:extLst>
              <a:ext uri="{FF2B5EF4-FFF2-40B4-BE49-F238E27FC236}">
                <a16:creationId xmlns:a16="http://schemas.microsoft.com/office/drawing/2014/main" id="{1F1EB903-C333-8D9A-6046-4FCB8B25ABA2}"/>
              </a:ext>
            </a:extLst>
          </p:cNvPr>
          <p:cNvSpPr>
            <a:spLocks noGrp="1"/>
          </p:cNvSpPr>
          <p:nvPr>
            <p:ph type="body" sz="quarter" idx="10"/>
          </p:nvPr>
        </p:nvSpPr>
        <p:spPr>
          <a:xfrm>
            <a:off x="422758" y="423307"/>
            <a:ext cx="7369175" cy="430887"/>
          </a:xfrm>
        </p:spPr>
        <p:txBody>
          <a:bodyPr/>
          <a:lstStyle>
            <a:lvl1pPr marL="0" indent="0">
              <a:buNone/>
              <a:defRPr sz="2800">
                <a:solidFill>
                  <a:schemeClr val="tx1"/>
                </a:solidFill>
                <a:latin typeface="+mj-lt"/>
              </a:defRPr>
            </a:lvl1pPr>
            <a:lvl2pPr>
              <a:defRPr sz="1800">
                <a:solidFill>
                  <a:schemeClr val="bg1"/>
                </a:solidFill>
              </a:defRPr>
            </a:lvl2pPr>
            <a:lvl3pPr>
              <a:defRPr sz="1800">
                <a:solidFill>
                  <a:schemeClr val="bg1"/>
                </a:solidFill>
              </a:defRPr>
            </a:lvl3pPr>
            <a:lvl4pPr>
              <a:defRPr sz="1800">
                <a:solidFill>
                  <a:schemeClr val="bg1"/>
                </a:solidFill>
              </a:defRPr>
            </a:lvl4pPr>
            <a:lvl5pPr marL="855663" indent="0">
              <a:buNone/>
              <a:defRPr sz="1800">
                <a:solidFill>
                  <a:schemeClr val="bg1"/>
                </a:solidFill>
              </a:defRPr>
            </a:lvl5pPr>
          </a:lstStyle>
          <a:p>
            <a:pPr lvl="0"/>
            <a:r>
              <a:rPr lang="en-US"/>
              <a:t>Click to edit Master text styles</a:t>
            </a:r>
          </a:p>
        </p:txBody>
      </p:sp>
      <p:sp>
        <p:nvSpPr>
          <p:cNvPr id="4" name="Text Placeholder 6">
            <a:extLst>
              <a:ext uri="{FF2B5EF4-FFF2-40B4-BE49-F238E27FC236}">
                <a16:creationId xmlns:a16="http://schemas.microsoft.com/office/drawing/2014/main" id="{EC45E19A-4450-1708-9BFC-9F757AD188EA}"/>
              </a:ext>
            </a:extLst>
          </p:cNvPr>
          <p:cNvSpPr>
            <a:spLocks noGrp="1"/>
          </p:cNvSpPr>
          <p:nvPr>
            <p:ph type="body" sz="quarter" idx="11"/>
          </p:nvPr>
        </p:nvSpPr>
        <p:spPr>
          <a:xfrm>
            <a:off x="415771" y="864830"/>
            <a:ext cx="7369175" cy="215444"/>
          </a:xfrm>
        </p:spPr>
        <p:txBody>
          <a:bodyPr/>
          <a:lstStyle>
            <a:lvl1pPr marL="0" indent="0">
              <a:buNone/>
              <a:defRPr sz="1400">
                <a:solidFill>
                  <a:schemeClr val="tx1"/>
                </a:solidFill>
                <a:latin typeface="+mn-lt"/>
              </a:defRPr>
            </a:lvl1pPr>
            <a:lvl2pPr>
              <a:defRPr sz="1800">
                <a:solidFill>
                  <a:schemeClr val="bg1"/>
                </a:solidFill>
              </a:defRPr>
            </a:lvl2pPr>
            <a:lvl3pPr>
              <a:defRPr sz="1800">
                <a:solidFill>
                  <a:schemeClr val="bg1"/>
                </a:solidFill>
              </a:defRPr>
            </a:lvl3pPr>
            <a:lvl4pPr>
              <a:defRPr sz="1800">
                <a:solidFill>
                  <a:schemeClr val="bg1"/>
                </a:solidFill>
              </a:defRPr>
            </a:lvl4pPr>
            <a:lvl5pPr marL="855663" indent="0">
              <a:buNone/>
              <a:defRPr sz="18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313472563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78BA1C3-7D14-9C81-F7F8-A3A7AFB08566}"/>
              </a:ext>
              <a:ext uri="{C183D7F6-B498-43B3-948B-1728B52AA6E4}">
                <adec:decorative xmlns:adec="http://schemas.microsoft.com/office/drawing/2017/decorative" val="1"/>
              </a:ext>
            </a:extLst>
          </p:cNvPr>
          <p:cNvPicPr>
            <a:picLocks noChangeAspect="1"/>
          </p:cNvPicPr>
          <p:nvPr userDrawn="1"/>
        </p:nvPicPr>
        <p:blipFill rotWithShape="1">
          <a:blip r:embed="rId2"/>
          <a:srcRect l="10595" t="987" r="10595"/>
          <a:stretch/>
        </p:blipFill>
        <p:spPr>
          <a:xfrm>
            <a:off x="0" y="3344"/>
            <a:ext cx="12192000" cy="6858000"/>
          </a:xfrm>
          <a:prstGeom prst="rect">
            <a:avLst/>
          </a:prstGeom>
        </p:spPr>
      </p:pic>
      <p:sp>
        <p:nvSpPr>
          <p:cNvPr id="5" name="Text Placeholder 6">
            <a:extLst>
              <a:ext uri="{FF2B5EF4-FFF2-40B4-BE49-F238E27FC236}">
                <a16:creationId xmlns:a16="http://schemas.microsoft.com/office/drawing/2014/main" id="{87A16C65-2AB9-B406-D55D-D3E0B29CED77}"/>
              </a:ext>
            </a:extLst>
          </p:cNvPr>
          <p:cNvSpPr>
            <a:spLocks noGrp="1"/>
          </p:cNvSpPr>
          <p:nvPr>
            <p:ph type="body" sz="quarter" idx="10"/>
          </p:nvPr>
        </p:nvSpPr>
        <p:spPr>
          <a:xfrm>
            <a:off x="422758" y="423307"/>
            <a:ext cx="7369175" cy="430887"/>
          </a:xfrm>
        </p:spPr>
        <p:txBody>
          <a:bodyPr/>
          <a:lstStyle>
            <a:lvl1pPr marL="0" indent="0">
              <a:buNone/>
              <a:defRPr sz="2800">
                <a:solidFill>
                  <a:schemeClr val="tx1"/>
                </a:solidFill>
                <a:latin typeface="+mj-lt"/>
              </a:defRPr>
            </a:lvl1pPr>
            <a:lvl2pPr>
              <a:defRPr sz="1800">
                <a:solidFill>
                  <a:schemeClr val="bg1"/>
                </a:solidFill>
              </a:defRPr>
            </a:lvl2pPr>
            <a:lvl3pPr>
              <a:defRPr sz="1800">
                <a:solidFill>
                  <a:schemeClr val="bg1"/>
                </a:solidFill>
              </a:defRPr>
            </a:lvl3pPr>
            <a:lvl4pPr>
              <a:defRPr sz="1800">
                <a:solidFill>
                  <a:schemeClr val="bg1"/>
                </a:solidFill>
              </a:defRPr>
            </a:lvl4pPr>
            <a:lvl5pPr marL="855663" indent="0">
              <a:buNone/>
              <a:defRPr sz="18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273031542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Title Only with Content">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AE82CCF-B6FF-494E-D7EF-177263462566}"/>
              </a:ext>
              <a:ext uri="{C183D7F6-B498-43B3-948B-1728B52AA6E4}">
                <adec:decorative xmlns:adec="http://schemas.microsoft.com/office/drawing/2017/decorative" val="1"/>
              </a:ext>
            </a:extLst>
          </p:cNvPr>
          <p:cNvPicPr>
            <a:picLocks noChangeAspect="1"/>
          </p:cNvPicPr>
          <p:nvPr userDrawn="1"/>
        </p:nvPicPr>
        <p:blipFill rotWithShape="1">
          <a:blip r:embed="rId2"/>
          <a:srcRect l="10595" t="987" r="10595"/>
          <a:stretch/>
        </p:blipFill>
        <p:spPr>
          <a:xfrm>
            <a:off x="0" y="3344"/>
            <a:ext cx="12192000" cy="6858000"/>
          </a:xfrm>
          <a:prstGeom prst="rect">
            <a:avLst/>
          </a:prstGeom>
        </p:spPr>
      </p:pic>
      <p:sp>
        <p:nvSpPr>
          <p:cNvPr id="4" name="Content Placeholder 3">
            <a:extLst>
              <a:ext uri="{FF2B5EF4-FFF2-40B4-BE49-F238E27FC236}">
                <a16:creationId xmlns:a16="http://schemas.microsoft.com/office/drawing/2014/main" id="{645F9357-D518-D95A-360B-C3CDE9620E68}"/>
              </a:ext>
            </a:extLst>
          </p:cNvPr>
          <p:cNvSpPr>
            <a:spLocks noGrp="1"/>
          </p:cNvSpPr>
          <p:nvPr>
            <p:ph sz="quarter" idx="10"/>
          </p:nvPr>
        </p:nvSpPr>
        <p:spPr>
          <a:xfrm>
            <a:off x="422758" y="1337911"/>
            <a:ext cx="11267124" cy="52502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6">
            <a:extLst>
              <a:ext uri="{FF2B5EF4-FFF2-40B4-BE49-F238E27FC236}">
                <a16:creationId xmlns:a16="http://schemas.microsoft.com/office/drawing/2014/main" id="{392610A9-A4E2-EF10-073C-C14B5008637A}"/>
              </a:ext>
            </a:extLst>
          </p:cNvPr>
          <p:cNvSpPr>
            <a:spLocks noGrp="1"/>
          </p:cNvSpPr>
          <p:nvPr>
            <p:ph type="body" sz="quarter" idx="11"/>
          </p:nvPr>
        </p:nvSpPr>
        <p:spPr>
          <a:xfrm>
            <a:off x="422758" y="423307"/>
            <a:ext cx="7369175" cy="430887"/>
          </a:xfrm>
        </p:spPr>
        <p:txBody>
          <a:bodyPr/>
          <a:lstStyle>
            <a:lvl1pPr marL="0" indent="0">
              <a:buNone/>
              <a:defRPr sz="2800">
                <a:solidFill>
                  <a:schemeClr val="tx1"/>
                </a:solidFill>
                <a:latin typeface="+mj-lt"/>
              </a:defRPr>
            </a:lvl1pPr>
            <a:lvl2pPr>
              <a:defRPr sz="1800">
                <a:solidFill>
                  <a:schemeClr val="bg1"/>
                </a:solidFill>
              </a:defRPr>
            </a:lvl2pPr>
            <a:lvl3pPr>
              <a:defRPr sz="1800">
                <a:solidFill>
                  <a:schemeClr val="bg1"/>
                </a:solidFill>
              </a:defRPr>
            </a:lvl3pPr>
            <a:lvl4pPr>
              <a:defRPr sz="1800">
                <a:solidFill>
                  <a:schemeClr val="bg1"/>
                </a:solidFill>
              </a:defRPr>
            </a:lvl4pPr>
            <a:lvl5pPr marL="855663" indent="0">
              <a:buNone/>
              <a:defRPr sz="18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127463581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0807445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Copilot Title">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B1C4C70-0EAC-2A88-23A7-E7C136EFFAED}"/>
              </a:ext>
              <a:ext uri="{C183D7F6-B498-43B3-948B-1728B52AA6E4}">
                <adec:decorative xmlns:adec="http://schemas.microsoft.com/office/drawing/2017/decorative" val="1"/>
              </a:ext>
            </a:extLst>
          </p:cNvPr>
          <p:cNvPicPr>
            <a:picLocks noChangeAspect="1"/>
          </p:cNvPicPr>
          <p:nvPr userDrawn="1"/>
        </p:nvPicPr>
        <p:blipFill rotWithShape="1">
          <a:blip r:embed="rId2"/>
          <a:srcRect l="10595" t="987" r="10595"/>
          <a:stretch/>
        </p:blipFill>
        <p:spPr>
          <a:xfrm>
            <a:off x="0" y="3344"/>
            <a:ext cx="12192000" cy="6858000"/>
          </a:xfrm>
          <a:prstGeom prst="rect">
            <a:avLst/>
          </a:prstGeom>
        </p:spPr>
      </p:pic>
      <p:sp>
        <p:nvSpPr>
          <p:cNvPr id="8" name="Title 1">
            <a:extLst>
              <a:ext uri="{FF2B5EF4-FFF2-40B4-BE49-F238E27FC236}">
                <a16:creationId xmlns:a16="http://schemas.microsoft.com/office/drawing/2014/main" id="{88246284-1127-4B8D-21BA-2FBFE651681C}"/>
              </a:ext>
            </a:extLst>
          </p:cNvPr>
          <p:cNvSpPr>
            <a:spLocks noGrp="1"/>
          </p:cNvSpPr>
          <p:nvPr>
            <p:ph type="title" hasCustomPrompt="1"/>
          </p:nvPr>
        </p:nvSpPr>
        <p:spPr>
          <a:xfrm>
            <a:off x="581745" y="2494799"/>
            <a:ext cx="4452218" cy="1107996"/>
          </a:xfrm>
          <a:noFill/>
        </p:spPr>
        <p:txBody>
          <a:bodyPr wrap="square" lIns="0" tIns="0" rIns="0" bIns="0" anchor="b" anchorCtr="0">
            <a:spAutoFit/>
          </a:bodyPr>
          <a:lstStyle>
            <a:lvl1pPr>
              <a:defRPr sz="3600" spc="-50" baseline="0">
                <a:solidFill>
                  <a:srgbClr val="000000"/>
                </a:solidFill>
                <a:latin typeface="+mj-lt"/>
                <a:cs typeface="Segoe UI" panose="020B0502040204020203" pitchFamily="34" charset="0"/>
              </a:defRPr>
            </a:lvl1pPr>
          </a:lstStyle>
          <a:p>
            <a:r>
              <a:rPr lang="en-US"/>
              <a:t>Event name or presentation title </a:t>
            </a:r>
          </a:p>
        </p:txBody>
      </p:sp>
      <p:sp>
        <p:nvSpPr>
          <p:cNvPr id="4" name="Text Placeholder 3">
            <a:extLst>
              <a:ext uri="{FF2B5EF4-FFF2-40B4-BE49-F238E27FC236}">
                <a16:creationId xmlns:a16="http://schemas.microsoft.com/office/drawing/2014/main" id="{A0C6D242-9280-51D2-5E9D-B6C4C69C2A98}"/>
              </a:ext>
            </a:extLst>
          </p:cNvPr>
          <p:cNvSpPr>
            <a:spLocks noGrp="1"/>
          </p:cNvSpPr>
          <p:nvPr>
            <p:ph type="body" sz="quarter" idx="10"/>
          </p:nvPr>
        </p:nvSpPr>
        <p:spPr>
          <a:xfrm>
            <a:off x="582613" y="3708718"/>
            <a:ext cx="4451350" cy="307777"/>
          </a:xfrm>
        </p:spPr>
        <p:txBody>
          <a:bodyPr/>
          <a:lstStyle>
            <a:lvl1pPr>
              <a:defRPr sz="2000"/>
            </a:lvl1pPr>
          </a:lstStyle>
          <a:p>
            <a:pPr lvl="0"/>
            <a:r>
              <a:rPr lang="en-US"/>
              <a:t>Click to edit Master text styles</a:t>
            </a:r>
          </a:p>
        </p:txBody>
      </p:sp>
      <p:pic>
        <p:nvPicPr>
          <p:cNvPr id="7" name="Graphic 6" descr="Microsoft 365 logo">
            <a:extLst>
              <a:ext uri="{FF2B5EF4-FFF2-40B4-BE49-F238E27FC236}">
                <a16:creationId xmlns:a16="http://schemas.microsoft.com/office/drawing/2014/main" id="{A2F92F5C-3DFC-982F-DAF9-8120894BBF7F}"/>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38756" y="333867"/>
            <a:ext cx="1812544" cy="292608"/>
          </a:xfrm>
          <a:prstGeom prst="rect">
            <a:avLst/>
          </a:prstGeom>
        </p:spPr>
      </p:pic>
      <p:pic>
        <p:nvPicPr>
          <p:cNvPr id="5" name="!Copilot" descr="Copilot icon">
            <a:extLst>
              <a:ext uri="{FF2B5EF4-FFF2-40B4-BE49-F238E27FC236}">
                <a16:creationId xmlns:a16="http://schemas.microsoft.com/office/drawing/2014/main" id="{8AA5F710-21EC-D584-6ABB-E7B060405753}"/>
              </a:ext>
            </a:extLst>
          </p:cNvPr>
          <p:cNvPicPr>
            <a:picLocks noChangeAspect="1"/>
          </p:cNvPicPr>
          <p:nvPr userDrawn="1"/>
        </p:nvPicPr>
        <p:blipFill>
          <a:blip r:embed="rId5">
            <a:duotone>
              <a:schemeClr val="accent6">
                <a:shade val="45000"/>
                <a:satMod val="135000"/>
              </a:schemeClr>
              <a:prstClr val="white"/>
            </a:duotone>
          </a:blip>
          <a:stretch>
            <a:fillRect/>
          </a:stretch>
        </p:blipFill>
        <p:spPr>
          <a:xfrm>
            <a:off x="5034261" y="-779645"/>
            <a:ext cx="8422112" cy="8422104"/>
          </a:xfrm>
          <a:prstGeom prst="rect">
            <a:avLst/>
          </a:prstGeom>
          <a:noFill/>
          <a:ln>
            <a:noFill/>
            <a:headEnd type="none" w="med" len="med"/>
            <a:tailEnd type="none" w="med" len="med"/>
          </a:ln>
          <a:effectLst>
            <a:outerShdw blurRad="63500" dist="63500" dir="8100000" algn="tr" rotWithShape="0">
              <a:prstClr val="black">
                <a:alpha val="10000"/>
              </a:prstClr>
            </a:outerShdw>
          </a:effectLst>
        </p:spPr>
      </p:pic>
    </p:spTree>
    <p:extLst>
      <p:ext uri="{BB962C8B-B14F-4D97-AF65-F5344CB8AC3E}">
        <p14:creationId xmlns:p14="http://schemas.microsoft.com/office/powerpoint/2010/main" val="218291413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Title">
    <p:bg>
      <p:bgPr>
        <a:solidFill>
          <a:schemeClr val="bg1"/>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23519775-AD75-0CF4-6146-B7129EC0BAC4}"/>
              </a:ext>
              <a:ext uri="{C183D7F6-B498-43B3-948B-1728B52AA6E4}">
                <adec:decorative xmlns:adec="http://schemas.microsoft.com/office/drawing/2017/decorative" val="1"/>
              </a:ext>
            </a:extLst>
          </p:cNvPr>
          <p:cNvPicPr>
            <a:picLocks noChangeAspect="1"/>
          </p:cNvPicPr>
          <p:nvPr userDrawn="1"/>
        </p:nvPicPr>
        <p:blipFill rotWithShape="1">
          <a:blip r:embed="rId2"/>
          <a:srcRect l="10595" t="987" r="10595"/>
          <a:stretch/>
        </p:blipFill>
        <p:spPr>
          <a:xfrm>
            <a:off x="0" y="3344"/>
            <a:ext cx="12192000" cy="6858000"/>
          </a:xfrm>
          <a:prstGeom prst="rect">
            <a:avLst/>
          </a:prstGeom>
        </p:spPr>
      </p:pic>
      <p:sp>
        <p:nvSpPr>
          <p:cNvPr id="8" name="Title 1">
            <a:extLst>
              <a:ext uri="{FF2B5EF4-FFF2-40B4-BE49-F238E27FC236}">
                <a16:creationId xmlns:a16="http://schemas.microsoft.com/office/drawing/2014/main" id="{88246284-1127-4B8D-21BA-2FBFE651681C}"/>
              </a:ext>
            </a:extLst>
          </p:cNvPr>
          <p:cNvSpPr>
            <a:spLocks noGrp="1"/>
          </p:cNvSpPr>
          <p:nvPr>
            <p:ph type="title" hasCustomPrompt="1"/>
          </p:nvPr>
        </p:nvSpPr>
        <p:spPr>
          <a:xfrm>
            <a:off x="581745" y="2494799"/>
            <a:ext cx="4452218" cy="1107996"/>
          </a:xfrm>
          <a:noFill/>
        </p:spPr>
        <p:txBody>
          <a:bodyPr wrap="square" lIns="0" tIns="0" rIns="0" bIns="0" anchor="b" anchorCtr="0">
            <a:spAutoFit/>
          </a:bodyPr>
          <a:lstStyle>
            <a:lvl1pPr>
              <a:defRPr sz="3600" spc="-50" baseline="0">
                <a:solidFill>
                  <a:srgbClr val="000000"/>
                </a:solidFill>
                <a:latin typeface="+mj-lt"/>
                <a:cs typeface="Segoe UI" panose="020B0502040204020203" pitchFamily="34" charset="0"/>
              </a:defRPr>
            </a:lvl1pPr>
          </a:lstStyle>
          <a:p>
            <a:r>
              <a:rPr lang="en-US"/>
              <a:t>Event name or presentation title </a:t>
            </a:r>
          </a:p>
        </p:txBody>
      </p:sp>
      <p:sp>
        <p:nvSpPr>
          <p:cNvPr id="4" name="Text Placeholder 3">
            <a:extLst>
              <a:ext uri="{FF2B5EF4-FFF2-40B4-BE49-F238E27FC236}">
                <a16:creationId xmlns:a16="http://schemas.microsoft.com/office/drawing/2014/main" id="{A0C6D242-9280-51D2-5E9D-B6C4C69C2A98}"/>
              </a:ext>
            </a:extLst>
          </p:cNvPr>
          <p:cNvSpPr>
            <a:spLocks noGrp="1"/>
          </p:cNvSpPr>
          <p:nvPr>
            <p:ph type="body" sz="quarter" idx="10"/>
          </p:nvPr>
        </p:nvSpPr>
        <p:spPr>
          <a:xfrm>
            <a:off x="582613" y="3708718"/>
            <a:ext cx="4451350" cy="307777"/>
          </a:xfrm>
        </p:spPr>
        <p:txBody>
          <a:bodyPr/>
          <a:lstStyle>
            <a:lvl1pPr>
              <a:defRPr sz="2000"/>
            </a:lvl1pPr>
          </a:lstStyle>
          <a:p>
            <a:pPr lvl="0"/>
            <a:r>
              <a:rPr lang="en-US"/>
              <a:t>Click to edit Master text styles</a:t>
            </a:r>
          </a:p>
        </p:txBody>
      </p:sp>
      <p:pic>
        <p:nvPicPr>
          <p:cNvPr id="7" name="Graphic 6" descr="Microsoft 365 logo">
            <a:extLst>
              <a:ext uri="{FF2B5EF4-FFF2-40B4-BE49-F238E27FC236}">
                <a16:creationId xmlns:a16="http://schemas.microsoft.com/office/drawing/2014/main" id="{A2F92F5C-3DFC-982F-DAF9-8120894BBF7F}"/>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38756" y="333867"/>
            <a:ext cx="1812544" cy="292608"/>
          </a:xfrm>
          <a:prstGeom prst="rect">
            <a:avLst/>
          </a:prstGeom>
        </p:spPr>
      </p:pic>
    </p:spTree>
    <p:extLst>
      <p:ext uri="{BB962C8B-B14F-4D97-AF65-F5344CB8AC3E}">
        <p14:creationId xmlns:p14="http://schemas.microsoft.com/office/powerpoint/2010/main" val="267205305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Copilot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E53D110-41E3-F8F5-E4E1-0E3FFB4C1532}"/>
              </a:ext>
              <a:ext uri="{C183D7F6-B498-43B3-948B-1728B52AA6E4}">
                <adec:decorative xmlns:adec="http://schemas.microsoft.com/office/drawing/2017/decorative" val="1"/>
              </a:ext>
            </a:extLst>
          </p:cNvPr>
          <p:cNvPicPr>
            <a:picLocks noChangeAspect="1"/>
          </p:cNvPicPr>
          <p:nvPr userDrawn="1"/>
        </p:nvPicPr>
        <p:blipFill rotWithShape="1">
          <a:blip r:embed="rId2"/>
          <a:srcRect l="10595" t="987" r="10595"/>
          <a:stretch/>
        </p:blipFill>
        <p:spPr>
          <a:xfrm>
            <a:off x="0" y="3344"/>
            <a:ext cx="12192000" cy="6858000"/>
          </a:xfrm>
          <a:prstGeom prst="rect">
            <a:avLst/>
          </a:prstGeom>
        </p:spPr>
      </p:pic>
      <p:pic>
        <p:nvPicPr>
          <p:cNvPr id="2" name="Picture 1">
            <a:extLst>
              <a:ext uri="{FF2B5EF4-FFF2-40B4-BE49-F238E27FC236}">
                <a16:creationId xmlns:a16="http://schemas.microsoft.com/office/drawing/2014/main" id="{D8EC434E-F004-0B23-A4E7-6F671E20AFAD}"/>
              </a:ext>
              <a:ext uri="{C183D7F6-B498-43B3-948B-1728B52AA6E4}">
                <adec:decorative xmlns:adec="http://schemas.microsoft.com/office/drawing/2017/decorative" val="1"/>
              </a:ext>
            </a:extLst>
          </p:cNvPr>
          <p:cNvPicPr>
            <a:picLocks noChangeAspect="1"/>
          </p:cNvPicPr>
          <p:nvPr userDrawn="1"/>
        </p:nvPicPr>
        <p:blipFill rotWithShape="1">
          <a:blip r:embed="rId3">
            <a:duotone>
              <a:schemeClr val="accent6">
                <a:shade val="45000"/>
                <a:satMod val="135000"/>
              </a:schemeClr>
              <a:prstClr val="white"/>
            </a:duotone>
            <a:extLst>
              <a:ext uri="{28A0092B-C50C-407E-A947-70E740481C1C}">
                <a14:useLocalDpi xmlns:a14="http://schemas.microsoft.com/office/drawing/2010/main"/>
              </a:ext>
            </a:extLst>
          </a:blip>
          <a:srcRect/>
          <a:stretch/>
        </p:blipFill>
        <p:spPr>
          <a:xfrm>
            <a:off x="-114129" y="0"/>
            <a:ext cx="8621485" cy="1522821"/>
          </a:xfrm>
          <a:prstGeom prst="rect">
            <a:avLst/>
          </a:prstGeom>
        </p:spPr>
      </p:pic>
      <p:sp>
        <p:nvSpPr>
          <p:cNvPr id="4" name="Text Placeholder 6">
            <a:extLst>
              <a:ext uri="{FF2B5EF4-FFF2-40B4-BE49-F238E27FC236}">
                <a16:creationId xmlns:a16="http://schemas.microsoft.com/office/drawing/2014/main" id="{4B26E0C3-7C7D-88E2-29A2-4BE489DF7C5A}"/>
              </a:ext>
            </a:extLst>
          </p:cNvPr>
          <p:cNvSpPr>
            <a:spLocks noGrp="1"/>
          </p:cNvSpPr>
          <p:nvPr>
            <p:ph type="body" sz="quarter" idx="10"/>
          </p:nvPr>
        </p:nvSpPr>
        <p:spPr>
          <a:xfrm>
            <a:off x="422758" y="423307"/>
            <a:ext cx="7369175" cy="430887"/>
          </a:xfrm>
        </p:spPr>
        <p:txBody>
          <a:bodyPr/>
          <a:lstStyle>
            <a:lvl1pPr marL="0" indent="0">
              <a:buNone/>
              <a:defRPr sz="2800">
                <a:solidFill>
                  <a:schemeClr val="bg1"/>
                </a:solidFill>
                <a:latin typeface="+mj-lt"/>
              </a:defRPr>
            </a:lvl1pPr>
            <a:lvl2pPr>
              <a:defRPr sz="1800">
                <a:solidFill>
                  <a:schemeClr val="bg1"/>
                </a:solidFill>
              </a:defRPr>
            </a:lvl2pPr>
            <a:lvl3pPr>
              <a:defRPr sz="1800">
                <a:solidFill>
                  <a:schemeClr val="bg1"/>
                </a:solidFill>
              </a:defRPr>
            </a:lvl3pPr>
            <a:lvl4pPr>
              <a:defRPr sz="1800">
                <a:solidFill>
                  <a:schemeClr val="bg1"/>
                </a:solidFill>
              </a:defRPr>
            </a:lvl4pPr>
            <a:lvl5pPr marL="855663" indent="0">
              <a:buNone/>
              <a:defRPr sz="1800">
                <a:solidFill>
                  <a:schemeClr val="bg1"/>
                </a:solidFill>
              </a:defRPr>
            </a:lvl5pPr>
          </a:lstStyle>
          <a:p>
            <a:pPr lvl="0"/>
            <a:r>
              <a:rPr lang="en-US"/>
              <a:t>Click to edit Master text styles</a:t>
            </a:r>
          </a:p>
        </p:txBody>
      </p:sp>
      <p:sp>
        <p:nvSpPr>
          <p:cNvPr id="5" name="Text Placeholder 6">
            <a:extLst>
              <a:ext uri="{FF2B5EF4-FFF2-40B4-BE49-F238E27FC236}">
                <a16:creationId xmlns:a16="http://schemas.microsoft.com/office/drawing/2014/main" id="{EE9EC9EB-08D1-E2FF-69D4-3D56AEF971E0}"/>
              </a:ext>
            </a:extLst>
          </p:cNvPr>
          <p:cNvSpPr>
            <a:spLocks noGrp="1"/>
          </p:cNvSpPr>
          <p:nvPr>
            <p:ph type="body" sz="quarter" idx="11"/>
          </p:nvPr>
        </p:nvSpPr>
        <p:spPr>
          <a:xfrm>
            <a:off x="415771" y="864830"/>
            <a:ext cx="7369175" cy="215444"/>
          </a:xfrm>
        </p:spPr>
        <p:txBody>
          <a:bodyPr/>
          <a:lstStyle>
            <a:lvl1pPr marL="0" indent="0">
              <a:buNone/>
              <a:defRPr sz="1400">
                <a:solidFill>
                  <a:schemeClr val="bg1"/>
                </a:solidFill>
                <a:latin typeface="+mn-lt"/>
              </a:defRPr>
            </a:lvl1pPr>
            <a:lvl2pPr>
              <a:defRPr sz="1800">
                <a:solidFill>
                  <a:schemeClr val="bg1"/>
                </a:solidFill>
              </a:defRPr>
            </a:lvl2pPr>
            <a:lvl3pPr>
              <a:defRPr sz="1800">
                <a:solidFill>
                  <a:schemeClr val="bg1"/>
                </a:solidFill>
              </a:defRPr>
            </a:lvl3pPr>
            <a:lvl4pPr>
              <a:defRPr sz="1800">
                <a:solidFill>
                  <a:schemeClr val="bg1"/>
                </a:solidFill>
              </a:defRPr>
            </a:lvl4pPr>
            <a:lvl5pPr marL="855663" indent="0">
              <a:buNone/>
              <a:defRPr sz="1800">
                <a:solidFill>
                  <a:schemeClr val="bg1"/>
                </a:solidFill>
              </a:defRPr>
            </a:lvl5pPr>
          </a:lstStyle>
          <a:p>
            <a:pPr lvl="0"/>
            <a:r>
              <a:rPr lang="en-US"/>
              <a:t>Click to edit Master text styles</a:t>
            </a:r>
          </a:p>
        </p:txBody>
      </p:sp>
      <p:pic>
        <p:nvPicPr>
          <p:cNvPr id="3" name="Picture 2">
            <a:extLst>
              <a:ext uri="{FF2B5EF4-FFF2-40B4-BE49-F238E27FC236}">
                <a16:creationId xmlns:a16="http://schemas.microsoft.com/office/drawing/2014/main" id="{6DADE9D5-A2F6-6463-BAAB-46AC3AB5EEC0}"/>
              </a:ext>
              <a:ext uri="{C183D7F6-B498-43B3-948B-1728B52AA6E4}">
                <adec:decorative xmlns:adec="http://schemas.microsoft.com/office/drawing/2017/decorative" val="1"/>
              </a:ext>
            </a:extLst>
          </p:cNvPr>
          <p:cNvPicPr>
            <a:picLocks noChangeAspect="1"/>
          </p:cNvPicPr>
          <p:nvPr userDrawn="1"/>
        </p:nvPicPr>
        <p:blipFill>
          <a:blip r:embed="rId4">
            <a:duotone>
              <a:schemeClr val="accent6">
                <a:shade val="45000"/>
                <a:satMod val="135000"/>
              </a:schemeClr>
              <a:prstClr val="white"/>
            </a:duotone>
          </a:blip>
          <a:stretch>
            <a:fillRect/>
          </a:stretch>
        </p:blipFill>
        <p:spPr>
          <a:xfrm>
            <a:off x="10180143" y="0"/>
            <a:ext cx="2011854" cy="1176630"/>
          </a:xfrm>
          <a:prstGeom prst="rect">
            <a:avLst/>
          </a:prstGeom>
        </p:spPr>
      </p:pic>
    </p:spTree>
    <p:extLst>
      <p:ext uri="{BB962C8B-B14F-4D97-AF65-F5344CB8AC3E}">
        <p14:creationId xmlns:p14="http://schemas.microsoft.com/office/powerpoint/2010/main" val="83429235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F4A875-2C47-4A19-49E0-36D97F5C7BCD}"/>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C7DC1F2C-63F4-E510-5DB1-28EDA7471FA5}"/>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29EC07FF-E045-A938-6A99-BC1823E1F414}"/>
              </a:ext>
            </a:extLst>
          </p:cNvPr>
          <p:cNvSpPr>
            <a:spLocks noGrp="1"/>
          </p:cNvSpPr>
          <p:nvPr>
            <p:ph type="dt" sz="half" idx="10"/>
          </p:nvPr>
        </p:nvSpPr>
        <p:spPr/>
        <p:txBody>
          <a:bodyPr/>
          <a:lstStyle/>
          <a:p>
            <a:fld id="{06D5E5E9-205F-0A48-B5A6-F736E4039290}" type="datetimeFigureOut">
              <a:rPr lang="en-US" smtClean="0"/>
              <a:t>4/19/2024</a:t>
            </a:fld>
            <a:endParaRPr lang="en-US"/>
          </a:p>
        </p:txBody>
      </p:sp>
      <p:sp>
        <p:nvSpPr>
          <p:cNvPr id="5" name="Footer Placeholder 4">
            <a:extLst>
              <a:ext uri="{FF2B5EF4-FFF2-40B4-BE49-F238E27FC236}">
                <a16:creationId xmlns:a16="http://schemas.microsoft.com/office/drawing/2014/main" id="{F2DCEAE4-136C-E816-84A2-CB1DDB47A4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D255BD2-C8EE-3AB4-2C17-E419427971F7}"/>
              </a:ext>
            </a:extLst>
          </p:cNvPr>
          <p:cNvSpPr>
            <a:spLocks noGrp="1"/>
          </p:cNvSpPr>
          <p:nvPr>
            <p:ph type="sldNum" sz="quarter" idx="12"/>
          </p:nvPr>
        </p:nvSpPr>
        <p:spPr/>
        <p:txBody>
          <a:bodyPr/>
          <a:lstStyle/>
          <a:p>
            <a:fld id="{05FF7D15-FFE0-8341-9788-87153AD014F8}" type="slidenum">
              <a:rPr lang="en-US" smtClean="0"/>
              <a:t>‹#›</a:t>
            </a:fld>
            <a:endParaRPr lang="en-US"/>
          </a:p>
        </p:txBody>
      </p:sp>
    </p:spTree>
    <p:extLst>
      <p:ext uri="{BB962C8B-B14F-4D97-AF65-F5344CB8AC3E}">
        <p14:creationId xmlns:p14="http://schemas.microsoft.com/office/powerpoint/2010/main" val="2984452267"/>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Fundamentals Title">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22BF5E6-3864-88D8-F8D8-5943207DC2FF}"/>
              </a:ext>
              <a:ext uri="{C183D7F6-B498-43B3-948B-1728B52AA6E4}">
                <adec:decorative xmlns:adec="http://schemas.microsoft.com/office/drawing/2017/decorative" val="1"/>
              </a:ext>
            </a:extLst>
          </p:cNvPr>
          <p:cNvPicPr>
            <a:picLocks noChangeAspect="1"/>
          </p:cNvPicPr>
          <p:nvPr userDrawn="1"/>
        </p:nvPicPr>
        <p:blipFill rotWithShape="1">
          <a:blip r:embed="rId2"/>
          <a:srcRect l="10595" t="987" r="10595"/>
          <a:stretch/>
        </p:blipFill>
        <p:spPr>
          <a:xfrm>
            <a:off x="0" y="3344"/>
            <a:ext cx="12192000" cy="6858000"/>
          </a:xfrm>
          <a:prstGeom prst="rect">
            <a:avLst/>
          </a:prstGeom>
        </p:spPr>
      </p:pic>
      <p:sp>
        <p:nvSpPr>
          <p:cNvPr id="8" name="Title 1">
            <a:extLst>
              <a:ext uri="{FF2B5EF4-FFF2-40B4-BE49-F238E27FC236}">
                <a16:creationId xmlns:a16="http://schemas.microsoft.com/office/drawing/2014/main" id="{88246284-1127-4B8D-21BA-2FBFE651681C}"/>
              </a:ext>
            </a:extLst>
          </p:cNvPr>
          <p:cNvSpPr>
            <a:spLocks noGrp="1"/>
          </p:cNvSpPr>
          <p:nvPr>
            <p:ph type="title" hasCustomPrompt="1"/>
          </p:nvPr>
        </p:nvSpPr>
        <p:spPr>
          <a:xfrm>
            <a:off x="581745" y="2494799"/>
            <a:ext cx="4452218" cy="1107996"/>
          </a:xfrm>
          <a:noFill/>
        </p:spPr>
        <p:txBody>
          <a:bodyPr wrap="square" lIns="0" tIns="0" rIns="0" bIns="0" anchor="b" anchorCtr="0">
            <a:spAutoFit/>
          </a:bodyPr>
          <a:lstStyle>
            <a:lvl1pPr>
              <a:defRPr sz="3600" spc="-50" baseline="0">
                <a:solidFill>
                  <a:srgbClr val="000000"/>
                </a:solidFill>
                <a:latin typeface="+mj-lt"/>
                <a:cs typeface="Segoe UI" panose="020B0502040204020203" pitchFamily="34" charset="0"/>
              </a:defRPr>
            </a:lvl1pPr>
          </a:lstStyle>
          <a:p>
            <a:r>
              <a:rPr lang="en-US"/>
              <a:t>Event name or presentation title </a:t>
            </a:r>
          </a:p>
        </p:txBody>
      </p:sp>
      <p:pic>
        <p:nvPicPr>
          <p:cNvPr id="3" name="!Copilot" descr="Copilot icon">
            <a:extLst>
              <a:ext uri="{FF2B5EF4-FFF2-40B4-BE49-F238E27FC236}">
                <a16:creationId xmlns:a16="http://schemas.microsoft.com/office/drawing/2014/main" id="{6574D6CE-13AE-D9F4-3CEE-EDA966FE8A62}"/>
              </a:ext>
            </a:extLst>
          </p:cNvPr>
          <p:cNvPicPr>
            <a:picLocks noChangeAspect="1"/>
          </p:cNvPicPr>
          <p:nvPr userDrawn="1"/>
        </p:nvPicPr>
        <p:blipFill>
          <a:blip r:embed="rId3">
            <a:duotone>
              <a:prstClr val="black"/>
              <a:schemeClr val="accent3">
                <a:tint val="45000"/>
                <a:satMod val="400000"/>
              </a:schemeClr>
            </a:duotone>
          </a:blip>
          <a:stretch>
            <a:fillRect/>
          </a:stretch>
        </p:blipFill>
        <p:spPr>
          <a:xfrm>
            <a:off x="5034261" y="-779645"/>
            <a:ext cx="8422112" cy="8422104"/>
          </a:xfrm>
          <a:prstGeom prst="rect">
            <a:avLst/>
          </a:prstGeom>
          <a:noFill/>
          <a:ln>
            <a:noFill/>
            <a:headEnd type="none" w="med" len="med"/>
            <a:tailEnd type="none" w="med" len="med"/>
          </a:ln>
          <a:effectLst>
            <a:outerShdw blurRad="63500" dist="63500" dir="8100000" algn="tr" rotWithShape="0">
              <a:prstClr val="black">
                <a:alpha val="10000"/>
              </a:prstClr>
            </a:outerShdw>
          </a:effectLst>
        </p:spPr>
      </p:pic>
      <p:sp>
        <p:nvSpPr>
          <p:cNvPr id="4" name="Text Placeholder 3">
            <a:extLst>
              <a:ext uri="{FF2B5EF4-FFF2-40B4-BE49-F238E27FC236}">
                <a16:creationId xmlns:a16="http://schemas.microsoft.com/office/drawing/2014/main" id="{A0C6D242-9280-51D2-5E9D-B6C4C69C2A98}"/>
              </a:ext>
            </a:extLst>
          </p:cNvPr>
          <p:cNvSpPr>
            <a:spLocks noGrp="1"/>
          </p:cNvSpPr>
          <p:nvPr>
            <p:ph type="body" sz="quarter" idx="10"/>
          </p:nvPr>
        </p:nvSpPr>
        <p:spPr>
          <a:xfrm>
            <a:off x="582613" y="3708718"/>
            <a:ext cx="4451350" cy="307777"/>
          </a:xfrm>
        </p:spPr>
        <p:txBody>
          <a:bodyPr/>
          <a:lstStyle>
            <a:lvl1pPr>
              <a:defRPr sz="2000"/>
            </a:lvl1pPr>
          </a:lstStyle>
          <a:p>
            <a:pPr lvl="0"/>
            <a:r>
              <a:rPr lang="en-US"/>
              <a:t>Click to edit Master text styles</a:t>
            </a:r>
          </a:p>
        </p:txBody>
      </p:sp>
      <p:pic>
        <p:nvPicPr>
          <p:cNvPr id="7" name="Graphic 6" descr="Microsoft 365 logo">
            <a:extLst>
              <a:ext uri="{FF2B5EF4-FFF2-40B4-BE49-F238E27FC236}">
                <a16:creationId xmlns:a16="http://schemas.microsoft.com/office/drawing/2014/main" id="{A2F92F5C-3DFC-982F-DAF9-8120894BBF7F}"/>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338756" y="333867"/>
            <a:ext cx="1812544" cy="292608"/>
          </a:xfrm>
          <a:prstGeom prst="rect">
            <a:avLst/>
          </a:prstGeom>
        </p:spPr>
      </p:pic>
    </p:spTree>
    <p:extLst>
      <p:ext uri="{BB962C8B-B14F-4D97-AF65-F5344CB8AC3E}">
        <p14:creationId xmlns:p14="http://schemas.microsoft.com/office/powerpoint/2010/main" val="266661934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Fundamentals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881F1AE-F776-7873-50C3-FFDB2338C8FB}"/>
              </a:ext>
              <a:ext uri="{C183D7F6-B498-43B3-948B-1728B52AA6E4}">
                <adec:decorative xmlns:adec="http://schemas.microsoft.com/office/drawing/2017/decorative" val="1"/>
              </a:ext>
            </a:extLst>
          </p:cNvPr>
          <p:cNvPicPr>
            <a:picLocks noChangeAspect="1"/>
          </p:cNvPicPr>
          <p:nvPr userDrawn="1"/>
        </p:nvPicPr>
        <p:blipFill rotWithShape="1">
          <a:blip r:embed="rId2"/>
          <a:srcRect l="10595" t="987" r="10595"/>
          <a:stretch/>
        </p:blipFill>
        <p:spPr>
          <a:xfrm>
            <a:off x="0" y="3344"/>
            <a:ext cx="12192000" cy="6858000"/>
          </a:xfrm>
          <a:prstGeom prst="rect">
            <a:avLst/>
          </a:prstGeom>
        </p:spPr>
      </p:pic>
      <p:pic>
        <p:nvPicPr>
          <p:cNvPr id="2" name="Picture 1">
            <a:extLst>
              <a:ext uri="{FF2B5EF4-FFF2-40B4-BE49-F238E27FC236}">
                <a16:creationId xmlns:a16="http://schemas.microsoft.com/office/drawing/2014/main" id="{D8EC434E-F004-0B23-A4E7-6F671E20AFAD}"/>
              </a:ext>
              <a:ext uri="{C183D7F6-B498-43B3-948B-1728B52AA6E4}">
                <adec:decorative xmlns:adec="http://schemas.microsoft.com/office/drawing/2017/decorative" val="1"/>
              </a:ext>
            </a:extLst>
          </p:cNvPr>
          <p:cNvPicPr>
            <a:picLocks noChangeAspect="1"/>
          </p:cNvPicPr>
          <p:nvPr userDrawn="1"/>
        </p:nvPicPr>
        <p:blipFill rotWithShape="1">
          <a:blip r:embed="rId3">
            <a:duotone>
              <a:prstClr val="black"/>
              <a:schemeClr val="accent3">
                <a:tint val="45000"/>
                <a:satMod val="400000"/>
              </a:schemeClr>
            </a:duotone>
            <a:extLst>
              <a:ext uri="{28A0092B-C50C-407E-A947-70E740481C1C}">
                <a14:useLocalDpi xmlns:a14="http://schemas.microsoft.com/office/drawing/2010/main"/>
              </a:ext>
            </a:extLst>
          </a:blip>
          <a:srcRect/>
          <a:stretch/>
        </p:blipFill>
        <p:spPr>
          <a:xfrm>
            <a:off x="-114129" y="0"/>
            <a:ext cx="8621485" cy="1522821"/>
          </a:xfrm>
          <a:prstGeom prst="rect">
            <a:avLst/>
          </a:prstGeom>
        </p:spPr>
      </p:pic>
      <p:sp>
        <p:nvSpPr>
          <p:cNvPr id="4" name="Text Placeholder 6">
            <a:extLst>
              <a:ext uri="{FF2B5EF4-FFF2-40B4-BE49-F238E27FC236}">
                <a16:creationId xmlns:a16="http://schemas.microsoft.com/office/drawing/2014/main" id="{4B26E0C3-7C7D-88E2-29A2-4BE489DF7C5A}"/>
              </a:ext>
            </a:extLst>
          </p:cNvPr>
          <p:cNvSpPr>
            <a:spLocks noGrp="1"/>
          </p:cNvSpPr>
          <p:nvPr>
            <p:ph type="body" sz="quarter" idx="10"/>
          </p:nvPr>
        </p:nvSpPr>
        <p:spPr>
          <a:xfrm>
            <a:off x="422758" y="423307"/>
            <a:ext cx="7369175" cy="430887"/>
          </a:xfrm>
        </p:spPr>
        <p:txBody>
          <a:bodyPr/>
          <a:lstStyle>
            <a:lvl1pPr marL="0" indent="0">
              <a:buNone/>
              <a:defRPr sz="2800">
                <a:solidFill>
                  <a:schemeClr val="bg1"/>
                </a:solidFill>
                <a:latin typeface="+mj-lt"/>
              </a:defRPr>
            </a:lvl1pPr>
            <a:lvl2pPr>
              <a:defRPr sz="1800">
                <a:solidFill>
                  <a:schemeClr val="bg1"/>
                </a:solidFill>
              </a:defRPr>
            </a:lvl2pPr>
            <a:lvl3pPr>
              <a:defRPr sz="1800">
                <a:solidFill>
                  <a:schemeClr val="bg1"/>
                </a:solidFill>
              </a:defRPr>
            </a:lvl3pPr>
            <a:lvl4pPr>
              <a:defRPr sz="1800">
                <a:solidFill>
                  <a:schemeClr val="bg1"/>
                </a:solidFill>
              </a:defRPr>
            </a:lvl4pPr>
            <a:lvl5pPr marL="855663" indent="0">
              <a:buNone/>
              <a:defRPr sz="1800">
                <a:solidFill>
                  <a:schemeClr val="bg1"/>
                </a:solidFill>
              </a:defRPr>
            </a:lvl5pPr>
          </a:lstStyle>
          <a:p>
            <a:pPr lvl="0"/>
            <a:r>
              <a:rPr lang="en-US"/>
              <a:t>Click to edit Master text styles</a:t>
            </a:r>
          </a:p>
        </p:txBody>
      </p:sp>
      <p:sp>
        <p:nvSpPr>
          <p:cNvPr id="5" name="Text Placeholder 6">
            <a:extLst>
              <a:ext uri="{FF2B5EF4-FFF2-40B4-BE49-F238E27FC236}">
                <a16:creationId xmlns:a16="http://schemas.microsoft.com/office/drawing/2014/main" id="{EE9EC9EB-08D1-E2FF-69D4-3D56AEF971E0}"/>
              </a:ext>
            </a:extLst>
          </p:cNvPr>
          <p:cNvSpPr>
            <a:spLocks noGrp="1"/>
          </p:cNvSpPr>
          <p:nvPr>
            <p:ph type="body" sz="quarter" idx="11"/>
          </p:nvPr>
        </p:nvSpPr>
        <p:spPr>
          <a:xfrm>
            <a:off x="415771" y="864830"/>
            <a:ext cx="7369175" cy="215444"/>
          </a:xfrm>
        </p:spPr>
        <p:txBody>
          <a:bodyPr/>
          <a:lstStyle>
            <a:lvl1pPr marL="0" indent="0">
              <a:buNone/>
              <a:defRPr sz="1400">
                <a:solidFill>
                  <a:schemeClr val="bg1"/>
                </a:solidFill>
                <a:latin typeface="+mn-lt"/>
              </a:defRPr>
            </a:lvl1pPr>
            <a:lvl2pPr>
              <a:defRPr sz="1800">
                <a:solidFill>
                  <a:schemeClr val="bg1"/>
                </a:solidFill>
              </a:defRPr>
            </a:lvl2pPr>
            <a:lvl3pPr>
              <a:defRPr sz="1800">
                <a:solidFill>
                  <a:schemeClr val="bg1"/>
                </a:solidFill>
              </a:defRPr>
            </a:lvl3pPr>
            <a:lvl4pPr>
              <a:defRPr sz="1800">
                <a:solidFill>
                  <a:schemeClr val="bg1"/>
                </a:solidFill>
              </a:defRPr>
            </a:lvl4pPr>
            <a:lvl5pPr marL="855663" indent="0">
              <a:buNone/>
              <a:defRPr sz="1800">
                <a:solidFill>
                  <a:schemeClr val="bg1"/>
                </a:solidFill>
              </a:defRPr>
            </a:lvl5pPr>
          </a:lstStyle>
          <a:p>
            <a:pPr lvl="0"/>
            <a:r>
              <a:rPr lang="en-US"/>
              <a:t>Click to edit Master text styles</a:t>
            </a:r>
          </a:p>
        </p:txBody>
      </p:sp>
      <p:pic>
        <p:nvPicPr>
          <p:cNvPr id="3" name="Picture 2">
            <a:extLst>
              <a:ext uri="{FF2B5EF4-FFF2-40B4-BE49-F238E27FC236}">
                <a16:creationId xmlns:a16="http://schemas.microsoft.com/office/drawing/2014/main" id="{6DADE9D5-A2F6-6463-BAAB-46AC3AB5EEC0}"/>
              </a:ext>
              <a:ext uri="{C183D7F6-B498-43B3-948B-1728B52AA6E4}">
                <adec:decorative xmlns:adec="http://schemas.microsoft.com/office/drawing/2017/decorative" val="1"/>
              </a:ext>
            </a:extLst>
          </p:cNvPr>
          <p:cNvPicPr>
            <a:picLocks noChangeAspect="1"/>
          </p:cNvPicPr>
          <p:nvPr userDrawn="1"/>
        </p:nvPicPr>
        <p:blipFill>
          <a:blip r:embed="rId4">
            <a:duotone>
              <a:prstClr val="black"/>
              <a:schemeClr val="accent3">
                <a:tint val="45000"/>
                <a:satMod val="400000"/>
              </a:schemeClr>
            </a:duotone>
          </a:blip>
          <a:stretch>
            <a:fillRect/>
          </a:stretch>
        </p:blipFill>
        <p:spPr>
          <a:xfrm>
            <a:off x="10180143" y="0"/>
            <a:ext cx="2011854" cy="1176630"/>
          </a:xfrm>
          <a:prstGeom prst="rect">
            <a:avLst/>
          </a:prstGeom>
        </p:spPr>
      </p:pic>
    </p:spTree>
    <p:extLst>
      <p:ext uri="{BB962C8B-B14F-4D97-AF65-F5344CB8AC3E}">
        <p14:creationId xmlns:p14="http://schemas.microsoft.com/office/powerpoint/2010/main" val="339137124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Adoption Planning Title">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318E66E-7394-9BFF-CF23-23FD8F61A698}"/>
              </a:ext>
              <a:ext uri="{C183D7F6-B498-43B3-948B-1728B52AA6E4}">
                <adec:decorative xmlns:adec="http://schemas.microsoft.com/office/drawing/2017/decorative" val="1"/>
              </a:ext>
            </a:extLst>
          </p:cNvPr>
          <p:cNvPicPr>
            <a:picLocks noChangeAspect="1"/>
          </p:cNvPicPr>
          <p:nvPr userDrawn="1"/>
        </p:nvPicPr>
        <p:blipFill rotWithShape="1">
          <a:blip r:embed="rId2"/>
          <a:srcRect l="10595" t="987" r="10595"/>
          <a:stretch/>
        </p:blipFill>
        <p:spPr>
          <a:xfrm>
            <a:off x="0" y="3344"/>
            <a:ext cx="12192000" cy="6858000"/>
          </a:xfrm>
          <a:prstGeom prst="rect">
            <a:avLst/>
          </a:prstGeom>
        </p:spPr>
      </p:pic>
      <p:sp>
        <p:nvSpPr>
          <p:cNvPr id="8" name="Title 1">
            <a:extLst>
              <a:ext uri="{FF2B5EF4-FFF2-40B4-BE49-F238E27FC236}">
                <a16:creationId xmlns:a16="http://schemas.microsoft.com/office/drawing/2014/main" id="{88246284-1127-4B8D-21BA-2FBFE651681C}"/>
              </a:ext>
            </a:extLst>
          </p:cNvPr>
          <p:cNvSpPr>
            <a:spLocks noGrp="1"/>
          </p:cNvSpPr>
          <p:nvPr>
            <p:ph type="title" hasCustomPrompt="1"/>
          </p:nvPr>
        </p:nvSpPr>
        <p:spPr>
          <a:xfrm>
            <a:off x="581745" y="2494799"/>
            <a:ext cx="4452218" cy="1107996"/>
          </a:xfrm>
          <a:noFill/>
        </p:spPr>
        <p:txBody>
          <a:bodyPr wrap="square" lIns="0" tIns="0" rIns="0" bIns="0" anchor="b" anchorCtr="0">
            <a:spAutoFit/>
          </a:bodyPr>
          <a:lstStyle>
            <a:lvl1pPr>
              <a:defRPr sz="3600" spc="-50" baseline="0">
                <a:solidFill>
                  <a:srgbClr val="000000"/>
                </a:solidFill>
                <a:latin typeface="+mj-lt"/>
                <a:cs typeface="Segoe UI" panose="020B0502040204020203" pitchFamily="34" charset="0"/>
              </a:defRPr>
            </a:lvl1pPr>
          </a:lstStyle>
          <a:p>
            <a:r>
              <a:rPr lang="en-US"/>
              <a:t>Event name or presentation title </a:t>
            </a:r>
          </a:p>
        </p:txBody>
      </p:sp>
      <p:pic>
        <p:nvPicPr>
          <p:cNvPr id="3" name="!Copilot" descr="Copilot icon">
            <a:extLst>
              <a:ext uri="{FF2B5EF4-FFF2-40B4-BE49-F238E27FC236}">
                <a16:creationId xmlns:a16="http://schemas.microsoft.com/office/drawing/2014/main" id="{6574D6CE-13AE-D9F4-3CEE-EDA966FE8A62}"/>
              </a:ext>
            </a:extLst>
          </p:cNvPr>
          <p:cNvPicPr>
            <a:picLocks noChangeAspect="1"/>
          </p:cNvPicPr>
          <p:nvPr userDrawn="1"/>
        </p:nvPicPr>
        <p:blipFill>
          <a:blip r:embed="rId3">
            <a:duotone>
              <a:prstClr val="black"/>
              <a:schemeClr val="accent1">
                <a:tint val="45000"/>
                <a:satMod val="400000"/>
              </a:schemeClr>
            </a:duotone>
          </a:blip>
          <a:stretch>
            <a:fillRect/>
          </a:stretch>
        </p:blipFill>
        <p:spPr>
          <a:xfrm>
            <a:off x="5034261" y="-779645"/>
            <a:ext cx="8422112" cy="8422104"/>
          </a:xfrm>
          <a:prstGeom prst="rect">
            <a:avLst/>
          </a:prstGeom>
          <a:noFill/>
          <a:ln>
            <a:noFill/>
            <a:headEnd type="none" w="med" len="med"/>
            <a:tailEnd type="none" w="med" len="med"/>
          </a:ln>
          <a:effectLst>
            <a:outerShdw blurRad="63500" dist="63500" dir="8100000" algn="tr" rotWithShape="0">
              <a:prstClr val="black">
                <a:alpha val="10000"/>
              </a:prstClr>
            </a:outerShdw>
          </a:effectLst>
        </p:spPr>
      </p:pic>
      <p:sp>
        <p:nvSpPr>
          <p:cNvPr id="4" name="Text Placeholder 3">
            <a:extLst>
              <a:ext uri="{FF2B5EF4-FFF2-40B4-BE49-F238E27FC236}">
                <a16:creationId xmlns:a16="http://schemas.microsoft.com/office/drawing/2014/main" id="{A0C6D242-9280-51D2-5E9D-B6C4C69C2A98}"/>
              </a:ext>
            </a:extLst>
          </p:cNvPr>
          <p:cNvSpPr>
            <a:spLocks noGrp="1"/>
          </p:cNvSpPr>
          <p:nvPr>
            <p:ph type="body" sz="quarter" idx="10"/>
          </p:nvPr>
        </p:nvSpPr>
        <p:spPr>
          <a:xfrm>
            <a:off x="582613" y="3708718"/>
            <a:ext cx="4451350" cy="307777"/>
          </a:xfrm>
        </p:spPr>
        <p:txBody>
          <a:bodyPr/>
          <a:lstStyle>
            <a:lvl1pPr>
              <a:defRPr sz="2000"/>
            </a:lvl1pPr>
          </a:lstStyle>
          <a:p>
            <a:pPr lvl="0"/>
            <a:r>
              <a:rPr lang="en-US"/>
              <a:t>Click to edit Master text styles</a:t>
            </a:r>
          </a:p>
        </p:txBody>
      </p:sp>
      <p:pic>
        <p:nvPicPr>
          <p:cNvPr id="7" name="Graphic 6" descr="Microsoft 365 logo">
            <a:extLst>
              <a:ext uri="{FF2B5EF4-FFF2-40B4-BE49-F238E27FC236}">
                <a16:creationId xmlns:a16="http://schemas.microsoft.com/office/drawing/2014/main" id="{A2F92F5C-3DFC-982F-DAF9-8120894BBF7F}"/>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338756" y="333867"/>
            <a:ext cx="1812544" cy="292608"/>
          </a:xfrm>
          <a:prstGeom prst="rect">
            <a:avLst/>
          </a:prstGeom>
        </p:spPr>
      </p:pic>
    </p:spTree>
    <p:extLst>
      <p:ext uri="{BB962C8B-B14F-4D97-AF65-F5344CB8AC3E}">
        <p14:creationId xmlns:p14="http://schemas.microsoft.com/office/powerpoint/2010/main" val="49209081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Adoption Planning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85B35E7-A8FE-50CE-0AE4-8B5E03AE26C9}"/>
              </a:ext>
              <a:ext uri="{C183D7F6-B498-43B3-948B-1728B52AA6E4}">
                <adec:decorative xmlns:adec="http://schemas.microsoft.com/office/drawing/2017/decorative" val="1"/>
              </a:ext>
            </a:extLst>
          </p:cNvPr>
          <p:cNvPicPr>
            <a:picLocks noChangeAspect="1"/>
          </p:cNvPicPr>
          <p:nvPr userDrawn="1"/>
        </p:nvPicPr>
        <p:blipFill rotWithShape="1">
          <a:blip r:embed="rId2"/>
          <a:srcRect l="10595" t="987" r="10595"/>
          <a:stretch/>
        </p:blipFill>
        <p:spPr>
          <a:xfrm>
            <a:off x="0" y="3344"/>
            <a:ext cx="12192000" cy="6858000"/>
          </a:xfrm>
          <a:prstGeom prst="rect">
            <a:avLst/>
          </a:prstGeom>
        </p:spPr>
      </p:pic>
      <p:pic>
        <p:nvPicPr>
          <p:cNvPr id="2" name="Picture 1">
            <a:extLst>
              <a:ext uri="{FF2B5EF4-FFF2-40B4-BE49-F238E27FC236}">
                <a16:creationId xmlns:a16="http://schemas.microsoft.com/office/drawing/2014/main" id="{D8EC434E-F004-0B23-A4E7-6F671E20AFAD}"/>
              </a:ext>
              <a:ext uri="{C183D7F6-B498-43B3-948B-1728B52AA6E4}">
                <adec:decorative xmlns:adec="http://schemas.microsoft.com/office/drawing/2017/decorative" val="1"/>
              </a:ext>
            </a:extLst>
          </p:cNvPr>
          <p:cNvPicPr>
            <a:picLocks noChangeAspect="1"/>
          </p:cNvPicPr>
          <p:nvPr userDrawn="1"/>
        </p:nvPicPr>
        <p:blipFill rotWithShape="1">
          <a:blip r:embed="rId3">
            <a:duotone>
              <a:prstClr val="black"/>
              <a:schemeClr val="accent1">
                <a:tint val="45000"/>
                <a:satMod val="400000"/>
              </a:schemeClr>
            </a:duotone>
            <a:extLst>
              <a:ext uri="{28A0092B-C50C-407E-A947-70E740481C1C}">
                <a14:useLocalDpi xmlns:a14="http://schemas.microsoft.com/office/drawing/2010/main"/>
              </a:ext>
            </a:extLst>
          </a:blip>
          <a:srcRect/>
          <a:stretch/>
        </p:blipFill>
        <p:spPr>
          <a:xfrm>
            <a:off x="-114129" y="0"/>
            <a:ext cx="8621485" cy="1522821"/>
          </a:xfrm>
          <a:prstGeom prst="rect">
            <a:avLst/>
          </a:prstGeom>
        </p:spPr>
      </p:pic>
      <p:sp>
        <p:nvSpPr>
          <p:cNvPr id="4" name="Text Placeholder 6">
            <a:extLst>
              <a:ext uri="{FF2B5EF4-FFF2-40B4-BE49-F238E27FC236}">
                <a16:creationId xmlns:a16="http://schemas.microsoft.com/office/drawing/2014/main" id="{4B26E0C3-7C7D-88E2-29A2-4BE489DF7C5A}"/>
              </a:ext>
            </a:extLst>
          </p:cNvPr>
          <p:cNvSpPr>
            <a:spLocks noGrp="1"/>
          </p:cNvSpPr>
          <p:nvPr>
            <p:ph type="body" sz="quarter" idx="10"/>
          </p:nvPr>
        </p:nvSpPr>
        <p:spPr>
          <a:xfrm>
            <a:off x="422758" y="423307"/>
            <a:ext cx="7369175" cy="430887"/>
          </a:xfrm>
        </p:spPr>
        <p:txBody>
          <a:bodyPr/>
          <a:lstStyle>
            <a:lvl1pPr marL="0" indent="0">
              <a:buNone/>
              <a:defRPr sz="2800">
                <a:solidFill>
                  <a:schemeClr val="bg1"/>
                </a:solidFill>
                <a:latin typeface="+mj-lt"/>
              </a:defRPr>
            </a:lvl1pPr>
            <a:lvl2pPr>
              <a:defRPr sz="1800">
                <a:solidFill>
                  <a:schemeClr val="bg1"/>
                </a:solidFill>
              </a:defRPr>
            </a:lvl2pPr>
            <a:lvl3pPr>
              <a:defRPr sz="1800">
                <a:solidFill>
                  <a:schemeClr val="bg1"/>
                </a:solidFill>
              </a:defRPr>
            </a:lvl3pPr>
            <a:lvl4pPr>
              <a:defRPr sz="1800">
                <a:solidFill>
                  <a:schemeClr val="bg1"/>
                </a:solidFill>
              </a:defRPr>
            </a:lvl4pPr>
            <a:lvl5pPr marL="855663" indent="0">
              <a:buNone/>
              <a:defRPr sz="1800">
                <a:solidFill>
                  <a:schemeClr val="bg1"/>
                </a:solidFill>
              </a:defRPr>
            </a:lvl5pPr>
          </a:lstStyle>
          <a:p>
            <a:pPr lvl="0"/>
            <a:r>
              <a:rPr lang="en-US"/>
              <a:t>Click to edit Master text styles</a:t>
            </a:r>
          </a:p>
        </p:txBody>
      </p:sp>
      <p:sp>
        <p:nvSpPr>
          <p:cNvPr id="5" name="Text Placeholder 6">
            <a:extLst>
              <a:ext uri="{FF2B5EF4-FFF2-40B4-BE49-F238E27FC236}">
                <a16:creationId xmlns:a16="http://schemas.microsoft.com/office/drawing/2014/main" id="{EE9EC9EB-08D1-E2FF-69D4-3D56AEF971E0}"/>
              </a:ext>
            </a:extLst>
          </p:cNvPr>
          <p:cNvSpPr>
            <a:spLocks noGrp="1"/>
          </p:cNvSpPr>
          <p:nvPr>
            <p:ph type="body" sz="quarter" idx="11"/>
          </p:nvPr>
        </p:nvSpPr>
        <p:spPr>
          <a:xfrm>
            <a:off x="415771" y="864830"/>
            <a:ext cx="7369175" cy="215444"/>
          </a:xfrm>
        </p:spPr>
        <p:txBody>
          <a:bodyPr/>
          <a:lstStyle>
            <a:lvl1pPr marL="0" indent="0">
              <a:buNone/>
              <a:defRPr sz="1400">
                <a:solidFill>
                  <a:schemeClr val="bg1"/>
                </a:solidFill>
                <a:latin typeface="+mn-lt"/>
              </a:defRPr>
            </a:lvl1pPr>
            <a:lvl2pPr>
              <a:defRPr sz="1800">
                <a:solidFill>
                  <a:schemeClr val="bg1"/>
                </a:solidFill>
              </a:defRPr>
            </a:lvl2pPr>
            <a:lvl3pPr>
              <a:defRPr sz="1800">
                <a:solidFill>
                  <a:schemeClr val="bg1"/>
                </a:solidFill>
              </a:defRPr>
            </a:lvl3pPr>
            <a:lvl4pPr>
              <a:defRPr sz="1800">
                <a:solidFill>
                  <a:schemeClr val="bg1"/>
                </a:solidFill>
              </a:defRPr>
            </a:lvl4pPr>
            <a:lvl5pPr marL="855663" indent="0">
              <a:buNone/>
              <a:defRPr sz="1800">
                <a:solidFill>
                  <a:schemeClr val="bg1"/>
                </a:solidFill>
              </a:defRPr>
            </a:lvl5pPr>
          </a:lstStyle>
          <a:p>
            <a:pPr lvl="0"/>
            <a:r>
              <a:rPr lang="en-US"/>
              <a:t>Click to edit Master text styles</a:t>
            </a:r>
          </a:p>
        </p:txBody>
      </p:sp>
      <p:pic>
        <p:nvPicPr>
          <p:cNvPr id="3" name="Picture 2">
            <a:extLst>
              <a:ext uri="{FF2B5EF4-FFF2-40B4-BE49-F238E27FC236}">
                <a16:creationId xmlns:a16="http://schemas.microsoft.com/office/drawing/2014/main" id="{6DADE9D5-A2F6-6463-BAAB-46AC3AB5EEC0}"/>
              </a:ext>
              <a:ext uri="{C183D7F6-B498-43B3-948B-1728B52AA6E4}">
                <adec:decorative xmlns:adec="http://schemas.microsoft.com/office/drawing/2017/decorative" val="1"/>
              </a:ext>
            </a:extLst>
          </p:cNvPr>
          <p:cNvPicPr>
            <a:picLocks noChangeAspect="1"/>
          </p:cNvPicPr>
          <p:nvPr userDrawn="1"/>
        </p:nvPicPr>
        <p:blipFill>
          <a:blip r:embed="rId4">
            <a:duotone>
              <a:prstClr val="black"/>
              <a:schemeClr val="accent1">
                <a:tint val="45000"/>
                <a:satMod val="400000"/>
              </a:schemeClr>
            </a:duotone>
          </a:blip>
          <a:stretch>
            <a:fillRect/>
          </a:stretch>
        </p:blipFill>
        <p:spPr>
          <a:xfrm>
            <a:off x="10180143" y="0"/>
            <a:ext cx="2011854" cy="1176630"/>
          </a:xfrm>
          <a:prstGeom prst="rect">
            <a:avLst/>
          </a:prstGeom>
        </p:spPr>
      </p:pic>
    </p:spTree>
    <p:extLst>
      <p:ext uri="{BB962C8B-B14F-4D97-AF65-F5344CB8AC3E}">
        <p14:creationId xmlns:p14="http://schemas.microsoft.com/office/powerpoint/2010/main" val="269372663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Technical Readiness Title">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2BA890C-9AC4-9185-6F8D-7F36450FC550}"/>
              </a:ext>
              <a:ext uri="{C183D7F6-B498-43B3-948B-1728B52AA6E4}">
                <adec:decorative xmlns:adec="http://schemas.microsoft.com/office/drawing/2017/decorative" val="1"/>
              </a:ext>
            </a:extLst>
          </p:cNvPr>
          <p:cNvPicPr>
            <a:picLocks noChangeAspect="1"/>
          </p:cNvPicPr>
          <p:nvPr userDrawn="1"/>
        </p:nvPicPr>
        <p:blipFill rotWithShape="1">
          <a:blip r:embed="rId2"/>
          <a:srcRect l="10595" t="987" r="10595"/>
          <a:stretch/>
        </p:blipFill>
        <p:spPr>
          <a:xfrm>
            <a:off x="0" y="3344"/>
            <a:ext cx="12192000" cy="6858000"/>
          </a:xfrm>
          <a:prstGeom prst="rect">
            <a:avLst/>
          </a:prstGeom>
        </p:spPr>
      </p:pic>
      <p:sp>
        <p:nvSpPr>
          <p:cNvPr id="8" name="Title 1">
            <a:extLst>
              <a:ext uri="{FF2B5EF4-FFF2-40B4-BE49-F238E27FC236}">
                <a16:creationId xmlns:a16="http://schemas.microsoft.com/office/drawing/2014/main" id="{88246284-1127-4B8D-21BA-2FBFE651681C}"/>
              </a:ext>
            </a:extLst>
          </p:cNvPr>
          <p:cNvSpPr>
            <a:spLocks noGrp="1"/>
          </p:cNvSpPr>
          <p:nvPr>
            <p:ph type="title" hasCustomPrompt="1"/>
          </p:nvPr>
        </p:nvSpPr>
        <p:spPr>
          <a:xfrm>
            <a:off x="581745" y="2494799"/>
            <a:ext cx="4452218" cy="1107996"/>
          </a:xfrm>
          <a:noFill/>
        </p:spPr>
        <p:txBody>
          <a:bodyPr wrap="square" lIns="0" tIns="0" rIns="0" bIns="0" anchor="b" anchorCtr="0">
            <a:spAutoFit/>
          </a:bodyPr>
          <a:lstStyle>
            <a:lvl1pPr>
              <a:defRPr sz="3600" spc="-50" baseline="0">
                <a:solidFill>
                  <a:srgbClr val="000000"/>
                </a:solidFill>
                <a:latin typeface="+mj-lt"/>
                <a:cs typeface="Segoe UI" panose="020B0502040204020203" pitchFamily="34" charset="0"/>
              </a:defRPr>
            </a:lvl1pPr>
          </a:lstStyle>
          <a:p>
            <a:r>
              <a:rPr lang="en-US"/>
              <a:t>Event name or presentation title </a:t>
            </a:r>
          </a:p>
        </p:txBody>
      </p:sp>
      <p:pic>
        <p:nvPicPr>
          <p:cNvPr id="3" name="!Copilot" descr="Copilot icon">
            <a:extLst>
              <a:ext uri="{FF2B5EF4-FFF2-40B4-BE49-F238E27FC236}">
                <a16:creationId xmlns:a16="http://schemas.microsoft.com/office/drawing/2014/main" id="{6574D6CE-13AE-D9F4-3CEE-EDA966FE8A62}"/>
              </a:ext>
            </a:extLst>
          </p:cNvPr>
          <p:cNvPicPr>
            <a:picLocks noChangeAspect="1"/>
          </p:cNvPicPr>
          <p:nvPr userDrawn="1"/>
        </p:nvPicPr>
        <p:blipFill>
          <a:blip r:embed="rId3">
            <a:duotone>
              <a:prstClr val="black"/>
              <a:schemeClr val="accent4">
                <a:tint val="45000"/>
                <a:satMod val="400000"/>
              </a:schemeClr>
            </a:duotone>
          </a:blip>
          <a:stretch>
            <a:fillRect/>
          </a:stretch>
        </p:blipFill>
        <p:spPr>
          <a:xfrm>
            <a:off x="5034261" y="-779645"/>
            <a:ext cx="8422112" cy="8422104"/>
          </a:xfrm>
          <a:prstGeom prst="rect">
            <a:avLst/>
          </a:prstGeom>
          <a:noFill/>
          <a:ln>
            <a:noFill/>
            <a:headEnd type="none" w="med" len="med"/>
            <a:tailEnd type="none" w="med" len="med"/>
          </a:ln>
          <a:effectLst>
            <a:outerShdw blurRad="63500" dist="63500" dir="8100000" algn="tr" rotWithShape="0">
              <a:prstClr val="black">
                <a:alpha val="10000"/>
              </a:prstClr>
            </a:outerShdw>
          </a:effectLst>
        </p:spPr>
      </p:pic>
      <p:sp>
        <p:nvSpPr>
          <p:cNvPr id="4" name="Text Placeholder 3">
            <a:extLst>
              <a:ext uri="{FF2B5EF4-FFF2-40B4-BE49-F238E27FC236}">
                <a16:creationId xmlns:a16="http://schemas.microsoft.com/office/drawing/2014/main" id="{A0C6D242-9280-51D2-5E9D-B6C4C69C2A98}"/>
              </a:ext>
            </a:extLst>
          </p:cNvPr>
          <p:cNvSpPr>
            <a:spLocks noGrp="1"/>
          </p:cNvSpPr>
          <p:nvPr>
            <p:ph type="body" sz="quarter" idx="10"/>
          </p:nvPr>
        </p:nvSpPr>
        <p:spPr>
          <a:xfrm>
            <a:off x="582613" y="3708718"/>
            <a:ext cx="4451350" cy="307777"/>
          </a:xfrm>
        </p:spPr>
        <p:txBody>
          <a:bodyPr/>
          <a:lstStyle>
            <a:lvl1pPr>
              <a:defRPr sz="2000"/>
            </a:lvl1pPr>
          </a:lstStyle>
          <a:p>
            <a:pPr lvl="0"/>
            <a:r>
              <a:rPr lang="en-US"/>
              <a:t>Click to edit Master text styles</a:t>
            </a:r>
          </a:p>
        </p:txBody>
      </p:sp>
      <p:pic>
        <p:nvPicPr>
          <p:cNvPr id="7" name="Graphic 6" descr="Microsoft 365 logo">
            <a:extLst>
              <a:ext uri="{FF2B5EF4-FFF2-40B4-BE49-F238E27FC236}">
                <a16:creationId xmlns:a16="http://schemas.microsoft.com/office/drawing/2014/main" id="{A2F92F5C-3DFC-982F-DAF9-8120894BBF7F}"/>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338756" y="333867"/>
            <a:ext cx="1812544" cy="292608"/>
          </a:xfrm>
          <a:prstGeom prst="rect">
            <a:avLst/>
          </a:prstGeom>
        </p:spPr>
      </p:pic>
    </p:spTree>
    <p:extLst>
      <p:ext uri="{BB962C8B-B14F-4D97-AF65-F5344CB8AC3E}">
        <p14:creationId xmlns:p14="http://schemas.microsoft.com/office/powerpoint/2010/main" val="171135320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Technical Readiness Conten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F6C2E5C-A903-18C8-DBB6-4A939616A29E}"/>
              </a:ext>
              <a:ext uri="{C183D7F6-B498-43B3-948B-1728B52AA6E4}">
                <adec:decorative xmlns:adec="http://schemas.microsoft.com/office/drawing/2017/decorative" val="1"/>
              </a:ext>
            </a:extLst>
          </p:cNvPr>
          <p:cNvPicPr>
            <a:picLocks noChangeAspect="1"/>
          </p:cNvPicPr>
          <p:nvPr userDrawn="1"/>
        </p:nvPicPr>
        <p:blipFill rotWithShape="1">
          <a:blip r:embed="rId2"/>
          <a:srcRect l="10595" t="987" r="10595"/>
          <a:stretch/>
        </p:blipFill>
        <p:spPr>
          <a:xfrm>
            <a:off x="0" y="3344"/>
            <a:ext cx="12192000" cy="6858000"/>
          </a:xfrm>
          <a:prstGeom prst="rect">
            <a:avLst/>
          </a:prstGeom>
        </p:spPr>
      </p:pic>
      <p:pic>
        <p:nvPicPr>
          <p:cNvPr id="2" name="Picture 1">
            <a:extLst>
              <a:ext uri="{FF2B5EF4-FFF2-40B4-BE49-F238E27FC236}">
                <a16:creationId xmlns:a16="http://schemas.microsoft.com/office/drawing/2014/main" id="{D8EC434E-F004-0B23-A4E7-6F671E20AFAD}"/>
              </a:ext>
              <a:ext uri="{C183D7F6-B498-43B3-948B-1728B52AA6E4}">
                <adec:decorative xmlns:adec="http://schemas.microsoft.com/office/drawing/2017/decorative" val="1"/>
              </a:ext>
            </a:extLst>
          </p:cNvPr>
          <p:cNvPicPr>
            <a:picLocks noChangeAspect="1"/>
          </p:cNvPicPr>
          <p:nvPr userDrawn="1"/>
        </p:nvPicPr>
        <p:blipFill rotWithShape="1">
          <a:blip r:embed="rId3">
            <a:duotone>
              <a:prstClr val="black"/>
              <a:schemeClr val="accent4">
                <a:tint val="45000"/>
                <a:satMod val="400000"/>
              </a:schemeClr>
            </a:duotone>
            <a:extLst>
              <a:ext uri="{28A0092B-C50C-407E-A947-70E740481C1C}">
                <a14:useLocalDpi xmlns:a14="http://schemas.microsoft.com/office/drawing/2010/main"/>
              </a:ext>
            </a:extLst>
          </a:blip>
          <a:srcRect/>
          <a:stretch/>
        </p:blipFill>
        <p:spPr>
          <a:xfrm>
            <a:off x="-114129" y="0"/>
            <a:ext cx="8621485" cy="1522821"/>
          </a:xfrm>
          <a:prstGeom prst="rect">
            <a:avLst/>
          </a:prstGeom>
        </p:spPr>
      </p:pic>
      <p:sp>
        <p:nvSpPr>
          <p:cNvPr id="4" name="Text Placeholder 6">
            <a:extLst>
              <a:ext uri="{FF2B5EF4-FFF2-40B4-BE49-F238E27FC236}">
                <a16:creationId xmlns:a16="http://schemas.microsoft.com/office/drawing/2014/main" id="{4B26E0C3-7C7D-88E2-29A2-4BE489DF7C5A}"/>
              </a:ext>
            </a:extLst>
          </p:cNvPr>
          <p:cNvSpPr>
            <a:spLocks noGrp="1"/>
          </p:cNvSpPr>
          <p:nvPr>
            <p:ph type="body" sz="quarter" idx="10"/>
          </p:nvPr>
        </p:nvSpPr>
        <p:spPr>
          <a:xfrm>
            <a:off x="422758" y="423307"/>
            <a:ext cx="7369175" cy="430887"/>
          </a:xfrm>
        </p:spPr>
        <p:txBody>
          <a:bodyPr/>
          <a:lstStyle>
            <a:lvl1pPr marL="0" indent="0">
              <a:buNone/>
              <a:defRPr sz="2800">
                <a:solidFill>
                  <a:schemeClr val="bg1"/>
                </a:solidFill>
                <a:latin typeface="+mj-lt"/>
              </a:defRPr>
            </a:lvl1pPr>
            <a:lvl2pPr>
              <a:defRPr sz="1800">
                <a:solidFill>
                  <a:schemeClr val="bg1"/>
                </a:solidFill>
              </a:defRPr>
            </a:lvl2pPr>
            <a:lvl3pPr>
              <a:defRPr sz="1800">
                <a:solidFill>
                  <a:schemeClr val="bg1"/>
                </a:solidFill>
              </a:defRPr>
            </a:lvl3pPr>
            <a:lvl4pPr>
              <a:defRPr sz="1800">
                <a:solidFill>
                  <a:schemeClr val="bg1"/>
                </a:solidFill>
              </a:defRPr>
            </a:lvl4pPr>
            <a:lvl5pPr marL="855663" indent="0">
              <a:buNone/>
              <a:defRPr sz="1800">
                <a:solidFill>
                  <a:schemeClr val="bg1"/>
                </a:solidFill>
              </a:defRPr>
            </a:lvl5pPr>
          </a:lstStyle>
          <a:p>
            <a:pPr lvl="0"/>
            <a:r>
              <a:rPr lang="en-US"/>
              <a:t>Click to edit Master text styles</a:t>
            </a:r>
          </a:p>
        </p:txBody>
      </p:sp>
      <p:sp>
        <p:nvSpPr>
          <p:cNvPr id="5" name="Text Placeholder 6">
            <a:extLst>
              <a:ext uri="{FF2B5EF4-FFF2-40B4-BE49-F238E27FC236}">
                <a16:creationId xmlns:a16="http://schemas.microsoft.com/office/drawing/2014/main" id="{EE9EC9EB-08D1-E2FF-69D4-3D56AEF971E0}"/>
              </a:ext>
            </a:extLst>
          </p:cNvPr>
          <p:cNvSpPr>
            <a:spLocks noGrp="1"/>
          </p:cNvSpPr>
          <p:nvPr>
            <p:ph type="body" sz="quarter" idx="11"/>
          </p:nvPr>
        </p:nvSpPr>
        <p:spPr>
          <a:xfrm>
            <a:off x="415771" y="864830"/>
            <a:ext cx="7369175" cy="215444"/>
          </a:xfrm>
        </p:spPr>
        <p:txBody>
          <a:bodyPr/>
          <a:lstStyle>
            <a:lvl1pPr marL="0" indent="0">
              <a:buNone/>
              <a:defRPr sz="1400">
                <a:solidFill>
                  <a:schemeClr val="bg1"/>
                </a:solidFill>
                <a:latin typeface="+mn-lt"/>
              </a:defRPr>
            </a:lvl1pPr>
            <a:lvl2pPr>
              <a:defRPr sz="1800">
                <a:solidFill>
                  <a:schemeClr val="bg1"/>
                </a:solidFill>
              </a:defRPr>
            </a:lvl2pPr>
            <a:lvl3pPr>
              <a:defRPr sz="1800">
                <a:solidFill>
                  <a:schemeClr val="bg1"/>
                </a:solidFill>
              </a:defRPr>
            </a:lvl3pPr>
            <a:lvl4pPr>
              <a:defRPr sz="1800">
                <a:solidFill>
                  <a:schemeClr val="bg1"/>
                </a:solidFill>
              </a:defRPr>
            </a:lvl4pPr>
            <a:lvl5pPr marL="855663" indent="0">
              <a:buNone/>
              <a:defRPr sz="1800">
                <a:solidFill>
                  <a:schemeClr val="bg1"/>
                </a:solidFill>
              </a:defRPr>
            </a:lvl5pPr>
          </a:lstStyle>
          <a:p>
            <a:pPr lvl="0"/>
            <a:r>
              <a:rPr lang="en-US"/>
              <a:t>Click to edit Master text styles</a:t>
            </a:r>
          </a:p>
        </p:txBody>
      </p:sp>
      <p:pic>
        <p:nvPicPr>
          <p:cNvPr id="3" name="Picture 2">
            <a:extLst>
              <a:ext uri="{FF2B5EF4-FFF2-40B4-BE49-F238E27FC236}">
                <a16:creationId xmlns:a16="http://schemas.microsoft.com/office/drawing/2014/main" id="{6DADE9D5-A2F6-6463-BAAB-46AC3AB5EEC0}"/>
              </a:ext>
              <a:ext uri="{C183D7F6-B498-43B3-948B-1728B52AA6E4}">
                <adec:decorative xmlns:adec="http://schemas.microsoft.com/office/drawing/2017/decorative" val="1"/>
              </a:ext>
            </a:extLst>
          </p:cNvPr>
          <p:cNvPicPr>
            <a:picLocks noChangeAspect="1"/>
          </p:cNvPicPr>
          <p:nvPr userDrawn="1"/>
        </p:nvPicPr>
        <p:blipFill>
          <a:blip r:embed="rId4">
            <a:duotone>
              <a:prstClr val="black"/>
              <a:schemeClr val="accent4">
                <a:tint val="45000"/>
                <a:satMod val="400000"/>
              </a:schemeClr>
            </a:duotone>
          </a:blip>
          <a:stretch>
            <a:fillRect/>
          </a:stretch>
        </p:blipFill>
        <p:spPr>
          <a:xfrm>
            <a:off x="10180143" y="0"/>
            <a:ext cx="2011854" cy="1176630"/>
          </a:xfrm>
          <a:prstGeom prst="rect">
            <a:avLst/>
          </a:prstGeom>
        </p:spPr>
      </p:pic>
    </p:spTree>
    <p:extLst>
      <p:ext uri="{BB962C8B-B14F-4D97-AF65-F5344CB8AC3E}">
        <p14:creationId xmlns:p14="http://schemas.microsoft.com/office/powerpoint/2010/main" val="181368168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Adoption Rollout Title">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9F2C7AE-F1E5-5489-0A4B-887A39B637C7}"/>
              </a:ext>
              <a:ext uri="{C183D7F6-B498-43B3-948B-1728B52AA6E4}">
                <adec:decorative xmlns:adec="http://schemas.microsoft.com/office/drawing/2017/decorative" val="1"/>
              </a:ext>
            </a:extLst>
          </p:cNvPr>
          <p:cNvPicPr>
            <a:picLocks noChangeAspect="1"/>
          </p:cNvPicPr>
          <p:nvPr userDrawn="1"/>
        </p:nvPicPr>
        <p:blipFill rotWithShape="1">
          <a:blip r:embed="rId2"/>
          <a:srcRect l="10595" t="987" r="10595"/>
          <a:stretch/>
        </p:blipFill>
        <p:spPr>
          <a:xfrm>
            <a:off x="0" y="3344"/>
            <a:ext cx="12192000" cy="6858000"/>
          </a:xfrm>
          <a:prstGeom prst="rect">
            <a:avLst/>
          </a:prstGeom>
        </p:spPr>
      </p:pic>
      <p:sp>
        <p:nvSpPr>
          <p:cNvPr id="8" name="Title 1">
            <a:extLst>
              <a:ext uri="{FF2B5EF4-FFF2-40B4-BE49-F238E27FC236}">
                <a16:creationId xmlns:a16="http://schemas.microsoft.com/office/drawing/2014/main" id="{88246284-1127-4B8D-21BA-2FBFE651681C}"/>
              </a:ext>
            </a:extLst>
          </p:cNvPr>
          <p:cNvSpPr>
            <a:spLocks noGrp="1"/>
          </p:cNvSpPr>
          <p:nvPr>
            <p:ph type="title" hasCustomPrompt="1"/>
          </p:nvPr>
        </p:nvSpPr>
        <p:spPr>
          <a:xfrm>
            <a:off x="581745" y="2494799"/>
            <a:ext cx="4452218" cy="1107996"/>
          </a:xfrm>
          <a:noFill/>
        </p:spPr>
        <p:txBody>
          <a:bodyPr wrap="square" lIns="0" tIns="0" rIns="0" bIns="0" anchor="b" anchorCtr="0">
            <a:spAutoFit/>
          </a:bodyPr>
          <a:lstStyle>
            <a:lvl1pPr>
              <a:defRPr sz="3600" spc="-50" baseline="0">
                <a:solidFill>
                  <a:srgbClr val="000000"/>
                </a:solidFill>
                <a:latin typeface="+mj-lt"/>
                <a:cs typeface="Segoe UI" panose="020B0502040204020203" pitchFamily="34" charset="0"/>
              </a:defRPr>
            </a:lvl1pPr>
          </a:lstStyle>
          <a:p>
            <a:r>
              <a:rPr lang="en-US"/>
              <a:t>Event name or presentation title </a:t>
            </a:r>
          </a:p>
        </p:txBody>
      </p:sp>
      <p:pic>
        <p:nvPicPr>
          <p:cNvPr id="3" name="!Copilot" descr="Copilot icon">
            <a:extLst>
              <a:ext uri="{FF2B5EF4-FFF2-40B4-BE49-F238E27FC236}">
                <a16:creationId xmlns:a16="http://schemas.microsoft.com/office/drawing/2014/main" id="{6574D6CE-13AE-D9F4-3CEE-EDA966FE8A62}"/>
              </a:ext>
            </a:extLst>
          </p:cNvPr>
          <p:cNvPicPr>
            <a:picLocks noChangeAspect="1"/>
          </p:cNvPicPr>
          <p:nvPr userDrawn="1"/>
        </p:nvPicPr>
        <p:blipFill>
          <a:blip r:embed="rId3">
            <a:duotone>
              <a:prstClr val="black"/>
              <a:srgbClr val="FF0000">
                <a:tint val="45000"/>
                <a:satMod val="400000"/>
              </a:srgbClr>
            </a:duotone>
          </a:blip>
          <a:stretch>
            <a:fillRect/>
          </a:stretch>
        </p:blipFill>
        <p:spPr>
          <a:xfrm>
            <a:off x="5034261" y="-779645"/>
            <a:ext cx="8422112" cy="8422104"/>
          </a:xfrm>
          <a:prstGeom prst="rect">
            <a:avLst/>
          </a:prstGeom>
          <a:noFill/>
          <a:ln>
            <a:noFill/>
            <a:headEnd type="none" w="med" len="med"/>
            <a:tailEnd type="none" w="med" len="med"/>
          </a:ln>
          <a:effectLst>
            <a:outerShdw blurRad="63500" dist="63500" dir="8100000" algn="tr" rotWithShape="0">
              <a:prstClr val="black">
                <a:alpha val="10000"/>
              </a:prstClr>
            </a:outerShdw>
          </a:effectLst>
        </p:spPr>
      </p:pic>
      <p:sp>
        <p:nvSpPr>
          <p:cNvPr id="4" name="Text Placeholder 3">
            <a:extLst>
              <a:ext uri="{FF2B5EF4-FFF2-40B4-BE49-F238E27FC236}">
                <a16:creationId xmlns:a16="http://schemas.microsoft.com/office/drawing/2014/main" id="{A0C6D242-9280-51D2-5E9D-B6C4C69C2A98}"/>
              </a:ext>
            </a:extLst>
          </p:cNvPr>
          <p:cNvSpPr>
            <a:spLocks noGrp="1"/>
          </p:cNvSpPr>
          <p:nvPr>
            <p:ph type="body" sz="quarter" idx="10"/>
          </p:nvPr>
        </p:nvSpPr>
        <p:spPr>
          <a:xfrm>
            <a:off x="582613" y="3708718"/>
            <a:ext cx="4451350" cy="307777"/>
          </a:xfrm>
        </p:spPr>
        <p:txBody>
          <a:bodyPr/>
          <a:lstStyle>
            <a:lvl1pPr>
              <a:defRPr sz="2000"/>
            </a:lvl1pPr>
          </a:lstStyle>
          <a:p>
            <a:pPr lvl="0"/>
            <a:r>
              <a:rPr lang="en-US"/>
              <a:t>Click to edit Master text styles</a:t>
            </a:r>
          </a:p>
        </p:txBody>
      </p:sp>
      <p:pic>
        <p:nvPicPr>
          <p:cNvPr id="7" name="Graphic 6" descr="Microsoft 365 logo">
            <a:extLst>
              <a:ext uri="{FF2B5EF4-FFF2-40B4-BE49-F238E27FC236}">
                <a16:creationId xmlns:a16="http://schemas.microsoft.com/office/drawing/2014/main" id="{A2F92F5C-3DFC-982F-DAF9-8120894BBF7F}"/>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338756" y="333867"/>
            <a:ext cx="1812544" cy="292608"/>
          </a:xfrm>
          <a:prstGeom prst="rect">
            <a:avLst/>
          </a:prstGeom>
        </p:spPr>
      </p:pic>
    </p:spTree>
    <p:extLst>
      <p:ext uri="{BB962C8B-B14F-4D97-AF65-F5344CB8AC3E}">
        <p14:creationId xmlns:p14="http://schemas.microsoft.com/office/powerpoint/2010/main" val="66184931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Adoption Rollout Conten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E61ED41-F822-5EFB-F4EA-FCE33127B3D5}"/>
              </a:ext>
              <a:ext uri="{C183D7F6-B498-43B3-948B-1728B52AA6E4}">
                <adec:decorative xmlns:adec="http://schemas.microsoft.com/office/drawing/2017/decorative" val="1"/>
              </a:ext>
            </a:extLst>
          </p:cNvPr>
          <p:cNvPicPr>
            <a:picLocks noChangeAspect="1"/>
          </p:cNvPicPr>
          <p:nvPr userDrawn="1"/>
        </p:nvPicPr>
        <p:blipFill rotWithShape="1">
          <a:blip r:embed="rId2"/>
          <a:srcRect l="10595" t="987" r="10595"/>
          <a:stretch/>
        </p:blipFill>
        <p:spPr>
          <a:xfrm>
            <a:off x="0" y="3344"/>
            <a:ext cx="12192000" cy="6858000"/>
          </a:xfrm>
          <a:prstGeom prst="rect">
            <a:avLst/>
          </a:prstGeom>
        </p:spPr>
      </p:pic>
      <p:pic>
        <p:nvPicPr>
          <p:cNvPr id="2" name="Picture 1">
            <a:extLst>
              <a:ext uri="{FF2B5EF4-FFF2-40B4-BE49-F238E27FC236}">
                <a16:creationId xmlns:a16="http://schemas.microsoft.com/office/drawing/2014/main" id="{D8EC434E-F004-0B23-A4E7-6F671E20AFAD}"/>
              </a:ext>
              <a:ext uri="{C183D7F6-B498-43B3-948B-1728B52AA6E4}">
                <adec:decorative xmlns:adec="http://schemas.microsoft.com/office/drawing/2017/decorative" val="1"/>
              </a:ext>
            </a:extLst>
          </p:cNvPr>
          <p:cNvPicPr>
            <a:picLocks noChangeAspect="1"/>
          </p:cNvPicPr>
          <p:nvPr userDrawn="1"/>
        </p:nvPicPr>
        <p:blipFill rotWithShape="1">
          <a:blip r:embed="rId3">
            <a:duotone>
              <a:prstClr val="black"/>
              <a:srgbClr val="FF0000">
                <a:tint val="45000"/>
                <a:satMod val="400000"/>
              </a:srgbClr>
            </a:duotone>
            <a:extLst>
              <a:ext uri="{28A0092B-C50C-407E-A947-70E740481C1C}">
                <a14:useLocalDpi xmlns:a14="http://schemas.microsoft.com/office/drawing/2010/main"/>
              </a:ext>
            </a:extLst>
          </a:blip>
          <a:srcRect/>
          <a:stretch/>
        </p:blipFill>
        <p:spPr>
          <a:xfrm>
            <a:off x="-114129" y="0"/>
            <a:ext cx="8621485" cy="1522821"/>
          </a:xfrm>
          <a:prstGeom prst="rect">
            <a:avLst/>
          </a:prstGeom>
        </p:spPr>
      </p:pic>
      <p:sp>
        <p:nvSpPr>
          <p:cNvPr id="4" name="Text Placeholder 6">
            <a:extLst>
              <a:ext uri="{FF2B5EF4-FFF2-40B4-BE49-F238E27FC236}">
                <a16:creationId xmlns:a16="http://schemas.microsoft.com/office/drawing/2014/main" id="{4B26E0C3-7C7D-88E2-29A2-4BE489DF7C5A}"/>
              </a:ext>
            </a:extLst>
          </p:cNvPr>
          <p:cNvSpPr>
            <a:spLocks noGrp="1"/>
          </p:cNvSpPr>
          <p:nvPr>
            <p:ph type="body" sz="quarter" idx="10"/>
          </p:nvPr>
        </p:nvSpPr>
        <p:spPr>
          <a:xfrm>
            <a:off x="422758" y="423307"/>
            <a:ext cx="7369175" cy="430887"/>
          </a:xfrm>
        </p:spPr>
        <p:txBody>
          <a:bodyPr/>
          <a:lstStyle>
            <a:lvl1pPr marL="0" indent="0">
              <a:buNone/>
              <a:defRPr sz="2800">
                <a:solidFill>
                  <a:schemeClr val="bg1"/>
                </a:solidFill>
                <a:latin typeface="+mj-lt"/>
              </a:defRPr>
            </a:lvl1pPr>
            <a:lvl2pPr>
              <a:defRPr sz="1800">
                <a:solidFill>
                  <a:schemeClr val="bg1"/>
                </a:solidFill>
              </a:defRPr>
            </a:lvl2pPr>
            <a:lvl3pPr>
              <a:defRPr sz="1800">
                <a:solidFill>
                  <a:schemeClr val="bg1"/>
                </a:solidFill>
              </a:defRPr>
            </a:lvl3pPr>
            <a:lvl4pPr>
              <a:defRPr sz="1800">
                <a:solidFill>
                  <a:schemeClr val="bg1"/>
                </a:solidFill>
              </a:defRPr>
            </a:lvl4pPr>
            <a:lvl5pPr marL="855663" indent="0">
              <a:buNone/>
              <a:defRPr sz="1800">
                <a:solidFill>
                  <a:schemeClr val="bg1"/>
                </a:solidFill>
              </a:defRPr>
            </a:lvl5pPr>
          </a:lstStyle>
          <a:p>
            <a:pPr lvl="0"/>
            <a:r>
              <a:rPr lang="en-US"/>
              <a:t>Click to edit Master text styles</a:t>
            </a:r>
          </a:p>
        </p:txBody>
      </p:sp>
      <p:sp>
        <p:nvSpPr>
          <p:cNvPr id="5" name="Text Placeholder 6">
            <a:extLst>
              <a:ext uri="{FF2B5EF4-FFF2-40B4-BE49-F238E27FC236}">
                <a16:creationId xmlns:a16="http://schemas.microsoft.com/office/drawing/2014/main" id="{EE9EC9EB-08D1-E2FF-69D4-3D56AEF971E0}"/>
              </a:ext>
            </a:extLst>
          </p:cNvPr>
          <p:cNvSpPr>
            <a:spLocks noGrp="1"/>
          </p:cNvSpPr>
          <p:nvPr>
            <p:ph type="body" sz="quarter" idx="11"/>
          </p:nvPr>
        </p:nvSpPr>
        <p:spPr>
          <a:xfrm>
            <a:off x="415771" y="864830"/>
            <a:ext cx="7369175" cy="215444"/>
          </a:xfrm>
        </p:spPr>
        <p:txBody>
          <a:bodyPr/>
          <a:lstStyle>
            <a:lvl1pPr marL="0" indent="0">
              <a:buNone/>
              <a:defRPr sz="1400">
                <a:solidFill>
                  <a:schemeClr val="bg1"/>
                </a:solidFill>
                <a:latin typeface="+mn-lt"/>
              </a:defRPr>
            </a:lvl1pPr>
            <a:lvl2pPr>
              <a:defRPr sz="1800">
                <a:solidFill>
                  <a:schemeClr val="bg1"/>
                </a:solidFill>
              </a:defRPr>
            </a:lvl2pPr>
            <a:lvl3pPr>
              <a:defRPr sz="1800">
                <a:solidFill>
                  <a:schemeClr val="bg1"/>
                </a:solidFill>
              </a:defRPr>
            </a:lvl3pPr>
            <a:lvl4pPr>
              <a:defRPr sz="1800">
                <a:solidFill>
                  <a:schemeClr val="bg1"/>
                </a:solidFill>
              </a:defRPr>
            </a:lvl4pPr>
            <a:lvl5pPr marL="855663" indent="0">
              <a:buNone/>
              <a:defRPr sz="1800">
                <a:solidFill>
                  <a:schemeClr val="bg1"/>
                </a:solidFill>
              </a:defRPr>
            </a:lvl5pPr>
          </a:lstStyle>
          <a:p>
            <a:pPr lvl="0"/>
            <a:r>
              <a:rPr lang="en-US"/>
              <a:t>Click to edit Master text styles</a:t>
            </a:r>
          </a:p>
        </p:txBody>
      </p:sp>
      <p:pic>
        <p:nvPicPr>
          <p:cNvPr id="3" name="Picture 2">
            <a:extLst>
              <a:ext uri="{FF2B5EF4-FFF2-40B4-BE49-F238E27FC236}">
                <a16:creationId xmlns:a16="http://schemas.microsoft.com/office/drawing/2014/main" id="{6DADE9D5-A2F6-6463-BAAB-46AC3AB5EEC0}"/>
              </a:ext>
              <a:ext uri="{C183D7F6-B498-43B3-948B-1728B52AA6E4}">
                <adec:decorative xmlns:adec="http://schemas.microsoft.com/office/drawing/2017/decorative" val="1"/>
              </a:ext>
            </a:extLst>
          </p:cNvPr>
          <p:cNvPicPr>
            <a:picLocks noChangeAspect="1"/>
          </p:cNvPicPr>
          <p:nvPr userDrawn="1"/>
        </p:nvPicPr>
        <p:blipFill>
          <a:blip r:embed="rId4">
            <a:duotone>
              <a:prstClr val="black"/>
              <a:srgbClr val="FF0000">
                <a:tint val="45000"/>
                <a:satMod val="400000"/>
              </a:srgbClr>
            </a:duotone>
          </a:blip>
          <a:stretch>
            <a:fillRect/>
          </a:stretch>
        </p:blipFill>
        <p:spPr>
          <a:xfrm>
            <a:off x="10180143" y="0"/>
            <a:ext cx="2011854" cy="1176630"/>
          </a:xfrm>
          <a:prstGeom prst="rect">
            <a:avLst/>
          </a:prstGeom>
        </p:spPr>
      </p:pic>
    </p:spTree>
    <p:extLst>
      <p:ext uri="{BB962C8B-B14F-4D97-AF65-F5344CB8AC3E}">
        <p14:creationId xmlns:p14="http://schemas.microsoft.com/office/powerpoint/2010/main" val="425531815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Future Title">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397F9AC-A623-AFE0-3B3B-71386D6109C4}"/>
              </a:ext>
              <a:ext uri="{C183D7F6-B498-43B3-948B-1728B52AA6E4}">
                <adec:decorative xmlns:adec="http://schemas.microsoft.com/office/drawing/2017/decorative" val="1"/>
              </a:ext>
            </a:extLst>
          </p:cNvPr>
          <p:cNvPicPr>
            <a:picLocks noChangeAspect="1"/>
          </p:cNvPicPr>
          <p:nvPr userDrawn="1"/>
        </p:nvPicPr>
        <p:blipFill rotWithShape="1">
          <a:blip r:embed="rId2"/>
          <a:srcRect l="10595" t="987" r="10595"/>
          <a:stretch/>
        </p:blipFill>
        <p:spPr>
          <a:xfrm>
            <a:off x="0" y="3344"/>
            <a:ext cx="12192000" cy="6858000"/>
          </a:xfrm>
          <a:prstGeom prst="rect">
            <a:avLst/>
          </a:prstGeom>
        </p:spPr>
      </p:pic>
      <p:sp>
        <p:nvSpPr>
          <p:cNvPr id="8" name="Title 1">
            <a:extLst>
              <a:ext uri="{FF2B5EF4-FFF2-40B4-BE49-F238E27FC236}">
                <a16:creationId xmlns:a16="http://schemas.microsoft.com/office/drawing/2014/main" id="{88246284-1127-4B8D-21BA-2FBFE651681C}"/>
              </a:ext>
            </a:extLst>
          </p:cNvPr>
          <p:cNvSpPr>
            <a:spLocks noGrp="1"/>
          </p:cNvSpPr>
          <p:nvPr>
            <p:ph type="title" hasCustomPrompt="1"/>
          </p:nvPr>
        </p:nvSpPr>
        <p:spPr>
          <a:xfrm>
            <a:off x="582043" y="2875002"/>
            <a:ext cx="3616326" cy="1107996"/>
          </a:xfrm>
          <a:noFill/>
        </p:spPr>
        <p:txBody>
          <a:bodyPr wrap="square" lIns="0" tIns="0" rIns="0" bIns="0" anchor="b" anchorCtr="0">
            <a:spAutoFit/>
          </a:bodyPr>
          <a:lstStyle>
            <a:lvl1pPr>
              <a:defRPr sz="3600" spc="-50" baseline="0">
                <a:solidFill>
                  <a:srgbClr val="000000"/>
                </a:solidFill>
                <a:latin typeface="+mj-lt"/>
                <a:cs typeface="Segoe UI" panose="020B0502040204020203" pitchFamily="34" charset="0"/>
              </a:defRPr>
            </a:lvl1pPr>
          </a:lstStyle>
          <a:p>
            <a:r>
              <a:rPr lang="en-US"/>
              <a:t>Event name or presentation title </a:t>
            </a:r>
          </a:p>
        </p:txBody>
      </p:sp>
      <p:pic>
        <p:nvPicPr>
          <p:cNvPr id="2" name="Picture 1" descr="Microsoft Security">
            <a:extLst>
              <a:ext uri="{FF2B5EF4-FFF2-40B4-BE49-F238E27FC236}">
                <a16:creationId xmlns:a16="http://schemas.microsoft.com/office/drawing/2014/main" id="{0046EC5E-FE1D-867C-54B8-D85DC6E7F1B2}"/>
              </a:ext>
            </a:extLst>
          </p:cNvPr>
          <p:cNvPicPr>
            <a:picLocks noChangeAspect="1"/>
          </p:cNvPicPr>
          <p:nvPr userDrawn="1"/>
        </p:nvPicPr>
        <p:blipFill>
          <a:blip r:embed="rId3"/>
          <a:stretch>
            <a:fillRect/>
          </a:stretch>
        </p:blipFill>
        <p:spPr>
          <a:xfrm>
            <a:off x="346225" y="339096"/>
            <a:ext cx="2308795" cy="294139"/>
          </a:xfrm>
          <a:prstGeom prst="rect">
            <a:avLst/>
          </a:prstGeom>
        </p:spPr>
      </p:pic>
      <p:pic>
        <p:nvPicPr>
          <p:cNvPr id="4" name="!Copilot" descr="Copilot icon">
            <a:extLst>
              <a:ext uri="{FF2B5EF4-FFF2-40B4-BE49-F238E27FC236}">
                <a16:creationId xmlns:a16="http://schemas.microsoft.com/office/drawing/2014/main" id="{9B5B2B28-B391-641F-AF87-1329449F5C56}"/>
              </a:ext>
            </a:extLst>
          </p:cNvPr>
          <p:cNvPicPr>
            <a:picLocks noChangeAspect="1"/>
          </p:cNvPicPr>
          <p:nvPr userDrawn="1"/>
        </p:nvPicPr>
        <p:blipFill>
          <a:blip r:embed="rId4">
            <a:duotone>
              <a:schemeClr val="accent1">
                <a:shade val="45000"/>
                <a:satMod val="135000"/>
              </a:schemeClr>
              <a:prstClr val="white"/>
            </a:duotone>
          </a:blip>
          <a:stretch>
            <a:fillRect/>
          </a:stretch>
        </p:blipFill>
        <p:spPr>
          <a:xfrm>
            <a:off x="5034261" y="-779645"/>
            <a:ext cx="8422112" cy="8422104"/>
          </a:xfrm>
          <a:prstGeom prst="rect">
            <a:avLst/>
          </a:prstGeom>
          <a:noFill/>
          <a:ln>
            <a:noFill/>
            <a:headEnd type="none" w="med" len="med"/>
            <a:tailEnd type="none" w="med" len="med"/>
          </a:ln>
          <a:effectLst>
            <a:outerShdw blurRad="63500" dist="63500" dir="8100000" algn="tr" rotWithShape="0">
              <a:prstClr val="black">
                <a:alpha val="10000"/>
              </a:prstClr>
            </a:outerShdw>
          </a:effectLst>
        </p:spPr>
      </p:pic>
    </p:spTree>
    <p:extLst>
      <p:ext uri="{BB962C8B-B14F-4D97-AF65-F5344CB8AC3E}">
        <p14:creationId xmlns:p14="http://schemas.microsoft.com/office/powerpoint/2010/main" val="207884358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Future Cont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11DDADC-02A8-38C9-6BDF-A3EEB9DA023D}"/>
              </a:ext>
              <a:ext uri="{C183D7F6-B498-43B3-948B-1728B52AA6E4}">
                <adec:decorative xmlns:adec="http://schemas.microsoft.com/office/drawing/2017/decorative" val="1"/>
              </a:ext>
            </a:extLst>
          </p:cNvPr>
          <p:cNvPicPr>
            <a:picLocks noChangeAspect="1"/>
          </p:cNvPicPr>
          <p:nvPr userDrawn="1"/>
        </p:nvPicPr>
        <p:blipFill rotWithShape="1">
          <a:blip r:embed="rId2"/>
          <a:srcRect l="10595" t="987" r="10595"/>
          <a:stretch/>
        </p:blipFill>
        <p:spPr>
          <a:xfrm>
            <a:off x="0" y="3344"/>
            <a:ext cx="12192000" cy="6858000"/>
          </a:xfrm>
          <a:prstGeom prst="rect">
            <a:avLst/>
          </a:prstGeom>
        </p:spPr>
      </p:pic>
      <p:pic>
        <p:nvPicPr>
          <p:cNvPr id="2" name="Picture 1">
            <a:extLst>
              <a:ext uri="{FF2B5EF4-FFF2-40B4-BE49-F238E27FC236}">
                <a16:creationId xmlns:a16="http://schemas.microsoft.com/office/drawing/2014/main" id="{D8EC434E-F004-0B23-A4E7-6F671E20AFAD}"/>
              </a:ext>
              <a:ext uri="{C183D7F6-B498-43B3-948B-1728B52AA6E4}">
                <adec:decorative xmlns:adec="http://schemas.microsoft.com/office/drawing/2017/decorative" val="1"/>
              </a:ext>
            </a:extLst>
          </p:cNvPr>
          <p:cNvPicPr>
            <a:picLocks noChangeAspect="1"/>
          </p:cNvPicPr>
          <p:nvPr userDrawn="1"/>
        </p:nvPicPr>
        <p:blipFill rotWithShape="1">
          <a:blip r:embed="rId3">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114129" y="0"/>
            <a:ext cx="8621485" cy="1522821"/>
          </a:xfrm>
          <a:prstGeom prst="rect">
            <a:avLst/>
          </a:prstGeom>
        </p:spPr>
      </p:pic>
      <p:pic>
        <p:nvPicPr>
          <p:cNvPr id="3" name="Picture 2">
            <a:extLst>
              <a:ext uri="{FF2B5EF4-FFF2-40B4-BE49-F238E27FC236}">
                <a16:creationId xmlns:a16="http://schemas.microsoft.com/office/drawing/2014/main" id="{CFDDF97D-AFC2-FAFB-FA24-FE1AF19CFF69}"/>
              </a:ext>
              <a:ext uri="{C183D7F6-B498-43B3-948B-1728B52AA6E4}">
                <adec:decorative xmlns:adec="http://schemas.microsoft.com/office/drawing/2017/decorative" val="1"/>
              </a:ext>
            </a:extLst>
          </p:cNvPr>
          <p:cNvPicPr>
            <a:picLocks noChangeAspect="1"/>
          </p:cNvPicPr>
          <p:nvPr userDrawn="1"/>
        </p:nvPicPr>
        <p:blipFill>
          <a:blip r:embed="rId4">
            <a:duotone>
              <a:schemeClr val="accent1">
                <a:shade val="45000"/>
                <a:satMod val="135000"/>
              </a:schemeClr>
              <a:prstClr val="white"/>
            </a:duotone>
          </a:blip>
          <a:stretch>
            <a:fillRect/>
          </a:stretch>
        </p:blipFill>
        <p:spPr>
          <a:xfrm>
            <a:off x="10180143" y="0"/>
            <a:ext cx="2011854" cy="1176630"/>
          </a:xfrm>
          <a:prstGeom prst="rect">
            <a:avLst/>
          </a:prstGeom>
        </p:spPr>
      </p:pic>
      <p:sp>
        <p:nvSpPr>
          <p:cNvPr id="6" name="Text Placeholder 6">
            <a:extLst>
              <a:ext uri="{FF2B5EF4-FFF2-40B4-BE49-F238E27FC236}">
                <a16:creationId xmlns:a16="http://schemas.microsoft.com/office/drawing/2014/main" id="{0BA87080-CEE2-FF8D-8B4E-6BB95053F928}"/>
              </a:ext>
            </a:extLst>
          </p:cNvPr>
          <p:cNvSpPr>
            <a:spLocks noGrp="1"/>
          </p:cNvSpPr>
          <p:nvPr>
            <p:ph type="body" sz="quarter" idx="10"/>
          </p:nvPr>
        </p:nvSpPr>
        <p:spPr>
          <a:xfrm>
            <a:off x="422758" y="423307"/>
            <a:ext cx="7369175" cy="430887"/>
          </a:xfrm>
        </p:spPr>
        <p:txBody>
          <a:bodyPr/>
          <a:lstStyle>
            <a:lvl1pPr marL="0" indent="0">
              <a:buNone/>
              <a:defRPr sz="2800">
                <a:solidFill>
                  <a:schemeClr val="bg1"/>
                </a:solidFill>
                <a:latin typeface="+mj-lt"/>
              </a:defRPr>
            </a:lvl1pPr>
            <a:lvl2pPr>
              <a:defRPr sz="1800">
                <a:solidFill>
                  <a:schemeClr val="bg1"/>
                </a:solidFill>
              </a:defRPr>
            </a:lvl2pPr>
            <a:lvl3pPr>
              <a:defRPr sz="1800">
                <a:solidFill>
                  <a:schemeClr val="bg1"/>
                </a:solidFill>
              </a:defRPr>
            </a:lvl3pPr>
            <a:lvl4pPr>
              <a:defRPr sz="1800">
                <a:solidFill>
                  <a:schemeClr val="bg1"/>
                </a:solidFill>
              </a:defRPr>
            </a:lvl4pPr>
            <a:lvl5pPr marL="855663" indent="0">
              <a:buNone/>
              <a:defRPr sz="1800">
                <a:solidFill>
                  <a:schemeClr val="bg1"/>
                </a:solidFill>
              </a:defRPr>
            </a:lvl5pPr>
          </a:lstStyle>
          <a:p>
            <a:pPr lvl="0"/>
            <a:r>
              <a:rPr lang="en-US"/>
              <a:t>Click to edit Master text styles</a:t>
            </a:r>
          </a:p>
        </p:txBody>
      </p:sp>
      <p:sp>
        <p:nvSpPr>
          <p:cNvPr id="7" name="Text Placeholder 6">
            <a:extLst>
              <a:ext uri="{FF2B5EF4-FFF2-40B4-BE49-F238E27FC236}">
                <a16:creationId xmlns:a16="http://schemas.microsoft.com/office/drawing/2014/main" id="{4BA1262F-84A5-97A5-A41C-06916B8D1001}"/>
              </a:ext>
            </a:extLst>
          </p:cNvPr>
          <p:cNvSpPr>
            <a:spLocks noGrp="1"/>
          </p:cNvSpPr>
          <p:nvPr>
            <p:ph type="body" sz="quarter" idx="11"/>
          </p:nvPr>
        </p:nvSpPr>
        <p:spPr>
          <a:xfrm>
            <a:off x="415771" y="864830"/>
            <a:ext cx="7369175" cy="215444"/>
          </a:xfrm>
        </p:spPr>
        <p:txBody>
          <a:bodyPr/>
          <a:lstStyle>
            <a:lvl1pPr marL="0" indent="0">
              <a:buNone/>
              <a:defRPr sz="1400">
                <a:solidFill>
                  <a:schemeClr val="bg1"/>
                </a:solidFill>
                <a:latin typeface="+mn-lt"/>
              </a:defRPr>
            </a:lvl1pPr>
            <a:lvl2pPr>
              <a:defRPr sz="1800">
                <a:solidFill>
                  <a:schemeClr val="bg1"/>
                </a:solidFill>
              </a:defRPr>
            </a:lvl2pPr>
            <a:lvl3pPr>
              <a:defRPr sz="1800">
                <a:solidFill>
                  <a:schemeClr val="bg1"/>
                </a:solidFill>
              </a:defRPr>
            </a:lvl3pPr>
            <a:lvl4pPr>
              <a:defRPr sz="1800">
                <a:solidFill>
                  <a:schemeClr val="bg1"/>
                </a:solidFill>
              </a:defRPr>
            </a:lvl4pPr>
            <a:lvl5pPr marL="855663" indent="0">
              <a:buNone/>
              <a:defRPr sz="18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325058579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0A3A2C-ED30-4C10-65B6-710D036919C0}"/>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B2576DA7-A5E5-3ED5-0016-43FEBD4ECDC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6C24AC11-CE65-51DB-68E8-3F83568B6CF9}"/>
              </a:ext>
            </a:extLst>
          </p:cNvPr>
          <p:cNvSpPr>
            <a:spLocks noGrp="1"/>
          </p:cNvSpPr>
          <p:nvPr>
            <p:ph type="dt" sz="half" idx="10"/>
          </p:nvPr>
        </p:nvSpPr>
        <p:spPr/>
        <p:txBody>
          <a:bodyPr/>
          <a:lstStyle/>
          <a:p>
            <a:fld id="{06D5E5E9-205F-0A48-B5A6-F736E4039290}" type="datetimeFigureOut">
              <a:rPr lang="en-US" smtClean="0"/>
              <a:t>4/19/2024</a:t>
            </a:fld>
            <a:endParaRPr lang="en-US"/>
          </a:p>
        </p:txBody>
      </p:sp>
      <p:sp>
        <p:nvSpPr>
          <p:cNvPr id="5" name="Footer Placeholder 4">
            <a:extLst>
              <a:ext uri="{FF2B5EF4-FFF2-40B4-BE49-F238E27FC236}">
                <a16:creationId xmlns:a16="http://schemas.microsoft.com/office/drawing/2014/main" id="{CB7B6321-F6B9-274E-C565-4B180C652D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0D27F9-2362-B545-F599-42334B4EB83A}"/>
              </a:ext>
            </a:extLst>
          </p:cNvPr>
          <p:cNvSpPr>
            <a:spLocks noGrp="1"/>
          </p:cNvSpPr>
          <p:nvPr>
            <p:ph type="sldNum" sz="quarter" idx="12"/>
          </p:nvPr>
        </p:nvSpPr>
        <p:spPr/>
        <p:txBody>
          <a:bodyPr/>
          <a:lstStyle/>
          <a:p>
            <a:fld id="{05FF7D15-FFE0-8341-9788-87153AD014F8}" type="slidenum">
              <a:rPr lang="en-US" smtClean="0"/>
              <a:t>‹#›</a:t>
            </a:fld>
            <a:endParaRPr lang="en-US"/>
          </a:p>
        </p:txBody>
      </p:sp>
    </p:spTree>
    <p:extLst>
      <p:ext uri="{BB962C8B-B14F-4D97-AF65-F5344CB8AC3E}">
        <p14:creationId xmlns:p14="http://schemas.microsoft.com/office/powerpoint/2010/main" val="361618215"/>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Purview Title">
    <p:bg>
      <p:bgPr>
        <a:solidFill>
          <a:schemeClr val="bg1"/>
        </a:solidFill>
        <a:effectLst/>
      </p:bgPr>
    </p:bg>
    <p:spTree>
      <p:nvGrpSpPr>
        <p:cNvPr id="1" name=""/>
        <p:cNvGrpSpPr/>
        <p:nvPr/>
      </p:nvGrpSpPr>
      <p:grpSpPr>
        <a:xfrm>
          <a:off x="0" y="0"/>
          <a:ext cx="0" cy="0"/>
          <a:chOff x="0" y="0"/>
          <a:chExt cx="0" cy="0"/>
        </a:xfrm>
      </p:grpSpPr>
      <p:pic>
        <p:nvPicPr>
          <p:cNvPr id="9" name="Picture 8" descr="Icon&#10;&#10;Description automatically generated">
            <a:extLst>
              <a:ext uri="{FF2B5EF4-FFF2-40B4-BE49-F238E27FC236}">
                <a16:creationId xmlns:a16="http://schemas.microsoft.com/office/drawing/2014/main" id="{CB6D3FA3-C210-4270-964A-C6A0069D59E2}"/>
              </a:ext>
            </a:extLst>
          </p:cNvPr>
          <p:cNvPicPr>
            <a:picLocks noChangeAspect="1"/>
          </p:cNvPicPr>
          <p:nvPr userDrawn="1"/>
        </p:nvPicPr>
        <p:blipFill>
          <a:blip r:embed="rId2">
            <a:extLst>
              <a:ext uri="{BEBA8EAE-BF5A-486C-A8C5-ECC9F3942E4B}">
                <a14:imgProps xmlns:a14="http://schemas.microsoft.com/office/drawing/2010/main">
                  <a14:imgLayer r:embed="rId3">
                    <a14:imgEffect>
                      <a14:colorTemperature colorTemp="7200"/>
                    </a14:imgEffect>
                  </a14:imgLayer>
                </a14:imgProps>
              </a:ext>
            </a:extLst>
          </a:blip>
          <a:stretch>
            <a:fillRect/>
          </a:stretch>
        </p:blipFill>
        <p:spPr bwMode="invGray">
          <a:xfrm>
            <a:off x="4932946" y="10566"/>
            <a:ext cx="7509311" cy="6847433"/>
          </a:xfrm>
          <a:prstGeom prst="rect">
            <a:avLst/>
          </a:prstGeom>
        </p:spPr>
      </p:pic>
      <p:sp>
        <p:nvSpPr>
          <p:cNvPr id="3" name="Title 1">
            <a:extLst>
              <a:ext uri="{FF2B5EF4-FFF2-40B4-BE49-F238E27FC236}">
                <a16:creationId xmlns:a16="http://schemas.microsoft.com/office/drawing/2014/main" id="{4C4137C1-5AB0-04F6-B131-357385A94C29}"/>
              </a:ext>
            </a:extLst>
          </p:cNvPr>
          <p:cNvSpPr>
            <a:spLocks noGrp="1"/>
          </p:cNvSpPr>
          <p:nvPr>
            <p:ph type="title" hasCustomPrompt="1"/>
          </p:nvPr>
        </p:nvSpPr>
        <p:spPr>
          <a:xfrm>
            <a:off x="582043" y="2875002"/>
            <a:ext cx="3616326" cy="1107996"/>
          </a:xfrm>
          <a:noFill/>
        </p:spPr>
        <p:txBody>
          <a:bodyPr wrap="square" lIns="0" tIns="0" rIns="0" bIns="0" anchor="b" anchorCtr="0">
            <a:spAutoFit/>
          </a:bodyPr>
          <a:lstStyle>
            <a:lvl1pPr>
              <a:defRPr sz="3600" spc="-50" baseline="0">
                <a:solidFill>
                  <a:srgbClr val="000000"/>
                </a:solidFill>
                <a:latin typeface="+mj-lt"/>
                <a:cs typeface="Segoe UI" panose="020B0502040204020203" pitchFamily="34" charset="0"/>
              </a:defRPr>
            </a:lvl1pPr>
          </a:lstStyle>
          <a:p>
            <a:r>
              <a:rPr lang="en-US"/>
              <a:t>Event name or presentation title </a:t>
            </a:r>
          </a:p>
        </p:txBody>
      </p:sp>
      <p:pic>
        <p:nvPicPr>
          <p:cNvPr id="4" name="Picture 3" descr="Microsoft Security">
            <a:extLst>
              <a:ext uri="{FF2B5EF4-FFF2-40B4-BE49-F238E27FC236}">
                <a16:creationId xmlns:a16="http://schemas.microsoft.com/office/drawing/2014/main" id="{DBC3098D-C1FF-3F4A-21F5-B1A0EDE83C8D}"/>
              </a:ext>
            </a:extLst>
          </p:cNvPr>
          <p:cNvPicPr>
            <a:picLocks noChangeAspect="1"/>
          </p:cNvPicPr>
          <p:nvPr userDrawn="1"/>
        </p:nvPicPr>
        <p:blipFill>
          <a:blip r:embed="rId4"/>
          <a:stretch>
            <a:fillRect/>
          </a:stretch>
        </p:blipFill>
        <p:spPr>
          <a:xfrm>
            <a:off x="346225" y="339096"/>
            <a:ext cx="2308795" cy="294139"/>
          </a:xfrm>
          <a:prstGeom prst="rect">
            <a:avLst/>
          </a:prstGeom>
        </p:spPr>
      </p:pic>
    </p:spTree>
    <p:extLst>
      <p:ext uri="{BB962C8B-B14F-4D97-AF65-F5344CB8AC3E}">
        <p14:creationId xmlns:p14="http://schemas.microsoft.com/office/powerpoint/2010/main" val="15751897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Purview Content">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8EC434E-F004-0B23-A4E7-6F671E20AFAD}"/>
              </a:ext>
              <a:ext uri="{C183D7F6-B498-43B3-948B-1728B52AA6E4}">
                <adec:decorative xmlns:adec="http://schemas.microsoft.com/office/drawing/2017/decorative" val="1"/>
              </a:ext>
            </a:extLst>
          </p:cNvPr>
          <p:cNvPicPr>
            <a:picLocks noChangeAspect="1"/>
          </p:cNvPicPr>
          <p:nvPr userDrawn="1"/>
        </p:nvPicPr>
        <p:blipFill rotWithShape="1">
          <a:blip r:embed="rId2">
            <a:duotone>
              <a:prstClr val="black"/>
              <a:srgbClr val="00B050">
                <a:tint val="45000"/>
                <a:satMod val="400000"/>
              </a:srgbClr>
            </a:duotone>
            <a:extLst>
              <a:ext uri="{28A0092B-C50C-407E-A947-70E740481C1C}">
                <a14:useLocalDpi xmlns:a14="http://schemas.microsoft.com/office/drawing/2010/main"/>
              </a:ext>
            </a:extLst>
          </a:blip>
          <a:srcRect/>
          <a:stretch/>
        </p:blipFill>
        <p:spPr>
          <a:xfrm>
            <a:off x="-114129" y="0"/>
            <a:ext cx="8621485" cy="1522821"/>
          </a:xfrm>
          <a:prstGeom prst="rect">
            <a:avLst/>
          </a:prstGeom>
        </p:spPr>
      </p:pic>
      <p:pic>
        <p:nvPicPr>
          <p:cNvPr id="3" name="Picture 2">
            <a:extLst>
              <a:ext uri="{FF2B5EF4-FFF2-40B4-BE49-F238E27FC236}">
                <a16:creationId xmlns:a16="http://schemas.microsoft.com/office/drawing/2014/main" id="{0435F7EC-7587-50F7-800E-8EC56DF4B424}"/>
              </a:ext>
              <a:ext uri="{C183D7F6-B498-43B3-948B-1728B52AA6E4}">
                <adec:decorative xmlns:adec="http://schemas.microsoft.com/office/drawing/2017/decorative" val="1"/>
              </a:ext>
            </a:extLst>
          </p:cNvPr>
          <p:cNvPicPr>
            <a:picLocks noChangeAspect="1"/>
          </p:cNvPicPr>
          <p:nvPr userDrawn="1"/>
        </p:nvPicPr>
        <p:blipFill>
          <a:blip r:embed="rId3">
            <a:duotone>
              <a:prstClr val="black"/>
              <a:srgbClr val="00B050">
                <a:tint val="45000"/>
                <a:satMod val="400000"/>
              </a:srgbClr>
            </a:duotone>
          </a:blip>
          <a:stretch>
            <a:fillRect/>
          </a:stretch>
        </p:blipFill>
        <p:spPr>
          <a:xfrm>
            <a:off x="10180143" y="0"/>
            <a:ext cx="2011854" cy="1176630"/>
          </a:xfrm>
          <a:prstGeom prst="rect">
            <a:avLst/>
          </a:prstGeom>
        </p:spPr>
      </p:pic>
      <p:sp>
        <p:nvSpPr>
          <p:cNvPr id="6" name="Text Placeholder 6">
            <a:extLst>
              <a:ext uri="{FF2B5EF4-FFF2-40B4-BE49-F238E27FC236}">
                <a16:creationId xmlns:a16="http://schemas.microsoft.com/office/drawing/2014/main" id="{B410D14F-6662-A8FC-4958-4BAA5A8B6F01}"/>
              </a:ext>
            </a:extLst>
          </p:cNvPr>
          <p:cNvSpPr>
            <a:spLocks noGrp="1"/>
          </p:cNvSpPr>
          <p:nvPr>
            <p:ph type="body" sz="quarter" idx="10"/>
          </p:nvPr>
        </p:nvSpPr>
        <p:spPr>
          <a:xfrm>
            <a:off x="422758" y="423307"/>
            <a:ext cx="7369175" cy="430887"/>
          </a:xfrm>
        </p:spPr>
        <p:txBody>
          <a:bodyPr/>
          <a:lstStyle>
            <a:lvl1pPr marL="0" indent="0">
              <a:buNone/>
              <a:defRPr sz="2800">
                <a:solidFill>
                  <a:schemeClr val="bg1"/>
                </a:solidFill>
                <a:latin typeface="+mj-lt"/>
              </a:defRPr>
            </a:lvl1pPr>
            <a:lvl2pPr>
              <a:defRPr sz="1800">
                <a:solidFill>
                  <a:schemeClr val="bg1"/>
                </a:solidFill>
              </a:defRPr>
            </a:lvl2pPr>
            <a:lvl3pPr>
              <a:defRPr sz="1800">
                <a:solidFill>
                  <a:schemeClr val="bg1"/>
                </a:solidFill>
              </a:defRPr>
            </a:lvl3pPr>
            <a:lvl4pPr>
              <a:defRPr sz="1800">
                <a:solidFill>
                  <a:schemeClr val="bg1"/>
                </a:solidFill>
              </a:defRPr>
            </a:lvl4pPr>
            <a:lvl5pPr marL="855663" indent="0">
              <a:buNone/>
              <a:defRPr sz="1800">
                <a:solidFill>
                  <a:schemeClr val="bg1"/>
                </a:solidFill>
              </a:defRPr>
            </a:lvl5pPr>
          </a:lstStyle>
          <a:p>
            <a:pPr lvl="0"/>
            <a:r>
              <a:rPr lang="en-US"/>
              <a:t>Click to edit Master text styles</a:t>
            </a:r>
          </a:p>
        </p:txBody>
      </p:sp>
      <p:sp>
        <p:nvSpPr>
          <p:cNvPr id="7" name="Text Placeholder 6">
            <a:extLst>
              <a:ext uri="{FF2B5EF4-FFF2-40B4-BE49-F238E27FC236}">
                <a16:creationId xmlns:a16="http://schemas.microsoft.com/office/drawing/2014/main" id="{F73CCED0-CB35-A991-0DC6-2E25BD4801A9}"/>
              </a:ext>
            </a:extLst>
          </p:cNvPr>
          <p:cNvSpPr>
            <a:spLocks noGrp="1"/>
          </p:cNvSpPr>
          <p:nvPr>
            <p:ph type="body" sz="quarter" idx="11"/>
          </p:nvPr>
        </p:nvSpPr>
        <p:spPr>
          <a:xfrm>
            <a:off x="415771" y="864830"/>
            <a:ext cx="7369175" cy="215444"/>
          </a:xfrm>
        </p:spPr>
        <p:txBody>
          <a:bodyPr/>
          <a:lstStyle>
            <a:lvl1pPr marL="0" indent="0">
              <a:buNone/>
              <a:defRPr sz="1400">
                <a:solidFill>
                  <a:schemeClr val="bg1"/>
                </a:solidFill>
                <a:latin typeface="+mn-lt"/>
              </a:defRPr>
            </a:lvl1pPr>
            <a:lvl2pPr>
              <a:defRPr sz="1800">
                <a:solidFill>
                  <a:schemeClr val="bg1"/>
                </a:solidFill>
              </a:defRPr>
            </a:lvl2pPr>
            <a:lvl3pPr>
              <a:defRPr sz="1800">
                <a:solidFill>
                  <a:schemeClr val="bg1"/>
                </a:solidFill>
              </a:defRPr>
            </a:lvl3pPr>
            <a:lvl4pPr>
              <a:defRPr sz="1800">
                <a:solidFill>
                  <a:schemeClr val="bg1"/>
                </a:solidFill>
              </a:defRPr>
            </a:lvl4pPr>
            <a:lvl5pPr marL="855663" indent="0">
              <a:buNone/>
              <a:defRPr sz="18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401334175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52.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89BE6C0-3888-B80B-0FDF-A554173C7BBA}"/>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0DE43B99-95DB-7694-0DBD-9FF0E17E040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07660C3-4A5D-C555-D98E-027D76DA88FC}"/>
              </a:ext>
            </a:extLst>
          </p:cNvPr>
          <p:cNvSpPr>
            <a:spLocks noGrp="1"/>
          </p:cNvSpPr>
          <p:nvPr>
            <p:ph type="sldNum" sz="quarter" idx="12"/>
          </p:nvPr>
        </p:nvSpPr>
        <p:spPr/>
        <p:txBody>
          <a:bodyPr/>
          <a:lstStyle/>
          <a:p>
            <a:endParaRPr lang="en-US"/>
          </a:p>
        </p:txBody>
      </p:sp>
    </p:spTree>
    <p:extLst>
      <p:ext uri="{BB962C8B-B14F-4D97-AF65-F5344CB8AC3E}">
        <p14:creationId xmlns:p14="http://schemas.microsoft.com/office/powerpoint/2010/main" val="3536267457"/>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754DF-CB0E-46F9-AA3C-00BC673EBDF3}"/>
              </a:ext>
            </a:extLst>
          </p:cNvPr>
          <p:cNvSpPr>
            <a:spLocks noGrp="1"/>
          </p:cNvSpPr>
          <p:nvPr>
            <p:ph type="title"/>
          </p:nvPr>
        </p:nvSpPr>
        <p:spPr>
          <a:xfrm>
            <a:off x="588263" y="497541"/>
            <a:ext cx="11018520" cy="430887"/>
          </a:xfrm>
        </p:spPr>
        <p:txBody>
          <a:bodyPr/>
          <a:lstStyle>
            <a:lvl1pPr>
              <a:defRPr sz="2800">
                <a:solidFill>
                  <a:srgbClr val="000000"/>
                </a:solidFill>
              </a:defRPr>
            </a:lvl1pPr>
          </a:lstStyle>
          <a:p>
            <a:r>
              <a:rPr lang="en-US"/>
              <a:t>Click to edit Master title style</a:t>
            </a:r>
          </a:p>
        </p:txBody>
      </p:sp>
      <p:sp>
        <p:nvSpPr>
          <p:cNvPr id="3" name="Footer Placeholder 10">
            <a:extLst>
              <a:ext uri="{FF2B5EF4-FFF2-40B4-BE49-F238E27FC236}">
                <a16:creationId xmlns:a16="http://schemas.microsoft.com/office/drawing/2014/main" id="{9438946C-117E-D444-B499-2F521D38BF54}"/>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3847688798"/>
      </p:ext>
    </p:extLst>
  </p:cSld>
  <p:clrMapOvr>
    <a:masterClrMapping/>
  </p:clrMapOvr>
  <p:transition>
    <p:fade/>
  </p:transition>
  <p:extLst>
    <p:ext uri="{DCECCB84-F9BA-43D5-87BE-67443E8EF086}">
      <p15:sldGuideLst xmlns:p15="http://schemas.microsoft.com/office/powerpoint/2012/main">
        <p15:guide id="3" orient="horz" pos="900">
          <p15:clr>
            <a:srgbClr val="5ACBF0"/>
          </p15:clr>
        </p15:guide>
        <p15:guide id="4" orient="horz" pos="1276">
          <p15:clr>
            <a:srgbClr val="5ACBF0"/>
          </p15:clr>
        </p15:guide>
        <p15:guide id="5" orient="horz" pos="288">
          <p15:clr>
            <a:srgbClr val="5ACBF0"/>
          </p15:clr>
        </p15:guide>
      </p15:sldGuideLst>
    </p:ext>
  </p:extLst>
</p:sldLayout>
</file>

<file path=ppt/slideLayouts/slideLayout154.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3" y="509155"/>
            <a:ext cx="11018520" cy="430887"/>
          </a:xfrm>
        </p:spPr>
        <p:txBody>
          <a:bodyPr/>
          <a:lstStyle>
            <a:lvl1pPr>
              <a:defRPr sz="2800">
                <a:solidFill>
                  <a:srgbClr val="000000"/>
                </a:solidFill>
              </a:defRPr>
            </a:lvl1pPr>
          </a:lstStyle>
          <a:p>
            <a:r>
              <a:rPr lang="en-US"/>
              <a:t>Click to edit Master title style</a:t>
            </a:r>
          </a:p>
        </p:txBody>
      </p:sp>
      <p:sp>
        <p:nvSpPr>
          <p:cNvPr id="3" name="Text Placeholder 2"/>
          <p:cNvSpPr>
            <a:spLocks noGrp="1"/>
          </p:cNvSpPr>
          <p:nvPr>
            <p:ph type="body" sz="quarter" idx="10"/>
          </p:nvPr>
        </p:nvSpPr>
        <p:spPr>
          <a:xfrm>
            <a:off x="584200" y="1435497"/>
            <a:ext cx="11018520" cy="1268039"/>
          </a:xfrm>
        </p:spPr>
        <p:txBody>
          <a:bodyPr/>
          <a:lstStyle>
            <a:lvl1pPr>
              <a:defRPr sz="2000">
                <a:solidFill>
                  <a:srgbClr val="000000"/>
                </a:solidFill>
                <a:latin typeface="+mn-lt"/>
              </a:defRPr>
            </a:lvl1pPr>
            <a:lvl2pPr>
              <a:defRPr sz="1600">
                <a:solidFill>
                  <a:srgbClr val="000000"/>
                </a:solidFill>
              </a:defRPr>
            </a:lvl2pPr>
            <a:lvl3pPr>
              <a:defRPr sz="1400">
                <a:solidFill>
                  <a:srgbClr val="000000"/>
                </a:solidFill>
              </a:defRPr>
            </a:lvl3pPr>
            <a:lvl4pPr>
              <a:defRPr sz="1200">
                <a:solidFill>
                  <a:srgbClr val="000000"/>
                </a:solidFill>
              </a:defRPr>
            </a:lvl4pPr>
            <a:lvl5pPr>
              <a:defRPr sz="1000">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10">
            <a:extLst>
              <a:ext uri="{FF2B5EF4-FFF2-40B4-BE49-F238E27FC236}">
                <a16:creationId xmlns:a16="http://schemas.microsoft.com/office/drawing/2014/main" id="{DD1BEEC7-5874-1E48-8B60-B1E5D9779C29}"/>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2600264722"/>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55.xml><?xml version="1.0" encoding="utf-8"?>
<p:sldLayout xmlns:a="http://schemas.openxmlformats.org/drawingml/2006/main" xmlns:r="http://schemas.openxmlformats.org/officeDocument/2006/relationships" xmlns:p="http://schemas.openxmlformats.org/presentationml/2006/main" userDrawn="1">
  <p:cSld name="Fiv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292608" y="4800600"/>
            <a:ext cx="180136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386584"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743962" y="4799409"/>
            <a:ext cx="180136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451354" y="2286000"/>
            <a:ext cx="2386584"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5195316" y="4799410"/>
            <a:ext cx="180136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4902708" y="2286000"/>
            <a:ext cx="2386584"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7646670"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7354062" y="2286000"/>
            <a:ext cx="2386584"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0098024"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9805416" y="2286000"/>
            <a:ext cx="2386584" cy="2286000"/>
          </a:xfrm>
          <a:blipFill>
            <a:blip r:embed="rId6"/>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524419889"/>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156.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02048068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45959310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58.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6803352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BEA710-23DC-58DF-A3BA-F43502EEC1D8}"/>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F1F67BF7-C2DC-07B3-49A6-612F59F63259}"/>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BE38504A-E6C8-5FB1-3104-71408F1C38EB}"/>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DF17CECB-A314-1386-34A7-11FC0A3A2EAC}"/>
              </a:ext>
            </a:extLst>
          </p:cNvPr>
          <p:cNvSpPr>
            <a:spLocks noGrp="1"/>
          </p:cNvSpPr>
          <p:nvPr>
            <p:ph type="dt" sz="half" idx="10"/>
          </p:nvPr>
        </p:nvSpPr>
        <p:spPr/>
        <p:txBody>
          <a:bodyPr/>
          <a:lstStyle/>
          <a:p>
            <a:fld id="{06D5E5E9-205F-0A48-B5A6-F736E4039290}" type="datetimeFigureOut">
              <a:rPr lang="en-US" smtClean="0"/>
              <a:t>4/19/2024</a:t>
            </a:fld>
            <a:endParaRPr lang="en-US"/>
          </a:p>
        </p:txBody>
      </p:sp>
      <p:sp>
        <p:nvSpPr>
          <p:cNvPr id="6" name="Footer Placeholder 5">
            <a:extLst>
              <a:ext uri="{FF2B5EF4-FFF2-40B4-BE49-F238E27FC236}">
                <a16:creationId xmlns:a16="http://schemas.microsoft.com/office/drawing/2014/main" id="{A90B3675-D523-2611-70AC-5A06D4CE03C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9FB5480-C281-8CEA-D224-3033EF2ADB3F}"/>
              </a:ext>
            </a:extLst>
          </p:cNvPr>
          <p:cNvSpPr>
            <a:spLocks noGrp="1"/>
          </p:cNvSpPr>
          <p:nvPr>
            <p:ph type="sldNum" sz="quarter" idx="12"/>
          </p:nvPr>
        </p:nvSpPr>
        <p:spPr/>
        <p:txBody>
          <a:bodyPr/>
          <a:lstStyle/>
          <a:p>
            <a:fld id="{05FF7D15-FFE0-8341-9788-87153AD014F8}" type="slidenum">
              <a:rPr lang="en-US" smtClean="0"/>
              <a:t>‹#›</a:t>
            </a:fld>
            <a:endParaRPr lang="en-US"/>
          </a:p>
        </p:txBody>
      </p:sp>
    </p:spTree>
    <p:extLst>
      <p:ext uri="{BB962C8B-B14F-4D97-AF65-F5344CB8AC3E}">
        <p14:creationId xmlns:p14="http://schemas.microsoft.com/office/powerpoint/2010/main" val="1747526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8525DC-DC53-F585-C3F0-264D156697D7}"/>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1DFF45E2-65BC-81E7-5B2A-F9C4CF7C05C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AF312B1F-2198-9358-02EA-9A72AE718F53}"/>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E35BAAE6-508E-3B09-9D54-B5C4AF14A02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537C06A1-20A6-8865-1AE7-7CFF43338B28}"/>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BD174205-D2D0-4C8D-B34C-8DF03F1E02CC}"/>
              </a:ext>
            </a:extLst>
          </p:cNvPr>
          <p:cNvSpPr>
            <a:spLocks noGrp="1"/>
          </p:cNvSpPr>
          <p:nvPr>
            <p:ph type="dt" sz="half" idx="10"/>
          </p:nvPr>
        </p:nvSpPr>
        <p:spPr/>
        <p:txBody>
          <a:bodyPr/>
          <a:lstStyle/>
          <a:p>
            <a:fld id="{06D5E5E9-205F-0A48-B5A6-F736E4039290}" type="datetimeFigureOut">
              <a:rPr lang="en-US" smtClean="0"/>
              <a:t>4/19/2024</a:t>
            </a:fld>
            <a:endParaRPr lang="en-US"/>
          </a:p>
        </p:txBody>
      </p:sp>
      <p:sp>
        <p:nvSpPr>
          <p:cNvPr id="8" name="Footer Placeholder 7">
            <a:extLst>
              <a:ext uri="{FF2B5EF4-FFF2-40B4-BE49-F238E27FC236}">
                <a16:creationId xmlns:a16="http://schemas.microsoft.com/office/drawing/2014/main" id="{FDAF25F3-7DA3-00AC-200A-11BF3478440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4E7FD58-02E7-55B1-4C1F-F0DD87F95497}"/>
              </a:ext>
            </a:extLst>
          </p:cNvPr>
          <p:cNvSpPr>
            <a:spLocks noGrp="1"/>
          </p:cNvSpPr>
          <p:nvPr>
            <p:ph type="sldNum" sz="quarter" idx="12"/>
          </p:nvPr>
        </p:nvSpPr>
        <p:spPr/>
        <p:txBody>
          <a:bodyPr/>
          <a:lstStyle/>
          <a:p>
            <a:fld id="{05FF7D15-FFE0-8341-9788-87153AD014F8}" type="slidenum">
              <a:rPr lang="en-US" smtClean="0"/>
              <a:t>‹#›</a:t>
            </a:fld>
            <a:endParaRPr lang="en-US"/>
          </a:p>
        </p:txBody>
      </p:sp>
    </p:spTree>
    <p:extLst>
      <p:ext uri="{BB962C8B-B14F-4D97-AF65-F5344CB8AC3E}">
        <p14:creationId xmlns:p14="http://schemas.microsoft.com/office/powerpoint/2010/main" val="144520634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65DFCF-0DD1-DAE5-47CB-E69BA703AABF}"/>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40E82C3F-3CED-5067-F2F3-5A05D6361C01}"/>
              </a:ext>
            </a:extLst>
          </p:cNvPr>
          <p:cNvSpPr>
            <a:spLocks noGrp="1"/>
          </p:cNvSpPr>
          <p:nvPr>
            <p:ph type="dt" sz="half" idx="10"/>
          </p:nvPr>
        </p:nvSpPr>
        <p:spPr/>
        <p:txBody>
          <a:bodyPr/>
          <a:lstStyle/>
          <a:p>
            <a:fld id="{06D5E5E9-205F-0A48-B5A6-F736E4039290}" type="datetimeFigureOut">
              <a:rPr lang="en-US" smtClean="0"/>
              <a:t>4/19/2024</a:t>
            </a:fld>
            <a:endParaRPr lang="en-US"/>
          </a:p>
        </p:txBody>
      </p:sp>
      <p:sp>
        <p:nvSpPr>
          <p:cNvPr id="4" name="Footer Placeholder 3">
            <a:extLst>
              <a:ext uri="{FF2B5EF4-FFF2-40B4-BE49-F238E27FC236}">
                <a16:creationId xmlns:a16="http://schemas.microsoft.com/office/drawing/2014/main" id="{90A40DCF-C6DC-78D4-9651-0B20DF8586E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67F6312-F2C4-785F-AC27-091CD1656650}"/>
              </a:ext>
            </a:extLst>
          </p:cNvPr>
          <p:cNvSpPr>
            <a:spLocks noGrp="1"/>
          </p:cNvSpPr>
          <p:nvPr>
            <p:ph type="sldNum" sz="quarter" idx="12"/>
          </p:nvPr>
        </p:nvSpPr>
        <p:spPr/>
        <p:txBody>
          <a:bodyPr/>
          <a:lstStyle/>
          <a:p>
            <a:fld id="{05FF7D15-FFE0-8341-9788-87153AD014F8}" type="slidenum">
              <a:rPr lang="en-US" smtClean="0"/>
              <a:t>‹#›</a:t>
            </a:fld>
            <a:endParaRPr lang="en-US"/>
          </a:p>
        </p:txBody>
      </p:sp>
    </p:spTree>
    <p:extLst>
      <p:ext uri="{BB962C8B-B14F-4D97-AF65-F5344CB8AC3E}">
        <p14:creationId xmlns:p14="http://schemas.microsoft.com/office/powerpoint/2010/main" val="407960661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B8A9406-79E2-9A20-2970-DDA8F73FF6A6}"/>
              </a:ext>
            </a:extLst>
          </p:cNvPr>
          <p:cNvSpPr>
            <a:spLocks noGrp="1"/>
          </p:cNvSpPr>
          <p:nvPr>
            <p:ph type="dt" sz="half" idx="10"/>
          </p:nvPr>
        </p:nvSpPr>
        <p:spPr/>
        <p:txBody>
          <a:bodyPr/>
          <a:lstStyle/>
          <a:p>
            <a:fld id="{06D5E5E9-205F-0A48-B5A6-F736E4039290}" type="datetimeFigureOut">
              <a:rPr lang="en-US" smtClean="0"/>
              <a:t>4/19/2024</a:t>
            </a:fld>
            <a:endParaRPr lang="en-US"/>
          </a:p>
        </p:txBody>
      </p:sp>
      <p:sp>
        <p:nvSpPr>
          <p:cNvPr id="3" name="Footer Placeholder 2">
            <a:extLst>
              <a:ext uri="{FF2B5EF4-FFF2-40B4-BE49-F238E27FC236}">
                <a16:creationId xmlns:a16="http://schemas.microsoft.com/office/drawing/2014/main" id="{260D1228-1339-CE22-598A-24F74368AA4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C062D4F-44D7-4502-AF70-1041D8580793}"/>
              </a:ext>
            </a:extLst>
          </p:cNvPr>
          <p:cNvSpPr>
            <a:spLocks noGrp="1"/>
          </p:cNvSpPr>
          <p:nvPr>
            <p:ph type="sldNum" sz="quarter" idx="12"/>
          </p:nvPr>
        </p:nvSpPr>
        <p:spPr/>
        <p:txBody>
          <a:bodyPr/>
          <a:lstStyle/>
          <a:p>
            <a:fld id="{05FF7D15-FFE0-8341-9788-87153AD014F8}" type="slidenum">
              <a:rPr lang="en-US" smtClean="0"/>
              <a:t>‹#›</a:t>
            </a:fld>
            <a:endParaRPr lang="en-US"/>
          </a:p>
        </p:txBody>
      </p:sp>
    </p:spTree>
    <p:extLst>
      <p:ext uri="{BB962C8B-B14F-4D97-AF65-F5344CB8AC3E}">
        <p14:creationId xmlns:p14="http://schemas.microsoft.com/office/powerpoint/2010/main" val="23377652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BFCE4626-272A-2E87-6F50-3B43C7CCA0A5}"/>
              </a:ext>
            </a:extLst>
          </p:cNvPr>
          <p:cNvSpPr>
            <a:spLocks noGrp="1"/>
          </p:cNvSpPr>
          <p:nvPr>
            <p:ph type="title"/>
          </p:nvPr>
        </p:nvSpPr>
        <p:spPr>
          <a:xfrm>
            <a:off x="838200" y="365125"/>
            <a:ext cx="10515600" cy="1325563"/>
          </a:xfrm>
          <a:prstGeom prst="rect">
            <a:avLst/>
          </a:prstGeom>
        </p:spPr>
        <p:txBody>
          <a:bodyPr/>
          <a:lstStyle/>
          <a:p>
            <a:r>
              <a:rPr lang="en-GB"/>
              <a:t>Click to edit Master title style</a:t>
            </a:r>
            <a:endParaRPr lang="en-RU"/>
          </a:p>
        </p:txBody>
      </p:sp>
      <p:sp>
        <p:nvSpPr>
          <p:cNvPr id="8" name="Content Placeholder 2">
            <a:extLst>
              <a:ext uri="{FF2B5EF4-FFF2-40B4-BE49-F238E27FC236}">
                <a16:creationId xmlns:a16="http://schemas.microsoft.com/office/drawing/2014/main" id="{4E1018DD-3D9F-9EC4-8F32-B3677AE2F073}"/>
              </a:ext>
            </a:extLst>
          </p:cNvPr>
          <p:cNvSpPr>
            <a:spLocks noGrp="1"/>
          </p:cNvSpPr>
          <p:nvPr>
            <p:ph idx="1"/>
          </p:nvPr>
        </p:nvSpPr>
        <p:spPr>
          <a:xfrm>
            <a:off x="838200" y="1825625"/>
            <a:ext cx="10515600" cy="4046538"/>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RU"/>
          </a:p>
        </p:txBody>
      </p:sp>
      <p:sp>
        <p:nvSpPr>
          <p:cNvPr id="9" name="Slide Number Placeholder 5">
            <a:extLst>
              <a:ext uri="{FF2B5EF4-FFF2-40B4-BE49-F238E27FC236}">
                <a16:creationId xmlns:a16="http://schemas.microsoft.com/office/drawing/2014/main" id="{1B11B9E4-B8C6-4569-783C-ACCC518B1C07}"/>
              </a:ext>
            </a:extLst>
          </p:cNvPr>
          <p:cNvSpPr>
            <a:spLocks noGrp="1"/>
          </p:cNvSpPr>
          <p:nvPr>
            <p:ph type="sldNum" sz="quarter" idx="12"/>
          </p:nvPr>
        </p:nvSpPr>
        <p:spPr>
          <a:xfrm>
            <a:off x="146064" y="6361112"/>
            <a:ext cx="626165" cy="365125"/>
          </a:xfrm>
          <a:prstGeom prst="rect">
            <a:avLst/>
          </a:prstGeom>
        </p:spPr>
        <p:txBody>
          <a:bodyPr/>
          <a:lstStyle>
            <a:lvl1pPr>
              <a:defRPr sz="1700"/>
            </a:lvl1pPr>
          </a:lstStyle>
          <a:p>
            <a:pPr algn="ctr"/>
            <a:r>
              <a:rPr lang="en-US" b="1">
                <a:solidFill>
                  <a:schemeClr val="tx1"/>
                </a:solidFill>
              </a:rPr>
              <a:t>#</a:t>
            </a:r>
            <a:fld id="{6ABE0F41-4B00-4E19-B697-F9CF08D9D381}" type="slidenum">
              <a:rPr lang="en-US" b="1" smtClean="0">
                <a:solidFill>
                  <a:schemeClr val="tx1"/>
                </a:solidFill>
              </a:rPr>
              <a:pPr algn="ctr"/>
              <a:t>‹#›</a:t>
            </a:fld>
            <a:endParaRPr lang="en-US" b="1">
              <a:solidFill>
                <a:schemeClr val="tx1"/>
              </a:solidFill>
            </a:endParaRPr>
          </a:p>
        </p:txBody>
      </p:sp>
    </p:spTree>
    <p:extLst>
      <p:ext uri="{BB962C8B-B14F-4D97-AF65-F5344CB8AC3E}">
        <p14:creationId xmlns:p14="http://schemas.microsoft.com/office/powerpoint/2010/main" val="141013911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2E7A2C-C3FB-A8F8-11D1-BE95E4E01042}"/>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2C32583B-998B-2527-55DB-4C2BB50DE02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D3840F69-AC31-9670-E31C-698F1794C15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AB80B1A4-4BCA-B2E0-1EB7-E791D514F6B0}"/>
              </a:ext>
            </a:extLst>
          </p:cNvPr>
          <p:cNvSpPr>
            <a:spLocks noGrp="1"/>
          </p:cNvSpPr>
          <p:nvPr>
            <p:ph type="dt" sz="half" idx="10"/>
          </p:nvPr>
        </p:nvSpPr>
        <p:spPr/>
        <p:txBody>
          <a:bodyPr/>
          <a:lstStyle/>
          <a:p>
            <a:fld id="{06D5E5E9-205F-0A48-B5A6-F736E4039290}" type="datetimeFigureOut">
              <a:rPr lang="en-US" smtClean="0"/>
              <a:t>4/19/2024</a:t>
            </a:fld>
            <a:endParaRPr lang="en-US"/>
          </a:p>
        </p:txBody>
      </p:sp>
      <p:sp>
        <p:nvSpPr>
          <p:cNvPr id="6" name="Footer Placeholder 5">
            <a:extLst>
              <a:ext uri="{FF2B5EF4-FFF2-40B4-BE49-F238E27FC236}">
                <a16:creationId xmlns:a16="http://schemas.microsoft.com/office/drawing/2014/main" id="{D74B4FA7-A560-C4BE-4725-2FAD58C34A9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A926DB4-4DC3-2087-71FA-E1B5E062D997}"/>
              </a:ext>
            </a:extLst>
          </p:cNvPr>
          <p:cNvSpPr>
            <a:spLocks noGrp="1"/>
          </p:cNvSpPr>
          <p:nvPr>
            <p:ph type="sldNum" sz="quarter" idx="12"/>
          </p:nvPr>
        </p:nvSpPr>
        <p:spPr/>
        <p:txBody>
          <a:bodyPr/>
          <a:lstStyle/>
          <a:p>
            <a:fld id="{05FF7D15-FFE0-8341-9788-87153AD014F8}" type="slidenum">
              <a:rPr lang="en-US" smtClean="0"/>
              <a:t>‹#›</a:t>
            </a:fld>
            <a:endParaRPr lang="en-US"/>
          </a:p>
        </p:txBody>
      </p:sp>
    </p:spTree>
    <p:extLst>
      <p:ext uri="{BB962C8B-B14F-4D97-AF65-F5344CB8AC3E}">
        <p14:creationId xmlns:p14="http://schemas.microsoft.com/office/powerpoint/2010/main" val="143049198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7FE993-5925-E538-5DB0-ADB5F50C8038}"/>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1548871D-2E2C-7667-3F09-B0E91A76D00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54317E7-A477-2A64-BBC1-3340D828E09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9AAEF9D4-D980-DDC5-5426-EBB17E291C41}"/>
              </a:ext>
            </a:extLst>
          </p:cNvPr>
          <p:cNvSpPr>
            <a:spLocks noGrp="1"/>
          </p:cNvSpPr>
          <p:nvPr>
            <p:ph type="dt" sz="half" idx="10"/>
          </p:nvPr>
        </p:nvSpPr>
        <p:spPr/>
        <p:txBody>
          <a:bodyPr/>
          <a:lstStyle/>
          <a:p>
            <a:fld id="{06D5E5E9-205F-0A48-B5A6-F736E4039290}" type="datetimeFigureOut">
              <a:rPr lang="en-US" smtClean="0"/>
              <a:t>4/19/2024</a:t>
            </a:fld>
            <a:endParaRPr lang="en-US"/>
          </a:p>
        </p:txBody>
      </p:sp>
      <p:sp>
        <p:nvSpPr>
          <p:cNvPr id="6" name="Footer Placeholder 5">
            <a:extLst>
              <a:ext uri="{FF2B5EF4-FFF2-40B4-BE49-F238E27FC236}">
                <a16:creationId xmlns:a16="http://schemas.microsoft.com/office/drawing/2014/main" id="{8D558FE0-ABA9-DBD3-7B47-6F81070BE88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C894ED3-0E6D-D76F-A346-9DCF10E9016E}"/>
              </a:ext>
            </a:extLst>
          </p:cNvPr>
          <p:cNvSpPr>
            <a:spLocks noGrp="1"/>
          </p:cNvSpPr>
          <p:nvPr>
            <p:ph type="sldNum" sz="quarter" idx="12"/>
          </p:nvPr>
        </p:nvSpPr>
        <p:spPr/>
        <p:txBody>
          <a:bodyPr/>
          <a:lstStyle/>
          <a:p>
            <a:fld id="{05FF7D15-FFE0-8341-9788-87153AD014F8}" type="slidenum">
              <a:rPr lang="en-US" smtClean="0"/>
              <a:t>‹#›</a:t>
            </a:fld>
            <a:endParaRPr lang="en-US"/>
          </a:p>
        </p:txBody>
      </p:sp>
    </p:spTree>
    <p:extLst>
      <p:ext uri="{BB962C8B-B14F-4D97-AF65-F5344CB8AC3E}">
        <p14:creationId xmlns:p14="http://schemas.microsoft.com/office/powerpoint/2010/main" val="41902825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FA6D91-3F25-3492-5C72-356DA7EBA5CB}"/>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E9AA7D45-22C4-F2BE-D6F3-381CCF0D5E2E}"/>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7C9B184-B148-8399-AD03-F9778509E25B}"/>
              </a:ext>
            </a:extLst>
          </p:cNvPr>
          <p:cNvSpPr>
            <a:spLocks noGrp="1"/>
          </p:cNvSpPr>
          <p:nvPr>
            <p:ph type="dt" sz="half" idx="10"/>
          </p:nvPr>
        </p:nvSpPr>
        <p:spPr/>
        <p:txBody>
          <a:bodyPr/>
          <a:lstStyle/>
          <a:p>
            <a:fld id="{06D5E5E9-205F-0A48-B5A6-F736E4039290}" type="datetimeFigureOut">
              <a:rPr lang="en-US" smtClean="0"/>
              <a:t>4/19/2024</a:t>
            </a:fld>
            <a:endParaRPr lang="en-US"/>
          </a:p>
        </p:txBody>
      </p:sp>
      <p:sp>
        <p:nvSpPr>
          <p:cNvPr id="5" name="Footer Placeholder 4">
            <a:extLst>
              <a:ext uri="{FF2B5EF4-FFF2-40B4-BE49-F238E27FC236}">
                <a16:creationId xmlns:a16="http://schemas.microsoft.com/office/drawing/2014/main" id="{4DD15298-525B-2618-D847-97B36FE3BB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D19827-190D-A3AC-31AF-E26BA456BC99}"/>
              </a:ext>
            </a:extLst>
          </p:cNvPr>
          <p:cNvSpPr>
            <a:spLocks noGrp="1"/>
          </p:cNvSpPr>
          <p:nvPr>
            <p:ph type="sldNum" sz="quarter" idx="12"/>
          </p:nvPr>
        </p:nvSpPr>
        <p:spPr/>
        <p:txBody>
          <a:bodyPr/>
          <a:lstStyle/>
          <a:p>
            <a:fld id="{05FF7D15-FFE0-8341-9788-87153AD014F8}" type="slidenum">
              <a:rPr lang="en-US" smtClean="0"/>
              <a:t>‹#›</a:t>
            </a:fld>
            <a:endParaRPr lang="en-US"/>
          </a:p>
        </p:txBody>
      </p:sp>
    </p:spTree>
    <p:extLst>
      <p:ext uri="{BB962C8B-B14F-4D97-AF65-F5344CB8AC3E}">
        <p14:creationId xmlns:p14="http://schemas.microsoft.com/office/powerpoint/2010/main" val="396938629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9AF3202-8189-E8F1-FBF0-5663068836BA}"/>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C66E1D69-8029-12FA-F056-36EEB67C8CDB}"/>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3FA1836-033D-6517-7EEE-57733AF5A553}"/>
              </a:ext>
            </a:extLst>
          </p:cNvPr>
          <p:cNvSpPr>
            <a:spLocks noGrp="1"/>
          </p:cNvSpPr>
          <p:nvPr>
            <p:ph type="dt" sz="half" idx="10"/>
          </p:nvPr>
        </p:nvSpPr>
        <p:spPr/>
        <p:txBody>
          <a:bodyPr/>
          <a:lstStyle/>
          <a:p>
            <a:fld id="{06D5E5E9-205F-0A48-B5A6-F736E4039290}" type="datetimeFigureOut">
              <a:rPr lang="en-US" smtClean="0"/>
              <a:t>4/19/2024</a:t>
            </a:fld>
            <a:endParaRPr lang="en-US"/>
          </a:p>
        </p:txBody>
      </p:sp>
      <p:sp>
        <p:nvSpPr>
          <p:cNvPr id="5" name="Footer Placeholder 4">
            <a:extLst>
              <a:ext uri="{FF2B5EF4-FFF2-40B4-BE49-F238E27FC236}">
                <a16:creationId xmlns:a16="http://schemas.microsoft.com/office/drawing/2014/main" id="{77E7023A-261D-6569-17AF-EF8FC2B75D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FDC060E-04FE-3837-1B7A-1763AA67ACE3}"/>
              </a:ext>
            </a:extLst>
          </p:cNvPr>
          <p:cNvSpPr>
            <a:spLocks noGrp="1"/>
          </p:cNvSpPr>
          <p:nvPr>
            <p:ph type="sldNum" sz="quarter" idx="12"/>
          </p:nvPr>
        </p:nvSpPr>
        <p:spPr/>
        <p:txBody>
          <a:bodyPr/>
          <a:lstStyle/>
          <a:p>
            <a:fld id="{05FF7D15-FFE0-8341-9788-87153AD014F8}" type="slidenum">
              <a:rPr lang="en-US" smtClean="0"/>
              <a:t>‹#›</a:t>
            </a:fld>
            <a:endParaRPr lang="en-US"/>
          </a:p>
        </p:txBody>
      </p:sp>
    </p:spTree>
    <p:extLst>
      <p:ext uri="{BB962C8B-B14F-4D97-AF65-F5344CB8AC3E}">
        <p14:creationId xmlns:p14="http://schemas.microsoft.com/office/powerpoint/2010/main" val="34414536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8" name="Slide Number Placeholder 5">
            <a:extLst>
              <a:ext uri="{FF2B5EF4-FFF2-40B4-BE49-F238E27FC236}">
                <a16:creationId xmlns:a16="http://schemas.microsoft.com/office/drawing/2014/main" id="{29E365E2-2B3A-3F7A-0741-78303BC3AF01}"/>
              </a:ext>
            </a:extLst>
          </p:cNvPr>
          <p:cNvSpPr>
            <a:spLocks noGrp="1"/>
          </p:cNvSpPr>
          <p:nvPr>
            <p:ph type="sldNum" sz="quarter" idx="12"/>
          </p:nvPr>
        </p:nvSpPr>
        <p:spPr>
          <a:xfrm>
            <a:off x="146064" y="6361112"/>
            <a:ext cx="626165" cy="365125"/>
          </a:xfrm>
          <a:prstGeom prst="rect">
            <a:avLst/>
          </a:prstGeom>
        </p:spPr>
        <p:txBody>
          <a:bodyPr/>
          <a:lstStyle>
            <a:lvl1pPr>
              <a:defRPr sz="1700"/>
            </a:lvl1pPr>
          </a:lstStyle>
          <a:p>
            <a:pPr algn="ctr"/>
            <a:r>
              <a:rPr lang="en-US" b="1">
                <a:solidFill>
                  <a:schemeClr val="tx1"/>
                </a:solidFill>
              </a:rPr>
              <a:t>#</a:t>
            </a:r>
            <a:fld id="{6ABE0F41-4B00-4E19-B697-F9CF08D9D381}" type="slidenum">
              <a:rPr lang="en-US" b="1" smtClean="0">
                <a:solidFill>
                  <a:schemeClr val="tx1"/>
                </a:solidFill>
              </a:rPr>
              <a:pPr algn="ctr"/>
              <a:t>‹#›</a:t>
            </a:fld>
            <a:endParaRPr lang="en-US" b="1">
              <a:solidFill>
                <a:schemeClr val="tx1"/>
              </a:solidFill>
            </a:endParaRPr>
          </a:p>
        </p:txBody>
      </p:sp>
    </p:spTree>
    <p:extLst>
      <p:ext uri="{BB962C8B-B14F-4D97-AF65-F5344CB8AC3E}">
        <p14:creationId xmlns:p14="http://schemas.microsoft.com/office/powerpoint/2010/main" val="16825455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DEBD14B0-E70C-29F2-F524-485DB5E733E0}"/>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RU"/>
          </a:p>
        </p:txBody>
      </p:sp>
      <p:sp>
        <p:nvSpPr>
          <p:cNvPr id="8" name="Subtitle 2">
            <a:extLst>
              <a:ext uri="{FF2B5EF4-FFF2-40B4-BE49-F238E27FC236}">
                <a16:creationId xmlns:a16="http://schemas.microsoft.com/office/drawing/2014/main" id="{C6C61751-D5C3-A5D4-545E-EAFFFFC7D844}"/>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RU"/>
          </a:p>
        </p:txBody>
      </p:sp>
      <p:sp>
        <p:nvSpPr>
          <p:cNvPr id="9" name="Slide Number Placeholder 5">
            <a:extLst>
              <a:ext uri="{FF2B5EF4-FFF2-40B4-BE49-F238E27FC236}">
                <a16:creationId xmlns:a16="http://schemas.microsoft.com/office/drawing/2014/main" id="{CD32F3C7-6DC6-613F-685F-75BB447E0E23}"/>
              </a:ext>
            </a:extLst>
          </p:cNvPr>
          <p:cNvSpPr>
            <a:spLocks noGrp="1"/>
          </p:cNvSpPr>
          <p:nvPr>
            <p:ph type="sldNum" sz="quarter" idx="12"/>
          </p:nvPr>
        </p:nvSpPr>
        <p:spPr>
          <a:xfrm>
            <a:off x="146064" y="6361112"/>
            <a:ext cx="626165" cy="365125"/>
          </a:xfrm>
          <a:prstGeom prst="rect">
            <a:avLst/>
          </a:prstGeom>
        </p:spPr>
        <p:txBody>
          <a:bodyPr/>
          <a:lstStyle>
            <a:lvl1pPr>
              <a:defRPr sz="1700"/>
            </a:lvl1pPr>
          </a:lstStyle>
          <a:p>
            <a:pPr algn="ctr"/>
            <a:r>
              <a:rPr lang="en-US" b="1">
                <a:solidFill>
                  <a:schemeClr val="tx1"/>
                </a:solidFill>
              </a:rPr>
              <a:t>#</a:t>
            </a:r>
            <a:fld id="{6ABE0F41-4B00-4E19-B697-F9CF08D9D381}" type="slidenum">
              <a:rPr lang="en-US" b="1" smtClean="0">
                <a:solidFill>
                  <a:schemeClr val="tx1"/>
                </a:solidFill>
              </a:rPr>
              <a:pPr algn="ctr"/>
              <a:t>‹#›</a:t>
            </a:fld>
            <a:endParaRPr lang="en-US" b="1">
              <a:solidFill>
                <a:schemeClr val="tx1"/>
              </a:solidFill>
            </a:endParaRPr>
          </a:p>
        </p:txBody>
      </p:sp>
      <p:sp>
        <p:nvSpPr>
          <p:cNvPr id="10" name="Footer Placeholder 4">
            <a:extLst>
              <a:ext uri="{FF2B5EF4-FFF2-40B4-BE49-F238E27FC236}">
                <a16:creationId xmlns:a16="http://schemas.microsoft.com/office/drawing/2014/main" id="{DC91A77A-3A02-5240-2ACF-D77AF61B23D3}"/>
              </a:ext>
            </a:extLst>
          </p:cNvPr>
          <p:cNvSpPr txBox="1">
            <a:spLocks/>
          </p:cNvSpPr>
          <p:nvPr userDrawn="1"/>
        </p:nvSpPr>
        <p:spPr>
          <a:xfrm>
            <a:off x="4191000" y="5853112"/>
            <a:ext cx="4114800" cy="365125"/>
          </a:xfrm>
          <a:prstGeom prst="rect">
            <a:avLst/>
          </a:prstGeom>
        </p:spPr>
        <p:txBody>
          <a:bodyPr vert="horz" lIns="91440" tIns="45720" rIns="91440" bIns="45720" rtlCol="0" anchor="ctr"/>
          <a:lstStyle>
            <a:defPPr>
              <a:defRPr lang="en-RU"/>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RU"/>
          </a:p>
        </p:txBody>
      </p:sp>
    </p:spTree>
    <p:extLst>
      <p:ext uri="{BB962C8B-B14F-4D97-AF65-F5344CB8AC3E}">
        <p14:creationId xmlns:p14="http://schemas.microsoft.com/office/powerpoint/2010/main" val="51726602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BFCE4626-272A-2E87-6F50-3B43C7CCA0A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RU"/>
          </a:p>
        </p:txBody>
      </p:sp>
      <p:sp>
        <p:nvSpPr>
          <p:cNvPr id="8" name="Content Placeholder 2">
            <a:extLst>
              <a:ext uri="{FF2B5EF4-FFF2-40B4-BE49-F238E27FC236}">
                <a16:creationId xmlns:a16="http://schemas.microsoft.com/office/drawing/2014/main" id="{4E1018DD-3D9F-9EC4-8F32-B3677AE2F073}"/>
              </a:ext>
            </a:extLst>
          </p:cNvPr>
          <p:cNvSpPr>
            <a:spLocks noGrp="1"/>
          </p:cNvSpPr>
          <p:nvPr>
            <p:ph idx="1"/>
          </p:nvPr>
        </p:nvSpPr>
        <p:spPr>
          <a:xfrm>
            <a:off x="838200" y="1825625"/>
            <a:ext cx="10515600" cy="4046538"/>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RU"/>
          </a:p>
        </p:txBody>
      </p:sp>
      <p:sp>
        <p:nvSpPr>
          <p:cNvPr id="9" name="Slide Number Placeholder 5">
            <a:extLst>
              <a:ext uri="{FF2B5EF4-FFF2-40B4-BE49-F238E27FC236}">
                <a16:creationId xmlns:a16="http://schemas.microsoft.com/office/drawing/2014/main" id="{1B11B9E4-B8C6-4569-783C-ACCC518B1C07}"/>
              </a:ext>
            </a:extLst>
          </p:cNvPr>
          <p:cNvSpPr>
            <a:spLocks noGrp="1"/>
          </p:cNvSpPr>
          <p:nvPr>
            <p:ph type="sldNum" sz="quarter" idx="12"/>
          </p:nvPr>
        </p:nvSpPr>
        <p:spPr>
          <a:xfrm>
            <a:off x="146064" y="6361112"/>
            <a:ext cx="626165" cy="365125"/>
          </a:xfrm>
          <a:prstGeom prst="rect">
            <a:avLst/>
          </a:prstGeom>
        </p:spPr>
        <p:txBody>
          <a:bodyPr/>
          <a:lstStyle>
            <a:lvl1pPr>
              <a:defRPr sz="1700"/>
            </a:lvl1pPr>
          </a:lstStyle>
          <a:p>
            <a:pPr algn="ctr"/>
            <a:r>
              <a:rPr lang="en-US" b="1">
                <a:solidFill>
                  <a:schemeClr val="tx1"/>
                </a:solidFill>
              </a:rPr>
              <a:t>#</a:t>
            </a:r>
            <a:fld id="{6ABE0F41-4B00-4E19-B697-F9CF08D9D381}" type="slidenum">
              <a:rPr lang="en-US" b="1" smtClean="0">
                <a:solidFill>
                  <a:schemeClr val="tx1"/>
                </a:solidFill>
              </a:rPr>
              <a:pPr algn="ctr"/>
              <a:t>‹#›</a:t>
            </a:fld>
            <a:endParaRPr lang="en-US" b="1">
              <a:solidFill>
                <a:schemeClr val="tx1"/>
              </a:solidFill>
            </a:endParaRPr>
          </a:p>
        </p:txBody>
      </p:sp>
    </p:spTree>
    <p:extLst>
      <p:ext uri="{BB962C8B-B14F-4D97-AF65-F5344CB8AC3E}">
        <p14:creationId xmlns:p14="http://schemas.microsoft.com/office/powerpoint/2010/main" val="141013911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41681D11-2D9C-9973-3CBF-5550D2E2C0E2}"/>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RU"/>
          </a:p>
        </p:txBody>
      </p:sp>
      <p:sp>
        <p:nvSpPr>
          <p:cNvPr id="8" name="Text Placeholder 2">
            <a:extLst>
              <a:ext uri="{FF2B5EF4-FFF2-40B4-BE49-F238E27FC236}">
                <a16:creationId xmlns:a16="http://schemas.microsoft.com/office/drawing/2014/main" id="{257F58E2-2320-CFE2-CA42-269B84D33EC7}"/>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9" name="Slide Number Placeholder 5">
            <a:extLst>
              <a:ext uri="{FF2B5EF4-FFF2-40B4-BE49-F238E27FC236}">
                <a16:creationId xmlns:a16="http://schemas.microsoft.com/office/drawing/2014/main" id="{DE32049F-7867-6C3A-7816-95699849B7E9}"/>
              </a:ext>
            </a:extLst>
          </p:cNvPr>
          <p:cNvSpPr>
            <a:spLocks noGrp="1"/>
          </p:cNvSpPr>
          <p:nvPr>
            <p:ph type="sldNum" sz="quarter" idx="12"/>
          </p:nvPr>
        </p:nvSpPr>
        <p:spPr>
          <a:xfrm>
            <a:off x="146064" y="6361112"/>
            <a:ext cx="626165" cy="365125"/>
          </a:xfrm>
          <a:prstGeom prst="rect">
            <a:avLst/>
          </a:prstGeom>
        </p:spPr>
        <p:txBody>
          <a:bodyPr/>
          <a:lstStyle>
            <a:lvl1pPr>
              <a:defRPr sz="1700"/>
            </a:lvl1pPr>
          </a:lstStyle>
          <a:p>
            <a:pPr algn="ctr"/>
            <a:r>
              <a:rPr lang="en-US" b="1">
                <a:solidFill>
                  <a:schemeClr val="tx1"/>
                </a:solidFill>
              </a:rPr>
              <a:t>#</a:t>
            </a:r>
            <a:fld id="{6ABE0F41-4B00-4E19-B697-F9CF08D9D381}" type="slidenum">
              <a:rPr lang="en-US" b="1" smtClean="0">
                <a:solidFill>
                  <a:schemeClr val="tx1"/>
                </a:solidFill>
              </a:rPr>
              <a:pPr algn="ctr"/>
              <a:t>‹#›</a:t>
            </a:fld>
            <a:endParaRPr lang="en-US" b="1">
              <a:solidFill>
                <a:schemeClr val="tx1"/>
              </a:solidFill>
            </a:endParaRPr>
          </a:p>
        </p:txBody>
      </p:sp>
    </p:spTree>
    <p:extLst>
      <p:ext uri="{BB962C8B-B14F-4D97-AF65-F5344CB8AC3E}">
        <p14:creationId xmlns:p14="http://schemas.microsoft.com/office/powerpoint/2010/main" val="167681986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3C3C5F63-70AC-953A-C8D3-484F921555B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RU"/>
          </a:p>
        </p:txBody>
      </p:sp>
      <p:sp>
        <p:nvSpPr>
          <p:cNvPr id="9" name="Content Placeholder 2">
            <a:extLst>
              <a:ext uri="{FF2B5EF4-FFF2-40B4-BE49-F238E27FC236}">
                <a16:creationId xmlns:a16="http://schemas.microsoft.com/office/drawing/2014/main" id="{98A4DA6F-2174-A85E-C701-0686DB4D72DF}"/>
              </a:ext>
            </a:extLst>
          </p:cNvPr>
          <p:cNvSpPr>
            <a:spLocks noGrp="1"/>
          </p:cNvSpPr>
          <p:nvPr>
            <p:ph sz="half" idx="1"/>
          </p:nvPr>
        </p:nvSpPr>
        <p:spPr>
          <a:xfrm>
            <a:off x="838200" y="1825625"/>
            <a:ext cx="5181600" cy="4351338"/>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RU"/>
          </a:p>
        </p:txBody>
      </p:sp>
      <p:sp>
        <p:nvSpPr>
          <p:cNvPr id="10" name="Content Placeholder 3">
            <a:extLst>
              <a:ext uri="{FF2B5EF4-FFF2-40B4-BE49-F238E27FC236}">
                <a16:creationId xmlns:a16="http://schemas.microsoft.com/office/drawing/2014/main" id="{788424D9-F4CA-384C-C1C5-97FBA3D5CE9D}"/>
              </a:ext>
            </a:extLst>
          </p:cNvPr>
          <p:cNvSpPr>
            <a:spLocks noGrp="1"/>
          </p:cNvSpPr>
          <p:nvPr>
            <p:ph sz="half" idx="2"/>
          </p:nvPr>
        </p:nvSpPr>
        <p:spPr>
          <a:xfrm>
            <a:off x="6172200" y="1825625"/>
            <a:ext cx="5181600" cy="4351338"/>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RU"/>
          </a:p>
        </p:txBody>
      </p:sp>
      <p:sp>
        <p:nvSpPr>
          <p:cNvPr id="11" name="Slide Number Placeholder 5">
            <a:extLst>
              <a:ext uri="{FF2B5EF4-FFF2-40B4-BE49-F238E27FC236}">
                <a16:creationId xmlns:a16="http://schemas.microsoft.com/office/drawing/2014/main" id="{A9274604-1445-36B9-0EDF-97C85AA13008}"/>
              </a:ext>
            </a:extLst>
          </p:cNvPr>
          <p:cNvSpPr>
            <a:spLocks noGrp="1"/>
          </p:cNvSpPr>
          <p:nvPr>
            <p:ph type="sldNum" sz="quarter" idx="12"/>
          </p:nvPr>
        </p:nvSpPr>
        <p:spPr>
          <a:xfrm>
            <a:off x="146064" y="6361112"/>
            <a:ext cx="626165" cy="365125"/>
          </a:xfrm>
          <a:prstGeom prst="rect">
            <a:avLst/>
          </a:prstGeom>
        </p:spPr>
        <p:txBody>
          <a:bodyPr/>
          <a:lstStyle>
            <a:lvl1pPr>
              <a:defRPr sz="1700"/>
            </a:lvl1pPr>
          </a:lstStyle>
          <a:p>
            <a:pPr algn="ctr"/>
            <a:r>
              <a:rPr lang="en-US" b="1">
                <a:solidFill>
                  <a:schemeClr val="tx1"/>
                </a:solidFill>
              </a:rPr>
              <a:t>#</a:t>
            </a:r>
            <a:fld id="{6ABE0F41-4B00-4E19-B697-F9CF08D9D381}" type="slidenum">
              <a:rPr lang="en-US" b="1" smtClean="0">
                <a:solidFill>
                  <a:schemeClr val="tx1"/>
                </a:solidFill>
              </a:rPr>
              <a:pPr algn="ctr"/>
              <a:t>‹#›</a:t>
            </a:fld>
            <a:endParaRPr lang="en-US" b="1">
              <a:solidFill>
                <a:schemeClr val="tx1"/>
              </a:solidFill>
            </a:endParaRPr>
          </a:p>
        </p:txBody>
      </p:sp>
    </p:spTree>
    <p:extLst>
      <p:ext uri="{BB962C8B-B14F-4D97-AF65-F5344CB8AC3E}">
        <p14:creationId xmlns:p14="http://schemas.microsoft.com/office/powerpoint/2010/main" val="270639343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781E931C-F2F6-C422-90AF-268D2AC4F5EE}"/>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RU"/>
          </a:p>
        </p:txBody>
      </p:sp>
      <p:sp>
        <p:nvSpPr>
          <p:cNvPr id="11" name="Text Placeholder 2">
            <a:extLst>
              <a:ext uri="{FF2B5EF4-FFF2-40B4-BE49-F238E27FC236}">
                <a16:creationId xmlns:a16="http://schemas.microsoft.com/office/drawing/2014/main" id="{F7978DFD-9710-069E-2F4E-74B56D9DF1F4}"/>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3">
            <a:extLst>
              <a:ext uri="{FF2B5EF4-FFF2-40B4-BE49-F238E27FC236}">
                <a16:creationId xmlns:a16="http://schemas.microsoft.com/office/drawing/2014/main" id="{12A663B0-A512-7E7A-50C2-83758E72DB8D}"/>
              </a:ext>
            </a:extLst>
          </p:cNvPr>
          <p:cNvSpPr>
            <a:spLocks noGrp="1"/>
          </p:cNvSpPr>
          <p:nvPr>
            <p:ph sz="half" idx="2"/>
          </p:nvPr>
        </p:nvSpPr>
        <p:spPr>
          <a:xfrm>
            <a:off x="839788" y="2505075"/>
            <a:ext cx="5157787" cy="3684588"/>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RU"/>
          </a:p>
        </p:txBody>
      </p:sp>
      <p:sp>
        <p:nvSpPr>
          <p:cNvPr id="13" name="Text Placeholder 4">
            <a:extLst>
              <a:ext uri="{FF2B5EF4-FFF2-40B4-BE49-F238E27FC236}">
                <a16:creationId xmlns:a16="http://schemas.microsoft.com/office/drawing/2014/main" id="{2945520F-B0AC-7E9D-6863-E37F32B1DB4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4" name="Content Placeholder 5">
            <a:extLst>
              <a:ext uri="{FF2B5EF4-FFF2-40B4-BE49-F238E27FC236}">
                <a16:creationId xmlns:a16="http://schemas.microsoft.com/office/drawing/2014/main" id="{11E6773B-99FE-15E0-52B4-ECD16028122F}"/>
              </a:ext>
            </a:extLst>
          </p:cNvPr>
          <p:cNvSpPr>
            <a:spLocks noGrp="1"/>
          </p:cNvSpPr>
          <p:nvPr>
            <p:ph sz="quarter" idx="4"/>
          </p:nvPr>
        </p:nvSpPr>
        <p:spPr>
          <a:xfrm>
            <a:off x="6172200" y="2505075"/>
            <a:ext cx="5183188" cy="3684588"/>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RU"/>
          </a:p>
        </p:txBody>
      </p:sp>
      <p:sp>
        <p:nvSpPr>
          <p:cNvPr id="15" name="Slide Number Placeholder 5">
            <a:extLst>
              <a:ext uri="{FF2B5EF4-FFF2-40B4-BE49-F238E27FC236}">
                <a16:creationId xmlns:a16="http://schemas.microsoft.com/office/drawing/2014/main" id="{186D1EA9-25A6-5753-DACF-9A74D531C640}"/>
              </a:ext>
            </a:extLst>
          </p:cNvPr>
          <p:cNvSpPr>
            <a:spLocks noGrp="1"/>
          </p:cNvSpPr>
          <p:nvPr>
            <p:ph type="sldNum" sz="quarter" idx="12"/>
          </p:nvPr>
        </p:nvSpPr>
        <p:spPr>
          <a:xfrm>
            <a:off x="146064" y="6361112"/>
            <a:ext cx="626165" cy="365125"/>
          </a:xfrm>
          <a:prstGeom prst="rect">
            <a:avLst/>
          </a:prstGeom>
        </p:spPr>
        <p:txBody>
          <a:bodyPr/>
          <a:lstStyle>
            <a:lvl1pPr>
              <a:defRPr sz="1700"/>
            </a:lvl1pPr>
          </a:lstStyle>
          <a:p>
            <a:pPr algn="ctr"/>
            <a:r>
              <a:rPr lang="en-US" b="1">
                <a:solidFill>
                  <a:schemeClr val="tx1"/>
                </a:solidFill>
              </a:rPr>
              <a:t>#</a:t>
            </a:r>
            <a:fld id="{6ABE0F41-4B00-4E19-B697-F9CF08D9D381}" type="slidenum">
              <a:rPr lang="en-US" b="1" smtClean="0">
                <a:solidFill>
                  <a:schemeClr val="tx1"/>
                </a:solidFill>
              </a:rPr>
              <a:pPr algn="ctr"/>
              <a:t>‹#›</a:t>
            </a:fld>
            <a:endParaRPr lang="en-US" b="1">
              <a:solidFill>
                <a:schemeClr val="tx1"/>
              </a:solidFill>
            </a:endParaRPr>
          </a:p>
        </p:txBody>
      </p:sp>
    </p:spTree>
    <p:extLst>
      <p:ext uri="{BB962C8B-B14F-4D97-AF65-F5344CB8AC3E}">
        <p14:creationId xmlns:p14="http://schemas.microsoft.com/office/powerpoint/2010/main" val="8596944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41681D11-2D9C-9973-3CBF-5550D2E2C0E2}"/>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GB"/>
              <a:t>Click to edit Master title style</a:t>
            </a:r>
            <a:endParaRPr lang="en-RU"/>
          </a:p>
        </p:txBody>
      </p:sp>
      <p:sp>
        <p:nvSpPr>
          <p:cNvPr id="8" name="Text Placeholder 2">
            <a:extLst>
              <a:ext uri="{FF2B5EF4-FFF2-40B4-BE49-F238E27FC236}">
                <a16:creationId xmlns:a16="http://schemas.microsoft.com/office/drawing/2014/main" id="{257F58E2-2320-CFE2-CA42-269B84D33EC7}"/>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9" name="Slide Number Placeholder 5">
            <a:extLst>
              <a:ext uri="{FF2B5EF4-FFF2-40B4-BE49-F238E27FC236}">
                <a16:creationId xmlns:a16="http://schemas.microsoft.com/office/drawing/2014/main" id="{DE32049F-7867-6C3A-7816-95699849B7E9}"/>
              </a:ext>
            </a:extLst>
          </p:cNvPr>
          <p:cNvSpPr>
            <a:spLocks noGrp="1"/>
          </p:cNvSpPr>
          <p:nvPr>
            <p:ph type="sldNum" sz="quarter" idx="12"/>
          </p:nvPr>
        </p:nvSpPr>
        <p:spPr>
          <a:xfrm>
            <a:off x="146064" y="6361112"/>
            <a:ext cx="626165" cy="365125"/>
          </a:xfrm>
          <a:prstGeom prst="rect">
            <a:avLst/>
          </a:prstGeom>
        </p:spPr>
        <p:txBody>
          <a:bodyPr/>
          <a:lstStyle>
            <a:lvl1pPr>
              <a:defRPr sz="1700"/>
            </a:lvl1pPr>
          </a:lstStyle>
          <a:p>
            <a:pPr algn="ctr"/>
            <a:r>
              <a:rPr lang="en-US" b="1">
                <a:solidFill>
                  <a:schemeClr val="tx1"/>
                </a:solidFill>
              </a:rPr>
              <a:t>#</a:t>
            </a:r>
            <a:fld id="{6ABE0F41-4B00-4E19-B697-F9CF08D9D381}" type="slidenum">
              <a:rPr lang="en-US" b="1" smtClean="0">
                <a:solidFill>
                  <a:schemeClr val="tx1"/>
                </a:solidFill>
              </a:rPr>
              <a:pPr algn="ctr"/>
              <a:t>‹#›</a:t>
            </a:fld>
            <a:endParaRPr lang="en-US" b="1">
              <a:solidFill>
                <a:schemeClr val="tx1"/>
              </a:solidFill>
            </a:endParaRPr>
          </a:p>
        </p:txBody>
      </p:sp>
    </p:spTree>
    <p:extLst>
      <p:ext uri="{BB962C8B-B14F-4D97-AF65-F5344CB8AC3E}">
        <p14:creationId xmlns:p14="http://schemas.microsoft.com/office/powerpoint/2010/main" val="167681986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8" name="Slide Number Placeholder 5">
            <a:extLst>
              <a:ext uri="{FF2B5EF4-FFF2-40B4-BE49-F238E27FC236}">
                <a16:creationId xmlns:a16="http://schemas.microsoft.com/office/drawing/2014/main" id="{29E365E2-2B3A-3F7A-0741-78303BC3AF01}"/>
              </a:ext>
            </a:extLst>
          </p:cNvPr>
          <p:cNvSpPr>
            <a:spLocks noGrp="1"/>
          </p:cNvSpPr>
          <p:nvPr>
            <p:ph type="sldNum" sz="quarter" idx="12"/>
          </p:nvPr>
        </p:nvSpPr>
        <p:spPr>
          <a:xfrm>
            <a:off x="146064" y="6361112"/>
            <a:ext cx="626165" cy="365125"/>
          </a:xfrm>
          <a:prstGeom prst="rect">
            <a:avLst/>
          </a:prstGeom>
        </p:spPr>
        <p:txBody>
          <a:bodyPr/>
          <a:lstStyle>
            <a:lvl1pPr>
              <a:defRPr sz="1700"/>
            </a:lvl1pPr>
          </a:lstStyle>
          <a:p>
            <a:pPr algn="ctr"/>
            <a:r>
              <a:rPr lang="en-US" b="1">
                <a:solidFill>
                  <a:schemeClr val="tx1"/>
                </a:solidFill>
              </a:rPr>
              <a:t>#</a:t>
            </a:r>
            <a:fld id="{6ABE0F41-4B00-4E19-B697-F9CF08D9D381}" type="slidenum">
              <a:rPr lang="en-US" b="1" smtClean="0">
                <a:solidFill>
                  <a:schemeClr val="tx1"/>
                </a:solidFill>
              </a:rPr>
              <a:pPr algn="ctr"/>
              <a:t>‹#›</a:t>
            </a:fld>
            <a:endParaRPr lang="en-US" b="1">
              <a:solidFill>
                <a:schemeClr val="tx1"/>
              </a:solidFill>
            </a:endParaRPr>
          </a:p>
        </p:txBody>
      </p:sp>
    </p:spTree>
    <p:extLst>
      <p:ext uri="{BB962C8B-B14F-4D97-AF65-F5344CB8AC3E}">
        <p14:creationId xmlns:p14="http://schemas.microsoft.com/office/powerpoint/2010/main" val="225325375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BE0EB38E-F604-D99D-3C88-2254985A24A9}"/>
              </a:ext>
            </a:extLst>
          </p:cNvPr>
          <p:cNvSpPr>
            <a:spLocks noGrp="1"/>
          </p:cNvSpPr>
          <p:nvPr>
            <p:ph type="title"/>
          </p:nvPr>
        </p:nvSpPr>
        <p:spPr>
          <a:xfrm>
            <a:off x="839788" y="442912"/>
            <a:ext cx="3932237" cy="1600200"/>
          </a:xfrm>
          <a:prstGeom prst="rect">
            <a:avLst/>
          </a:prstGeom>
        </p:spPr>
        <p:txBody>
          <a:bodyPr anchor="b"/>
          <a:lstStyle>
            <a:lvl1pPr>
              <a:defRPr sz="3200"/>
            </a:lvl1pPr>
          </a:lstStyle>
          <a:p>
            <a:r>
              <a:rPr lang="en-US"/>
              <a:t>Click to edit Master title style</a:t>
            </a:r>
            <a:endParaRPr lang="en-RU"/>
          </a:p>
        </p:txBody>
      </p:sp>
      <p:sp>
        <p:nvSpPr>
          <p:cNvPr id="9" name="Content Placeholder 2">
            <a:extLst>
              <a:ext uri="{FF2B5EF4-FFF2-40B4-BE49-F238E27FC236}">
                <a16:creationId xmlns:a16="http://schemas.microsoft.com/office/drawing/2014/main" id="{8FB649CD-37A1-C84B-A9DE-565509FB660E}"/>
              </a:ext>
            </a:extLst>
          </p:cNvPr>
          <p:cNvSpPr>
            <a:spLocks noGrp="1"/>
          </p:cNvSpPr>
          <p:nvPr>
            <p:ph idx="1"/>
          </p:nvPr>
        </p:nvSpPr>
        <p:spPr>
          <a:xfrm>
            <a:off x="5183188" y="973137"/>
            <a:ext cx="6172200" cy="4873625"/>
          </a:xfrm>
          <a:prstGeom prst="rect">
            <a:avLst/>
          </a:prstGeom>
        </p:spPr>
        <p:txBody>
          <a:bodyPr/>
          <a:lstStyle>
            <a:lvl1pPr>
              <a:defRPr sz="3200">
                <a:latin typeface="Arial Rounded MT Bold" panose="020F0704030504030204" pitchFamily="34" charset="77"/>
                <a:cs typeface="Arial" panose="020B0604020202020204" pitchFamily="34" charset="0"/>
              </a:defRPr>
            </a:lvl1pPr>
            <a:lvl2pPr>
              <a:defRPr sz="2800">
                <a:latin typeface="Arial Rounded MT Bold" panose="020F0704030504030204" pitchFamily="34" charset="77"/>
                <a:cs typeface="Arial" panose="020B0604020202020204" pitchFamily="34" charset="0"/>
              </a:defRPr>
            </a:lvl2pPr>
            <a:lvl3pPr>
              <a:defRPr sz="2400">
                <a:latin typeface="Arial Rounded MT Bold" panose="020F0704030504030204" pitchFamily="34" charset="77"/>
                <a:cs typeface="Arial" panose="020B0604020202020204" pitchFamily="34" charset="0"/>
              </a:defRPr>
            </a:lvl3pPr>
            <a:lvl4pPr>
              <a:defRPr sz="2000">
                <a:latin typeface="Arial Rounded MT Bold" panose="020F0704030504030204" pitchFamily="34" charset="77"/>
                <a:cs typeface="Arial" panose="020B0604020202020204" pitchFamily="34" charset="0"/>
              </a:defRPr>
            </a:lvl4pPr>
            <a:lvl5pPr>
              <a:defRPr sz="2000">
                <a:latin typeface="Arial Rounded MT Bold" panose="020F0704030504030204" pitchFamily="34" charset="77"/>
                <a:cs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RU"/>
          </a:p>
        </p:txBody>
      </p:sp>
      <p:sp>
        <p:nvSpPr>
          <p:cNvPr id="10" name="Text Placeholder 3">
            <a:extLst>
              <a:ext uri="{FF2B5EF4-FFF2-40B4-BE49-F238E27FC236}">
                <a16:creationId xmlns:a16="http://schemas.microsoft.com/office/drawing/2014/main" id="{87B6149C-91CC-610A-CDD7-404696E1A119}"/>
              </a:ext>
            </a:extLst>
          </p:cNvPr>
          <p:cNvSpPr>
            <a:spLocks noGrp="1"/>
          </p:cNvSpPr>
          <p:nvPr>
            <p:ph type="body" sz="half" idx="2"/>
          </p:nvPr>
        </p:nvSpPr>
        <p:spPr>
          <a:xfrm>
            <a:off x="839788" y="2043112"/>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1" name="Slide Number Placeholder 5">
            <a:extLst>
              <a:ext uri="{FF2B5EF4-FFF2-40B4-BE49-F238E27FC236}">
                <a16:creationId xmlns:a16="http://schemas.microsoft.com/office/drawing/2014/main" id="{EB9C02CD-E676-E1EC-3A41-EF8DF56498C8}"/>
              </a:ext>
            </a:extLst>
          </p:cNvPr>
          <p:cNvSpPr>
            <a:spLocks noGrp="1"/>
          </p:cNvSpPr>
          <p:nvPr>
            <p:ph type="sldNum" sz="quarter" idx="12"/>
          </p:nvPr>
        </p:nvSpPr>
        <p:spPr>
          <a:xfrm>
            <a:off x="146064" y="6346824"/>
            <a:ext cx="626165" cy="365125"/>
          </a:xfrm>
          <a:prstGeom prst="rect">
            <a:avLst/>
          </a:prstGeom>
        </p:spPr>
        <p:txBody>
          <a:bodyPr/>
          <a:lstStyle>
            <a:lvl1pPr>
              <a:defRPr sz="1700"/>
            </a:lvl1pPr>
          </a:lstStyle>
          <a:p>
            <a:pPr algn="ctr"/>
            <a:r>
              <a:rPr lang="en-US" b="1">
                <a:solidFill>
                  <a:schemeClr val="tx1"/>
                </a:solidFill>
              </a:rPr>
              <a:t>#</a:t>
            </a:r>
            <a:fld id="{6ABE0F41-4B00-4E19-B697-F9CF08D9D381}" type="slidenum">
              <a:rPr lang="en-US" b="1" smtClean="0">
                <a:solidFill>
                  <a:schemeClr val="tx1"/>
                </a:solidFill>
              </a:rPr>
              <a:pPr algn="ctr"/>
              <a:t>‹#›</a:t>
            </a:fld>
            <a:endParaRPr lang="en-US" b="1">
              <a:solidFill>
                <a:schemeClr val="tx1"/>
              </a:solidFill>
            </a:endParaRPr>
          </a:p>
        </p:txBody>
      </p:sp>
    </p:spTree>
    <p:extLst>
      <p:ext uri="{BB962C8B-B14F-4D97-AF65-F5344CB8AC3E}">
        <p14:creationId xmlns:p14="http://schemas.microsoft.com/office/powerpoint/2010/main" val="82455104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DDE51C2-6524-1853-5A5F-ECE66C63282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RU"/>
          </a:p>
        </p:txBody>
      </p:sp>
      <p:sp>
        <p:nvSpPr>
          <p:cNvPr id="9" name="Picture Placeholder 2">
            <a:extLst>
              <a:ext uri="{FF2B5EF4-FFF2-40B4-BE49-F238E27FC236}">
                <a16:creationId xmlns:a16="http://schemas.microsoft.com/office/drawing/2014/main" id="{417108C4-E554-43FE-D0D0-3B9C83EEBBE4}"/>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RU"/>
          </a:p>
        </p:txBody>
      </p:sp>
      <p:sp>
        <p:nvSpPr>
          <p:cNvPr id="10" name="Text Placeholder 3">
            <a:extLst>
              <a:ext uri="{FF2B5EF4-FFF2-40B4-BE49-F238E27FC236}">
                <a16:creationId xmlns:a16="http://schemas.microsoft.com/office/drawing/2014/main" id="{7B53C26A-7403-1EAD-A216-3CAB940ED47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1" name="Slide Number Placeholder 5">
            <a:extLst>
              <a:ext uri="{FF2B5EF4-FFF2-40B4-BE49-F238E27FC236}">
                <a16:creationId xmlns:a16="http://schemas.microsoft.com/office/drawing/2014/main" id="{C3DBE416-11D4-3EF1-527C-1A90194C3EF5}"/>
              </a:ext>
            </a:extLst>
          </p:cNvPr>
          <p:cNvSpPr>
            <a:spLocks noGrp="1"/>
          </p:cNvSpPr>
          <p:nvPr>
            <p:ph type="sldNum" sz="quarter" idx="12"/>
          </p:nvPr>
        </p:nvSpPr>
        <p:spPr>
          <a:xfrm>
            <a:off x="146064" y="6361112"/>
            <a:ext cx="626165" cy="365125"/>
          </a:xfrm>
          <a:prstGeom prst="rect">
            <a:avLst/>
          </a:prstGeom>
        </p:spPr>
        <p:txBody>
          <a:bodyPr/>
          <a:lstStyle>
            <a:lvl1pPr>
              <a:defRPr sz="1700"/>
            </a:lvl1pPr>
          </a:lstStyle>
          <a:p>
            <a:pPr algn="ctr"/>
            <a:r>
              <a:rPr lang="en-US" b="1">
                <a:solidFill>
                  <a:schemeClr val="tx1"/>
                </a:solidFill>
              </a:rPr>
              <a:t>#</a:t>
            </a:r>
            <a:fld id="{6ABE0F41-4B00-4E19-B697-F9CF08D9D381}" type="slidenum">
              <a:rPr lang="en-US" b="1" smtClean="0">
                <a:solidFill>
                  <a:schemeClr val="tx1"/>
                </a:solidFill>
              </a:rPr>
              <a:pPr algn="ctr"/>
              <a:t>‹#›</a:t>
            </a:fld>
            <a:endParaRPr lang="en-US" b="1">
              <a:solidFill>
                <a:schemeClr val="tx1"/>
              </a:solidFill>
            </a:endParaRPr>
          </a:p>
        </p:txBody>
      </p:sp>
    </p:spTree>
    <p:extLst>
      <p:ext uri="{BB962C8B-B14F-4D97-AF65-F5344CB8AC3E}">
        <p14:creationId xmlns:p14="http://schemas.microsoft.com/office/powerpoint/2010/main" val="340439961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A8EB13FD-4C6F-444A-D5F5-BFB98396186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RU"/>
          </a:p>
        </p:txBody>
      </p:sp>
      <p:sp>
        <p:nvSpPr>
          <p:cNvPr id="11" name="Vertical Text Placeholder 2">
            <a:extLst>
              <a:ext uri="{FF2B5EF4-FFF2-40B4-BE49-F238E27FC236}">
                <a16:creationId xmlns:a16="http://schemas.microsoft.com/office/drawing/2014/main" id="{F0C1D1B1-6EE2-CB13-5D52-3478A19DF12F}"/>
              </a:ext>
            </a:extLst>
          </p:cNvPr>
          <p:cNvSpPr>
            <a:spLocks noGrp="1"/>
          </p:cNvSpPr>
          <p:nvPr>
            <p:ph type="body" orient="vert" idx="1"/>
          </p:nvPr>
        </p:nvSpPr>
        <p:spPr>
          <a:xfrm>
            <a:off x="838200" y="1825625"/>
            <a:ext cx="10515600" cy="4163341"/>
          </a:xfrm>
          <a:prstGeom prst="rect">
            <a:avLst/>
          </a:prstGeom>
        </p:spPr>
        <p:txBody>
          <a:bodyPr vert="eaVert"/>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RU"/>
          </a:p>
        </p:txBody>
      </p:sp>
      <p:sp>
        <p:nvSpPr>
          <p:cNvPr id="12" name="Slide Number Placeholder 5">
            <a:extLst>
              <a:ext uri="{FF2B5EF4-FFF2-40B4-BE49-F238E27FC236}">
                <a16:creationId xmlns:a16="http://schemas.microsoft.com/office/drawing/2014/main" id="{576DE408-3936-4884-371F-5C32C910332C}"/>
              </a:ext>
            </a:extLst>
          </p:cNvPr>
          <p:cNvSpPr>
            <a:spLocks noGrp="1"/>
          </p:cNvSpPr>
          <p:nvPr>
            <p:ph type="sldNum" sz="quarter" idx="12"/>
          </p:nvPr>
        </p:nvSpPr>
        <p:spPr>
          <a:xfrm>
            <a:off x="146064" y="6361112"/>
            <a:ext cx="626165" cy="365125"/>
          </a:xfrm>
          <a:prstGeom prst="rect">
            <a:avLst/>
          </a:prstGeom>
        </p:spPr>
        <p:txBody>
          <a:bodyPr/>
          <a:lstStyle>
            <a:lvl1pPr>
              <a:defRPr sz="1700"/>
            </a:lvl1pPr>
          </a:lstStyle>
          <a:p>
            <a:pPr algn="ctr"/>
            <a:r>
              <a:rPr lang="en-US" b="1">
                <a:solidFill>
                  <a:schemeClr val="tx1"/>
                </a:solidFill>
              </a:rPr>
              <a:t>#</a:t>
            </a:r>
            <a:fld id="{6ABE0F41-4B00-4E19-B697-F9CF08D9D381}" type="slidenum">
              <a:rPr lang="en-US" b="1" smtClean="0">
                <a:solidFill>
                  <a:schemeClr val="tx1"/>
                </a:solidFill>
              </a:rPr>
              <a:pPr algn="ctr"/>
              <a:t>‹#›</a:t>
            </a:fld>
            <a:endParaRPr lang="en-US" b="1">
              <a:solidFill>
                <a:schemeClr val="tx1"/>
              </a:solidFill>
            </a:endParaRPr>
          </a:p>
        </p:txBody>
      </p:sp>
    </p:spTree>
    <p:extLst>
      <p:ext uri="{BB962C8B-B14F-4D97-AF65-F5344CB8AC3E}">
        <p14:creationId xmlns:p14="http://schemas.microsoft.com/office/powerpoint/2010/main" val="57720102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7" name="Vertical Title 1">
            <a:extLst>
              <a:ext uri="{FF2B5EF4-FFF2-40B4-BE49-F238E27FC236}">
                <a16:creationId xmlns:a16="http://schemas.microsoft.com/office/drawing/2014/main" id="{5307B3E3-3CAE-358A-9D98-D135C132DD7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RU"/>
          </a:p>
        </p:txBody>
      </p:sp>
      <p:sp>
        <p:nvSpPr>
          <p:cNvPr id="8" name="Vertical Text Placeholder 2">
            <a:extLst>
              <a:ext uri="{FF2B5EF4-FFF2-40B4-BE49-F238E27FC236}">
                <a16:creationId xmlns:a16="http://schemas.microsoft.com/office/drawing/2014/main" id="{44DAFD8F-7197-B342-662F-038CB7E50948}"/>
              </a:ext>
            </a:extLst>
          </p:cNvPr>
          <p:cNvSpPr>
            <a:spLocks noGrp="1"/>
          </p:cNvSpPr>
          <p:nvPr>
            <p:ph type="body" orient="vert" idx="1"/>
          </p:nvPr>
        </p:nvSpPr>
        <p:spPr>
          <a:xfrm>
            <a:off x="838200" y="365125"/>
            <a:ext cx="7734300" cy="5811838"/>
          </a:xfrm>
          <a:prstGeom prst="rect">
            <a:avLst/>
          </a:prstGeom>
        </p:spPr>
        <p:txBody>
          <a:bodyPr vert="eaVert"/>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RU"/>
          </a:p>
        </p:txBody>
      </p:sp>
      <p:sp>
        <p:nvSpPr>
          <p:cNvPr id="9" name="Slide Number Placeholder 5">
            <a:extLst>
              <a:ext uri="{FF2B5EF4-FFF2-40B4-BE49-F238E27FC236}">
                <a16:creationId xmlns:a16="http://schemas.microsoft.com/office/drawing/2014/main" id="{F0D39CF3-3574-B3E6-23BF-8DCC5AB6E336}"/>
              </a:ext>
            </a:extLst>
          </p:cNvPr>
          <p:cNvSpPr>
            <a:spLocks noGrp="1"/>
          </p:cNvSpPr>
          <p:nvPr>
            <p:ph type="sldNum" sz="quarter" idx="12"/>
          </p:nvPr>
        </p:nvSpPr>
        <p:spPr>
          <a:xfrm>
            <a:off x="146064" y="6361112"/>
            <a:ext cx="626165" cy="365125"/>
          </a:xfrm>
          <a:prstGeom prst="rect">
            <a:avLst/>
          </a:prstGeom>
        </p:spPr>
        <p:txBody>
          <a:bodyPr/>
          <a:lstStyle>
            <a:lvl1pPr>
              <a:defRPr sz="1700"/>
            </a:lvl1pPr>
          </a:lstStyle>
          <a:p>
            <a:pPr algn="ctr"/>
            <a:r>
              <a:rPr lang="en-US" b="1">
                <a:solidFill>
                  <a:schemeClr val="tx1"/>
                </a:solidFill>
              </a:rPr>
              <a:t>#</a:t>
            </a:r>
            <a:fld id="{6ABE0F41-4B00-4E19-B697-F9CF08D9D381}" type="slidenum">
              <a:rPr lang="en-US" b="1" smtClean="0">
                <a:solidFill>
                  <a:schemeClr val="tx1"/>
                </a:solidFill>
              </a:rPr>
              <a:pPr algn="ctr"/>
              <a:t>‹#›</a:t>
            </a:fld>
            <a:endParaRPr lang="en-US" b="1">
              <a:solidFill>
                <a:schemeClr val="tx1"/>
              </a:solidFill>
            </a:endParaRPr>
          </a:p>
        </p:txBody>
      </p:sp>
    </p:spTree>
    <p:extLst>
      <p:ext uri="{BB962C8B-B14F-4D97-AF65-F5344CB8AC3E}">
        <p14:creationId xmlns:p14="http://schemas.microsoft.com/office/powerpoint/2010/main" val="372260461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Walkin">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839EC73-A6A9-CEC5-1C93-0A9CA3F447A8}"/>
              </a:ext>
            </a:extLst>
          </p:cNvPr>
          <p:cNvPicPr>
            <a:picLocks noChangeAspect="1"/>
          </p:cNvPicPr>
          <p:nvPr userDrawn="1"/>
        </p:nvPicPr>
        <p:blipFill rotWithShape="1">
          <a:blip r:embed="rId2"/>
          <a:srcRect l="50206"/>
          <a:stretch/>
        </p:blipFill>
        <p:spPr>
          <a:xfrm>
            <a:off x="0" y="-28350"/>
            <a:ext cx="12192000" cy="6886350"/>
          </a:xfrm>
          <a:prstGeom prst="rect">
            <a:avLst/>
          </a:prstGeom>
        </p:spPr>
      </p:pic>
      <p:pic>
        <p:nvPicPr>
          <p:cNvPr id="46" name="MS logo gray - EMF" descr="Microsoft logo, gray text version">
            <a:extLst>
              <a:ext uri="{FF2B5EF4-FFF2-40B4-BE49-F238E27FC236}">
                <a16:creationId xmlns:a16="http://schemas.microsoft.com/office/drawing/2014/main" id="{B1746B92-570C-AA34-E1EB-E4F282BE22CC}"/>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pic>
        <p:nvPicPr>
          <p:cNvPr id="5" name="MS logo white - EMF" descr="Microsoft logo white text version">
            <a:extLst>
              <a:ext uri="{FF2B5EF4-FFF2-40B4-BE49-F238E27FC236}">
                <a16:creationId xmlns:a16="http://schemas.microsoft.com/office/drawing/2014/main" id="{D7654444-1415-4117-FA3B-5EC44494E985}"/>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grpSp>
        <p:nvGrpSpPr>
          <p:cNvPr id="23" name="Graphic 5">
            <a:extLst>
              <a:ext uri="{FF2B5EF4-FFF2-40B4-BE49-F238E27FC236}">
                <a16:creationId xmlns:a16="http://schemas.microsoft.com/office/drawing/2014/main" id="{645E2926-2BF3-E545-BE82-3F90FCBC3B29}"/>
              </a:ext>
            </a:extLst>
          </p:cNvPr>
          <p:cNvGrpSpPr/>
          <p:nvPr userDrawn="1"/>
        </p:nvGrpSpPr>
        <p:grpSpPr>
          <a:xfrm>
            <a:off x="587450" y="2711278"/>
            <a:ext cx="3247665" cy="1627506"/>
            <a:chOff x="587450" y="2711278"/>
            <a:chExt cx="3247665" cy="1627506"/>
          </a:xfrm>
          <a:gradFill>
            <a:gsLst>
              <a:gs pos="36000">
                <a:srgbClr val="DAD9FF"/>
              </a:gs>
              <a:gs pos="85000">
                <a:srgbClr val="EDE4B6"/>
              </a:gs>
            </a:gsLst>
            <a:lin ang="13200000" scaled="0"/>
          </a:gradFill>
        </p:grpSpPr>
        <p:sp>
          <p:nvSpPr>
            <p:cNvPr id="24" name="Freeform: Shape 23">
              <a:extLst>
                <a:ext uri="{FF2B5EF4-FFF2-40B4-BE49-F238E27FC236}">
                  <a16:creationId xmlns:a16="http://schemas.microsoft.com/office/drawing/2014/main" id="{BB672B2C-CED4-35AA-B73C-9860CFB0ADE3}"/>
                </a:ext>
              </a:extLst>
            </p:cNvPr>
            <p:cNvSpPr/>
            <p:nvPr/>
          </p:nvSpPr>
          <p:spPr>
            <a:xfrm>
              <a:off x="587932" y="2753201"/>
              <a:ext cx="615826" cy="573663"/>
            </a:xfrm>
            <a:custGeom>
              <a:avLst/>
              <a:gdLst>
                <a:gd name="connsiteX0" fmla="*/ 615826 w 615826"/>
                <a:gd name="connsiteY0" fmla="*/ 573663 h 573663"/>
                <a:gd name="connsiteX1" fmla="*/ 521380 w 615826"/>
                <a:gd name="connsiteY1" fmla="*/ 573663 h 573663"/>
                <a:gd name="connsiteX2" fmla="*/ 521380 w 615826"/>
                <a:gd name="connsiteY2" fmla="*/ 202384 h 573663"/>
                <a:gd name="connsiteX3" fmla="*/ 526922 w 615826"/>
                <a:gd name="connsiteY3" fmla="*/ 90832 h 573663"/>
                <a:gd name="connsiteX4" fmla="*/ 525356 w 615826"/>
                <a:gd name="connsiteY4" fmla="*/ 90832 h 573663"/>
                <a:gd name="connsiteX5" fmla="*/ 509816 w 615826"/>
                <a:gd name="connsiteY5" fmla="*/ 144801 h 573663"/>
                <a:gd name="connsiteX6" fmla="*/ 338632 w 615826"/>
                <a:gd name="connsiteY6" fmla="*/ 573663 h 573663"/>
                <a:gd name="connsiteX7" fmla="*/ 272978 w 615826"/>
                <a:gd name="connsiteY7" fmla="*/ 573663 h 573663"/>
                <a:gd name="connsiteX8" fmla="*/ 101433 w 615826"/>
                <a:gd name="connsiteY8" fmla="*/ 148054 h 573663"/>
                <a:gd name="connsiteX9" fmla="*/ 86254 w 615826"/>
                <a:gd name="connsiteY9" fmla="*/ 90832 h 573663"/>
                <a:gd name="connsiteX10" fmla="*/ 84688 w 615826"/>
                <a:gd name="connsiteY10" fmla="*/ 90832 h 573663"/>
                <a:gd name="connsiteX11" fmla="*/ 87941 w 615826"/>
                <a:gd name="connsiteY11" fmla="*/ 203228 h 573663"/>
                <a:gd name="connsiteX12" fmla="*/ 87941 w 615826"/>
                <a:gd name="connsiteY12" fmla="*/ 573663 h 573663"/>
                <a:gd name="connsiteX13" fmla="*/ 0 w 615826"/>
                <a:gd name="connsiteY13" fmla="*/ 573663 h 573663"/>
                <a:gd name="connsiteX14" fmla="*/ 0 w 615826"/>
                <a:gd name="connsiteY14" fmla="*/ 0 h 573663"/>
                <a:gd name="connsiteX15" fmla="*/ 133959 w 615826"/>
                <a:gd name="connsiteY15" fmla="*/ 0 h 573663"/>
                <a:gd name="connsiteX16" fmla="*/ 284784 w 615826"/>
                <a:gd name="connsiteY16" fmla="*/ 382000 h 573663"/>
                <a:gd name="connsiteX17" fmla="*/ 307190 w 615826"/>
                <a:gd name="connsiteY17" fmla="*/ 447655 h 573663"/>
                <a:gd name="connsiteX18" fmla="*/ 309238 w 615826"/>
                <a:gd name="connsiteY18" fmla="*/ 447655 h 573663"/>
                <a:gd name="connsiteX19" fmla="*/ 333211 w 615826"/>
                <a:gd name="connsiteY19" fmla="*/ 380434 h 573663"/>
                <a:gd name="connsiteX20" fmla="*/ 486686 w 615826"/>
                <a:gd name="connsiteY20" fmla="*/ 0 h 573663"/>
                <a:gd name="connsiteX21" fmla="*/ 615826 w 615826"/>
                <a:gd name="connsiteY21" fmla="*/ 0 h 573663"/>
                <a:gd name="connsiteX22" fmla="*/ 615826 w 615826"/>
                <a:gd name="connsiteY22" fmla="*/ 573663 h 573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15826" h="573663">
                  <a:moveTo>
                    <a:pt x="615826" y="573663"/>
                  </a:moveTo>
                  <a:lnTo>
                    <a:pt x="521380" y="573663"/>
                  </a:lnTo>
                  <a:lnTo>
                    <a:pt x="521380" y="202384"/>
                  </a:lnTo>
                  <a:cubicBezTo>
                    <a:pt x="521380" y="172027"/>
                    <a:pt x="523187" y="134802"/>
                    <a:pt x="526922" y="90832"/>
                  </a:cubicBezTo>
                  <a:lnTo>
                    <a:pt x="525356" y="90832"/>
                  </a:lnTo>
                  <a:cubicBezTo>
                    <a:pt x="519453" y="115889"/>
                    <a:pt x="514273" y="133959"/>
                    <a:pt x="509816" y="144801"/>
                  </a:cubicBezTo>
                  <a:lnTo>
                    <a:pt x="338632" y="573663"/>
                  </a:lnTo>
                  <a:lnTo>
                    <a:pt x="272978" y="573663"/>
                  </a:lnTo>
                  <a:lnTo>
                    <a:pt x="101433" y="148054"/>
                  </a:lnTo>
                  <a:cubicBezTo>
                    <a:pt x="96614" y="135525"/>
                    <a:pt x="91555" y="116491"/>
                    <a:pt x="86254" y="90832"/>
                  </a:cubicBezTo>
                  <a:lnTo>
                    <a:pt x="84688" y="90832"/>
                  </a:lnTo>
                  <a:cubicBezTo>
                    <a:pt x="86857" y="113721"/>
                    <a:pt x="87941" y="151186"/>
                    <a:pt x="87941" y="203228"/>
                  </a:cubicBezTo>
                  <a:lnTo>
                    <a:pt x="87941" y="573663"/>
                  </a:lnTo>
                  <a:lnTo>
                    <a:pt x="0" y="573663"/>
                  </a:lnTo>
                  <a:lnTo>
                    <a:pt x="0" y="0"/>
                  </a:lnTo>
                  <a:lnTo>
                    <a:pt x="133959" y="0"/>
                  </a:lnTo>
                  <a:lnTo>
                    <a:pt x="284784" y="382000"/>
                  </a:lnTo>
                  <a:cubicBezTo>
                    <a:pt x="296228" y="411394"/>
                    <a:pt x="303697" y="433199"/>
                    <a:pt x="307190" y="447655"/>
                  </a:cubicBezTo>
                  <a:lnTo>
                    <a:pt x="309238" y="447655"/>
                  </a:lnTo>
                  <a:cubicBezTo>
                    <a:pt x="319117" y="417538"/>
                    <a:pt x="327067" y="395131"/>
                    <a:pt x="333211" y="380434"/>
                  </a:cubicBezTo>
                  <a:lnTo>
                    <a:pt x="486686" y="0"/>
                  </a:lnTo>
                  <a:lnTo>
                    <a:pt x="615826" y="0"/>
                  </a:lnTo>
                  <a:lnTo>
                    <a:pt x="615826" y="573663"/>
                  </a:lnTo>
                  <a:close/>
                </a:path>
              </a:pathLst>
            </a:custGeom>
            <a:grpFill/>
            <a:ln w="12034"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3E2F888A-248D-2A4B-EC21-5E85D622846D}"/>
                </a:ext>
              </a:extLst>
            </p:cNvPr>
            <p:cNvSpPr/>
            <p:nvPr/>
          </p:nvSpPr>
          <p:spPr>
            <a:xfrm>
              <a:off x="1285194" y="2725734"/>
              <a:ext cx="111552" cy="601129"/>
            </a:xfrm>
            <a:custGeom>
              <a:avLst/>
              <a:gdLst>
                <a:gd name="connsiteX0" fmla="*/ 55174 w 111552"/>
                <a:gd name="connsiteY0" fmla="*/ 105529 h 601129"/>
                <a:gd name="connsiteX1" fmla="*/ 16143 w 111552"/>
                <a:gd name="connsiteY1" fmla="*/ 90712 h 601129"/>
                <a:gd name="connsiteX2" fmla="*/ 0 w 111552"/>
                <a:gd name="connsiteY2" fmla="*/ 53126 h 601129"/>
                <a:gd name="connsiteX3" fmla="*/ 16143 w 111552"/>
                <a:gd name="connsiteY3" fmla="*/ 15179 h 601129"/>
                <a:gd name="connsiteX4" fmla="*/ 55174 w 111552"/>
                <a:gd name="connsiteY4" fmla="*/ 0 h 601129"/>
                <a:gd name="connsiteX5" fmla="*/ 95169 w 111552"/>
                <a:gd name="connsiteY5" fmla="*/ 15179 h 601129"/>
                <a:gd name="connsiteX6" fmla="*/ 111552 w 111552"/>
                <a:gd name="connsiteY6" fmla="*/ 53126 h 601129"/>
                <a:gd name="connsiteX7" fmla="*/ 95169 w 111552"/>
                <a:gd name="connsiteY7" fmla="*/ 90109 h 601129"/>
                <a:gd name="connsiteX8" fmla="*/ 55174 w 111552"/>
                <a:gd name="connsiteY8" fmla="*/ 105529 h 601129"/>
                <a:gd name="connsiteX9" fmla="*/ 101192 w 111552"/>
                <a:gd name="connsiteY9" fmla="*/ 601130 h 601129"/>
                <a:gd name="connsiteX10" fmla="*/ 8433 w 111552"/>
                <a:gd name="connsiteY10" fmla="*/ 601130 h 601129"/>
                <a:gd name="connsiteX11" fmla="*/ 8433 w 111552"/>
                <a:gd name="connsiteY11" fmla="*/ 191542 h 601129"/>
                <a:gd name="connsiteX12" fmla="*/ 101192 w 111552"/>
                <a:gd name="connsiteY12" fmla="*/ 191542 h 601129"/>
                <a:gd name="connsiteX13" fmla="*/ 101192 w 111552"/>
                <a:gd name="connsiteY13" fmla="*/ 601130 h 601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1552" h="601129">
                  <a:moveTo>
                    <a:pt x="55174" y="105529"/>
                  </a:moveTo>
                  <a:cubicBezTo>
                    <a:pt x="39995" y="105529"/>
                    <a:pt x="26985" y="100590"/>
                    <a:pt x="16143" y="90712"/>
                  </a:cubicBezTo>
                  <a:cubicBezTo>
                    <a:pt x="5301" y="80833"/>
                    <a:pt x="0" y="68305"/>
                    <a:pt x="0" y="53126"/>
                  </a:cubicBezTo>
                  <a:cubicBezTo>
                    <a:pt x="0" y="37947"/>
                    <a:pt x="5421" y="25298"/>
                    <a:pt x="16143" y="15179"/>
                  </a:cubicBezTo>
                  <a:cubicBezTo>
                    <a:pt x="26985" y="5060"/>
                    <a:pt x="39995" y="0"/>
                    <a:pt x="55174" y="0"/>
                  </a:cubicBezTo>
                  <a:cubicBezTo>
                    <a:pt x="70955" y="0"/>
                    <a:pt x="84206" y="5060"/>
                    <a:pt x="95169" y="15179"/>
                  </a:cubicBezTo>
                  <a:cubicBezTo>
                    <a:pt x="106131" y="25298"/>
                    <a:pt x="111552" y="37947"/>
                    <a:pt x="111552" y="53126"/>
                  </a:cubicBezTo>
                  <a:cubicBezTo>
                    <a:pt x="111552" y="67582"/>
                    <a:pt x="106131" y="79870"/>
                    <a:pt x="95169" y="90109"/>
                  </a:cubicBezTo>
                  <a:cubicBezTo>
                    <a:pt x="84327" y="100349"/>
                    <a:pt x="70955" y="105529"/>
                    <a:pt x="55174" y="105529"/>
                  </a:cubicBezTo>
                  <a:close/>
                  <a:moveTo>
                    <a:pt x="101192" y="601130"/>
                  </a:moveTo>
                  <a:lnTo>
                    <a:pt x="8433" y="601130"/>
                  </a:lnTo>
                  <a:lnTo>
                    <a:pt x="8433" y="191542"/>
                  </a:lnTo>
                  <a:lnTo>
                    <a:pt x="101192" y="191542"/>
                  </a:lnTo>
                  <a:lnTo>
                    <a:pt x="101192" y="601130"/>
                  </a:lnTo>
                  <a:close/>
                </a:path>
              </a:pathLst>
            </a:custGeom>
            <a:grpFill/>
            <a:ln w="12034"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86A87E87-0AF4-EC8E-83C6-6C0C66F3DF29}"/>
                </a:ext>
              </a:extLst>
            </p:cNvPr>
            <p:cNvSpPr/>
            <p:nvPr/>
          </p:nvSpPr>
          <p:spPr>
            <a:xfrm>
              <a:off x="1456618" y="2907519"/>
              <a:ext cx="319959" cy="428861"/>
            </a:xfrm>
            <a:custGeom>
              <a:avLst/>
              <a:gdLst>
                <a:gd name="connsiteX0" fmla="*/ 319598 w 319959"/>
                <a:gd name="connsiteY0" fmla="*/ 400432 h 428861"/>
                <a:gd name="connsiteX1" fmla="*/ 203227 w 319959"/>
                <a:gd name="connsiteY1" fmla="*/ 428862 h 428861"/>
                <a:gd name="connsiteX2" fmla="*/ 56017 w 319959"/>
                <a:gd name="connsiteY2" fmla="*/ 371881 h 428861"/>
                <a:gd name="connsiteX3" fmla="*/ 0 w 319959"/>
                <a:gd name="connsiteY3" fmla="*/ 224068 h 428861"/>
                <a:gd name="connsiteX4" fmla="*/ 60233 w 319959"/>
                <a:gd name="connsiteY4" fmla="*/ 61438 h 428861"/>
                <a:gd name="connsiteX5" fmla="*/ 221177 w 319959"/>
                <a:gd name="connsiteY5" fmla="*/ 0 h 428861"/>
                <a:gd name="connsiteX6" fmla="*/ 319960 w 319959"/>
                <a:gd name="connsiteY6" fmla="*/ 19636 h 428861"/>
                <a:gd name="connsiteX7" fmla="*/ 319960 w 319959"/>
                <a:gd name="connsiteY7" fmla="*/ 106011 h 428861"/>
                <a:gd name="connsiteX8" fmla="*/ 228767 w 319959"/>
                <a:gd name="connsiteY8" fmla="*/ 73967 h 428861"/>
                <a:gd name="connsiteX9" fmla="*/ 132393 w 319959"/>
                <a:gd name="connsiteY9" fmla="*/ 113721 h 428861"/>
                <a:gd name="connsiteX10" fmla="*/ 94807 w 319959"/>
                <a:gd name="connsiteY10" fmla="*/ 217924 h 428861"/>
                <a:gd name="connsiteX11" fmla="*/ 130225 w 319959"/>
                <a:gd name="connsiteY11" fmla="*/ 318273 h 428861"/>
                <a:gd name="connsiteX12" fmla="*/ 225273 w 319959"/>
                <a:gd name="connsiteY12" fmla="*/ 355016 h 428861"/>
                <a:gd name="connsiteX13" fmla="*/ 319719 w 319959"/>
                <a:gd name="connsiteY13" fmla="*/ 319358 h 428861"/>
                <a:gd name="connsiteX14" fmla="*/ 319719 w 319959"/>
                <a:gd name="connsiteY14" fmla="*/ 400432 h 428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9959" h="428861">
                  <a:moveTo>
                    <a:pt x="319598" y="400432"/>
                  </a:moveTo>
                  <a:cubicBezTo>
                    <a:pt x="286832" y="419345"/>
                    <a:pt x="248041" y="428862"/>
                    <a:pt x="203227" y="428862"/>
                  </a:cubicBezTo>
                  <a:cubicBezTo>
                    <a:pt x="142392" y="428862"/>
                    <a:pt x="93362" y="409828"/>
                    <a:pt x="56017" y="371881"/>
                  </a:cubicBezTo>
                  <a:cubicBezTo>
                    <a:pt x="18672" y="333934"/>
                    <a:pt x="0" y="284663"/>
                    <a:pt x="0" y="224068"/>
                  </a:cubicBezTo>
                  <a:cubicBezTo>
                    <a:pt x="0" y="156607"/>
                    <a:pt x="20118" y="102397"/>
                    <a:pt x="60233" y="61438"/>
                  </a:cubicBezTo>
                  <a:cubicBezTo>
                    <a:pt x="100349" y="20479"/>
                    <a:pt x="154077" y="0"/>
                    <a:pt x="221177" y="0"/>
                  </a:cubicBezTo>
                  <a:cubicBezTo>
                    <a:pt x="258522" y="0"/>
                    <a:pt x="291409" y="6505"/>
                    <a:pt x="319960" y="19636"/>
                  </a:cubicBezTo>
                  <a:lnTo>
                    <a:pt x="319960" y="106011"/>
                  </a:lnTo>
                  <a:cubicBezTo>
                    <a:pt x="291409" y="84688"/>
                    <a:pt x="261052" y="73967"/>
                    <a:pt x="228767" y="73967"/>
                  </a:cubicBezTo>
                  <a:cubicBezTo>
                    <a:pt x="189615" y="73967"/>
                    <a:pt x="157450" y="87218"/>
                    <a:pt x="132393" y="113721"/>
                  </a:cubicBezTo>
                  <a:cubicBezTo>
                    <a:pt x="107336" y="140223"/>
                    <a:pt x="94807" y="175038"/>
                    <a:pt x="94807" y="217924"/>
                  </a:cubicBezTo>
                  <a:cubicBezTo>
                    <a:pt x="94807" y="260329"/>
                    <a:pt x="106613" y="293819"/>
                    <a:pt x="130225" y="318273"/>
                  </a:cubicBezTo>
                  <a:cubicBezTo>
                    <a:pt x="153836" y="342849"/>
                    <a:pt x="185519" y="355016"/>
                    <a:pt x="225273" y="355016"/>
                  </a:cubicBezTo>
                  <a:cubicBezTo>
                    <a:pt x="258642" y="355016"/>
                    <a:pt x="290084" y="343210"/>
                    <a:pt x="319719" y="319358"/>
                  </a:cubicBezTo>
                  <a:lnTo>
                    <a:pt x="319719" y="400432"/>
                  </a:lnTo>
                  <a:close/>
                </a:path>
              </a:pathLst>
            </a:custGeom>
            <a:grpFill/>
            <a:ln w="12034"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AA42DEA2-F06C-7D8F-1991-3247239BC659}"/>
                </a:ext>
              </a:extLst>
            </p:cNvPr>
            <p:cNvSpPr/>
            <p:nvPr/>
          </p:nvSpPr>
          <p:spPr>
            <a:xfrm>
              <a:off x="1860062" y="2910048"/>
              <a:ext cx="237560" cy="416694"/>
            </a:xfrm>
            <a:custGeom>
              <a:avLst/>
              <a:gdLst>
                <a:gd name="connsiteX0" fmla="*/ 237561 w 237560"/>
                <a:gd name="connsiteY0" fmla="*/ 95530 h 416694"/>
                <a:gd name="connsiteX1" fmla="*/ 189133 w 237560"/>
                <a:gd name="connsiteY1" fmla="*/ 82279 h 416694"/>
                <a:gd name="connsiteX2" fmla="*/ 120346 w 237560"/>
                <a:gd name="connsiteY2" fmla="*/ 119503 h 416694"/>
                <a:gd name="connsiteX3" fmla="*/ 92759 w 237560"/>
                <a:gd name="connsiteY3" fmla="*/ 220695 h 416694"/>
                <a:gd name="connsiteX4" fmla="*/ 92759 w 237560"/>
                <a:gd name="connsiteY4" fmla="*/ 416695 h 416694"/>
                <a:gd name="connsiteX5" fmla="*/ 0 w 237560"/>
                <a:gd name="connsiteY5" fmla="*/ 416695 h 416694"/>
                <a:gd name="connsiteX6" fmla="*/ 0 w 237560"/>
                <a:gd name="connsiteY6" fmla="*/ 7108 h 416694"/>
                <a:gd name="connsiteX7" fmla="*/ 92759 w 237560"/>
                <a:gd name="connsiteY7" fmla="*/ 7108 h 416694"/>
                <a:gd name="connsiteX8" fmla="*/ 92759 w 237560"/>
                <a:gd name="connsiteY8" fmla="*/ 91555 h 416694"/>
                <a:gd name="connsiteX9" fmla="*/ 94326 w 237560"/>
                <a:gd name="connsiteY9" fmla="*/ 91555 h 416694"/>
                <a:gd name="connsiteX10" fmla="*/ 136127 w 237560"/>
                <a:gd name="connsiteY10" fmla="*/ 24214 h 416694"/>
                <a:gd name="connsiteX11" fmla="*/ 199132 w 237560"/>
                <a:gd name="connsiteY11" fmla="*/ 0 h 416694"/>
                <a:gd name="connsiteX12" fmla="*/ 237561 w 237560"/>
                <a:gd name="connsiteY12" fmla="*/ 7589 h 416694"/>
                <a:gd name="connsiteX13" fmla="*/ 237561 w 237560"/>
                <a:gd name="connsiteY13" fmla="*/ 95530 h 416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7560" h="416694">
                  <a:moveTo>
                    <a:pt x="237561" y="95530"/>
                  </a:moveTo>
                  <a:cubicBezTo>
                    <a:pt x="226357" y="86736"/>
                    <a:pt x="210215" y="82279"/>
                    <a:pt x="189133" y="82279"/>
                  </a:cubicBezTo>
                  <a:cubicBezTo>
                    <a:pt x="161666" y="82279"/>
                    <a:pt x="138778" y="94687"/>
                    <a:pt x="120346" y="119503"/>
                  </a:cubicBezTo>
                  <a:cubicBezTo>
                    <a:pt x="101915" y="144319"/>
                    <a:pt x="92759" y="178050"/>
                    <a:pt x="92759" y="220695"/>
                  </a:cubicBezTo>
                  <a:lnTo>
                    <a:pt x="92759" y="416695"/>
                  </a:lnTo>
                  <a:lnTo>
                    <a:pt x="0" y="416695"/>
                  </a:lnTo>
                  <a:lnTo>
                    <a:pt x="0" y="7108"/>
                  </a:lnTo>
                  <a:lnTo>
                    <a:pt x="92759" y="7108"/>
                  </a:lnTo>
                  <a:lnTo>
                    <a:pt x="92759" y="91555"/>
                  </a:lnTo>
                  <a:lnTo>
                    <a:pt x="94326" y="91555"/>
                  </a:lnTo>
                  <a:cubicBezTo>
                    <a:pt x="103361" y="62763"/>
                    <a:pt x="117335" y="40356"/>
                    <a:pt x="136127" y="24214"/>
                  </a:cubicBezTo>
                  <a:cubicBezTo>
                    <a:pt x="154920" y="8071"/>
                    <a:pt x="175881" y="0"/>
                    <a:pt x="199132" y="0"/>
                  </a:cubicBezTo>
                  <a:cubicBezTo>
                    <a:pt x="215877" y="0"/>
                    <a:pt x="228766" y="2530"/>
                    <a:pt x="237561" y="7589"/>
                  </a:cubicBezTo>
                  <a:lnTo>
                    <a:pt x="237561" y="95530"/>
                  </a:lnTo>
                  <a:close/>
                </a:path>
              </a:pathLst>
            </a:custGeom>
            <a:grpFill/>
            <a:ln w="12034"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B0B5BBBA-E482-0316-5063-BC87E26F842D}"/>
                </a:ext>
              </a:extLst>
            </p:cNvPr>
            <p:cNvSpPr/>
            <p:nvPr/>
          </p:nvSpPr>
          <p:spPr>
            <a:xfrm>
              <a:off x="2113765" y="2907760"/>
              <a:ext cx="421272" cy="428620"/>
            </a:xfrm>
            <a:custGeom>
              <a:avLst/>
              <a:gdLst>
                <a:gd name="connsiteX0" fmla="*/ 208046 w 421272"/>
                <a:gd name="connsiteY0" fmla="*/ 428621 h 428620"/>
                <a:gd name="connsiteX1" fmla="*/ 56619 w 421272"/>
                <a:gd name="connsiteY1" fmla="*/ 371279 h 428620"/>
                <a:gd name="connsiteX2" fmla="*/ 0 w 421272"/>
                <a:gd name="connsiteY2" fmla="*/ 219129 h 428620"/>
                <a:gd name="connsiteX3" fmla="*/ 59029 w 421272"/>
                <a:gd name="connsiteY3" fmla="*/ 57945 h 428620"/>
                <a:gd name="connsiteX4" fmla="*/ 218045 w 421272"/>
                <a:gd name="connsiteY4" fmla="*/ 0 h 428620"/>
                <a:gd name="connsiteX5" fmla="*/ 367665 w 421272"/>
                <a:gd name="connsiteY5" fmla="*/ 56378 h 428620"/>
                <a:gd name="connsiteX6" fmla="*/ 421273 w 421272"/>
                <a:gd name="connsiteY6" fmla="*/ 212744 h 428620"/>
                <a:gd name="connsiteX7" fmla="*/ 363448 w 421272"/>
                <a:gd name="connsiteY7" fmla="*/ 369713 h 428620"/>
                <a:gd name="connsiteX8" fmla="*/ 208046 w 421272"/>
                <a:gd name="connsiteY8" fmla="*/ 428621 h 428620"/>
                <a:gd name="connsiteX9" fmla="*/ 212503 w 421272"/>
                <a:gd name="connsiteY9" fmla="*/ 73846 h 428620"/>
                <a:gd name="connsiteX10" fmla="*/ 126490 w 421272"/>
                <a:gd name="connsiteY10" fmla="*/ 111793 h 428620"/>
                <a:gd name="connsiteX11" fmla="*/ 94928 w 421272"/>
                <a:gd name="connsiteY11" fmla="*/ 216599 h 428620"/>
                <a:gd name="connsiteX12" fmla="*/ 126972 w 421272"/>
                <a:gd name="connsiteY12" fmla="*/ 318032 h 428620"/>
                <a:gd name="connsiteX13" fmla="*/ 212624 w 421272"/>
                <a:gd name="connsiteY13" fmla="*/ 355016 h 428620"/>
                <a:gd name="connsiteX14" fmla="*/ 296830 w 421272"/>
                <a:gd name="connsiteY14" fmla="*/ 318635 h 428620"/>
                <a:gd name="connsiteX15" fmla="*/ 326224 w 421272"/>
                <a:gd name="connsiteY15" fmla="*/ 215033 h 428620"/>
                <a:gd name="connsiteX16" fmla="*/ 296830 w 421272"/>
                <a:gd name="connsiteY16" fmla="*/ 110589 h 428620"/>
                <a:gd name="connsiteX17" fmla="*/ 212503 w 421272"/>
                <a:gd name="connsiteY17" fmla="*/ 73846 h 428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21272" h="428620">
                  <a:moveTo>
                    <a:pt x="208046" y="428621"/>
                  </a:moveTo>
                  <a:cubicBezTo>
                    <a:pt x="144801" y="428621"/>
                    <a:pt x="94326" y="409467"/>
                    <a:pt x="56619" y="371279"/>
                  </a:cubicBezTo>
                  <a:cubicBezTo>
                    <a:pt x="18913" y="332970"/>
                    <a:pt x="0" y="282254"/>
                    <a:pt x="0" y="219129"/>
                  </a:cubicBezTo>
                  <a:cubicBezTo>
                    <a:pt x="0" y="150343"/>
                    <a:pt x="19636" y="96614"/>
                    <a:pt x="59029" y="57945"/>
                  </a:cubicBezTo>
                  <a:cubicBezTo>
                    <a:pt x="98301" y="19275"/>
                    <a:pt x="151306" y="0"/>
                    <a:pt x="218045" y="0"/>
                  </a:cubicBezTo>
                  <a:cubicBezTo>
                    <a:pt x="282013" y="0"/>
                    <a:pt x="331886" y="18793"/>
                    <a:pt x="367665" y="56378"/>
                  </a:cubicBezTo>
                  <a:cubicBezTo>
                    <a:pt x="403443" y="93964"/>
                    <a:pt x="421273" y="146126"/>
                    <a:pt x="421273" y="212744"/>
                  </a:cubicBezTo>
                  <a:cubicBezTo>
                    <a:pt x="421273" y="278037"/>
                    <a:pt x="401998" y="330441"/>
                    <a:pt x="363448" y="369713"/>
                  </a:cubicBezTo>
                  <a:cubicBezTo>
                    <a:pt x="324899" y="408985"/>
                    <a:pt x="273219" y="428621"/>
                    <a:pt x="208046" y="428621"/>
                  </a:cubicBezTo>
                  <a:close/>
                  <a:moveTo>
                    <a:pt x="212503" y="73846"/>
                  </a:moveTo>
                  <a:cubicBezTo>
                    <a:pt x="176243" y="73846"/>
                    <a:pt x="147572" y="86495"/>
                    <a:pt x="126490" y="111793"/>
                  </a:cubicBezTo>
                  <a:cubicBezTo>
                    <a:pt x="105408" y="137091"/>
                    <a:pt x="94928" y="172027"/>
                    <a:pt x="94928" y="216599"/>
                  </a:cubicBezTo>
                  <a:cubicBezTo>
                    <a:pt x="94928" y="259486"/>
                    <a:pt x="105649" y="293337"/>
                    <a:pt x="126972" y="318032"/>
                  </a:cubicBezTo>
                  <a:cubicBezTo>
                    <a:pt x="148295" y="342728"/>
                    <a:pt x="176845" y="355016"/>
                    <a:pt x="212624" y="355016"/>
                  </a:cubicBezTo>
                  <a:cubicBezTo>
                    <a:pt x="249125" y="355016"/>
                    <a:pt x="277194" y="342849"/>
                    <a:pt x="296830" y="318635"/>
                  </a:cubicBezTo>
                  <a:cubicBezTo>
                    <a:pt x="316466" y="294421"/>
                    <a:pt x="326224" y="259847"/>
                    <a:pt x="326224" y="215033"/>
                  </a:cubicBezTo>
                  <a:cubicBezTo>
                    <a:pt x="326224" y="169979"/>
                    <a:pt x="316466" y="135164"/>
                    <a:pt x="296830" y="110589"/>
                  </a:cubicBezTo>
                  <a:cubicBezTo>
                    <a:pt x="277074" y="86134"/>
                    <a:pt x="249005" y="73846"/>
                    <a:pt x="212503" y="73846"/>
                  </a:cubicBezTo>
                  <a:close/>
                </a:path>
              </a:pathLst>
            </a:custGeom>
            <a:grpFill/>
            <a:ln w="12034"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44F5784C-6467-CFC5-E02D-47B7CD402849}"/>
                </a:ext>
              </a:extLst>
            </p:cNvPr>
            <p:cNvSpPr/>
            <p:nvPr/>
          </p:nvSpPr>
          <p:spPr>
            <a:xfrm>
              <a:off x="2579249" y="2907519"/>
              <a:ext cx="290686" cy="428861"/>
            </a:xfrm>
            <a:custGeom>
              <a:avLst/>
              <a:gdLst>
                <a:gd name="connsiteX0" fmla="*/ 0 w 290686"/>
                <a:gd name="connsiteY0" fmla="*/ 406455 h 428861"/>
                <a:gd name="connsiteX1" fmla="*/ 0 w 290686"/>
                <a:gd name="connsiteY1" fmla="*/ 320442 h 428861"/>
                <a:gd name="connsiteX2" fmla="*/ 114805 w 290686"/>
                <a:gd name="connsiteY2" fmla="*/ 360075 h 428861"/>
                <a:gd name="connsiteX3" fmla="*/ 198770 w 290686"/>
                <a:gd name="connsiteY3" fmla="*/ 310443 h 428861"/>
                <a:gd name="connsiteX4" fmla="*/ 191542 w 290686"/>
                <a:gd name="connsiteY4" fmla="*/ 286591 h 428861"/>
                <a:gd name="connsiteX5" fmla="*/ 172147 w 290686"/>
                <a:gd name="connsiteY5" fmla="*/ 269243 h 428861"/>
                <a:gd name="connsiteX6" fmla="*/ 143355 w 290686"/>
                <a:gd name="connsiteY6" fmla="*/ 255631 h 428861"/>
                <a:gd name="connsiteX7" fmla="*/ 106372 w 290686"/>
                <a:gd name="connsiteY7" fmla="*/ 242018 h 428861"/>
                <a:gd name="connsiteX8" fmla="*/ 60956 w 290686"/>
                <a:gd name="connsiteY8" fmla="*/ 220816 h 428861"/>
                <a:gd name="connsiteX9" fmla="*/ 27346 w 290686"/>
                <a:gd name="connsiteY9" fmla="*/ 195397 h 428861"/>
                <a:gd name="connsiteX10" fmla="*/ 7107 w 290686"/>
                <a:gd name="connsiteY10" fmla="*/ 163233 h 428861"/>
                <a:gd name="connsiteX11" fmla="*/ 361 w 290686"/>
                <a:gd name="connsiteY11" fmla="*/ 121190 h 428861"/>
                <a:gd name="connsiteX12" fmla="*/ 14336 w 290686"/>
                <a:gd name="connsiteY12" fmla="*/ 69027 h 428861"/>
                <a:gd name="connsiteX13" fmla="*/ 51921 w 290686"/>
                <a:gd name="connsiteY13" fmla="*/ 31080 h 428861"/>
                <a:gd name="connsiteX14" fmla="*/ 105529 w 290686"/>
                <a:gd name="connsiteY14" fmla="*/ 7830 h 428861"/>
                <a:gd name="connsiteX15" fmla="*/ 167569 w 290686"/>
                <a:gd name="connsiteY15" fmla="*/ 0 h 428861"/>
                <a:gd name="connsiteX16" fmla="*/ 269123 w 290686"/>
                <a:gd name="connsiteY16" fmla="*/ 17227 h 428861"/>
                <a:gd name="connsiteX17" fmla="*/ 269123 w 290686"/>
                <a:gd name="connsiteY17" fmla="*/ 98421 h 428861"/>
                <a:gd name="connsiteX18" fmla="*/ 169979 w 290686"/>
                <a:gd name="connsiteY18" fmla="*/ 68787 h 428861"/>
                <a:gd name="connsiteX19" fmla="*/ 138175 w 290686"/>
                <a:gd name="connsiteY19" fmla="*/ 72401 h 428861"/>
                <a:gd name="connsiteX20" fmla="*/ 113962 w 290686"/>
                <a:gd name="connsiteY20" fmla="*/ 82399 h 428861"/>
                <a:gd name="connsiteX21" fmla="*/ 98421 w 290686"/>
                <a:gd name="connsiteY21" fmla="*/ 97819 h 428861"/>
                <a:gd name="connsiteX22" fmla="*/ 92880 w 290686"/>
                <a:gd name="connsiteY22" fmla="*/ 117576 h 428861"/>
                <a:gd name="connsiteX23" fmla="*/ 98421 w 290686"/>
                <a:gd name="connsiteY23" fmla="*/ 139982 h 428861"/>
                <a:gd name="connsiteX24" fmla="*/ 115046 w 290686"/>
                <a:gd name="connsiteY24" fmla="*/ 156125 h 428861"/>
                <a:gd name="connsiteX25" fmla="*/ 141428 w 290686"/>
                <a:gd name="connsiteY25" fmla="*/ 168895 h 428861"/>
                <a:gd name="connsiteX26" fmla="*/ 176845 w 290686"/>
                <a:gd name="connsiteY26" fmla="*/ 181544 h 428861"/>
                <a:gd name="connsiteX27" fmla="*/ 224189 w 290686"/>
                <a:gd name="connsiteY27" fmla="*/ 203589 h 428861"/>
                <a:gd name="connsiteX28" fmla="*/ 259967 w 290686"/>
                <a:gd name="connsiteY28" fmla="*/ 229007 h 428861"/>
                <a:gd name="connsiteX29" fmla="*/ 282736 w 290686"/>
                <a:gd name="connsiteY29" fmla="*/ 261774 h 428861"/>
                <a:gd name="connsiteX30" fmla="*/ 290687 w 290686"/>
                <a:gd name="connsiteY30" fmla="*/ 305986 h 428861"/>
                <a:gd name="connsiteX31" fmla="*/ 276230 w 290686"/>
                <a:gd name="connsiteY31" fmla="*/ 360437 h 428861"/>
                <a:gd name="connsiteX32" fmla="*/ 237801 w 290686"/>
                <a:gd name="connsiteY32" fmla="*/ 398866 h 428861"/>
                <a:gd name="connsiteX33" fmla="*/ 182387 w 290686"/>
                <a:gd name="connsiteY33" fmla="*/ 421513 h 428861"/>
                <a:gd name="connsiteX34" fmla="*/ 116130 w 290686"/>
                <a:gd name="connsiteY34" fmla="*/ 428862 h 428861"/>
                <a:gd name="connsiteX35" fmla="*/ 0 w 290686"/>
                <a:gd name="connsiteY35" fmla="*/ 406455 h 428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90686" h="428861">
                  <a:moveTo>
                    <a:pt x="0" y="406455"/>
                  </a:moveTo>
                  <a:lnTo>
                    <a:pt x="0" y="320442"/>
                  </a:lnTo>
                  <a:cubicBezTo>
                    <a:pt x="34695" y="346824"/>
                    <a:pt x="72882" y="360075"/>
                    <a:pt x="114805" y="360075"/>
                  </a:cubicBezTo>
                  <a:cubicBezTo>
                    <a:pt x="170822" y="360075"/>
                    <a:pt x="198770" y="343571"/>
                    <a:pt x="198770" y="310443"/>
                  </a:cubicBezTo>
                  <a:cubicBezTo>
                    <a:pt x="198770" y="301167"/>
                    <a:pt x="196361" y="293216"/>
                    <a:pt x="191542" y="286591"/>
                  </a:cubicBezTo>
                  <a:cubicBezTo>
                    <a:pt x="186724" y="280085"/>
                    <a:pt x="180218" y="274303"/>
                    <a:pt x="172147" y="269243"/>
                  </a:cubicBezTo>
                  <a:cubicBezTo>
                    <a:pt x="163955" y="264184"/>
                    <a:pt x="154438" y="259606"/>
                    <a:pt x="143355" y="255631"/>
                  </a:cubicBezTo>
                  <a:cubicBezTo>
                    <a:pt x="132273" y="251655"/>
                    <a:pt x="119985" y="247077"/>
                    <a:pt x="106372" y="242018"/>
                  </a:cubicBezTo>
                  <a:cubicBezTo>
                    <a:pt x="89627" y="235392"/>
                    <a:pt x="74448" y="228285"/>
                    <a:pt x="60956" y="220816"/>
                  </a:cubicBezTo>
                  <a:cubicBezTo>
                    <a:pt x="47464" y="213347"/>
                    <a:pt x="36260" y="204914"/>
                    <a:pt x="27346" y="195397"/>
                  </a:cubicBezTo>
                  <a:cubicBezTo>
                    <a:pt x="18431" y="185880"/>
                    <a:pt x="11685" y="175159"/>
                    <a:pt x="7107" y="163233"/>
                  </a:cubicBezTo>
                  <a:cubicBezTo>
                    <a:pt x="2530" y="151186"/>
                    <a:pt x="361" y="137212"/>
                    <a:pt x="361" y="121190"/>
                  </a:cubicBezTo>
                  <a:cubicBezTo>
                    <a:pt x="361" y="101433"/>
                    <a:pt x="5060" y="84086"/>
                    <a:pt x="14336" y="69027"/>
                  </a:cubicBezTo>
                  <a:cubicBezTo>
                    <a:pt x="23611" y="53969"/>
                    <a:pt x="36140" y="41320"/>
                    <a:pt x="51921" y="31080"/>
                  </a:cubicBezTo>
                  <a:cubicBezTo>
                    <a:pt x="67702" y="20841"/>
                    <a:pt x="85531" y="13131"/>
                    <a:pt x="105529" y="7830"/>
                  </a:cubicBezTo>
                  <a:cubicBezTo>
                    <a:pt x="125526" y="2530"/>
                    <a:pt x="146247" y="0"/>
                    <a:pt x="167569" y="0"/>
                  </a:cubicBezTo>
                  <a:cubicBezTo>
                    <a:pt x="205396" y="0"/>
                    <a:pt x="239247" y="5782"/>
                    <a:pt x="269123" y="17227"/>
                  </a:cubicBezTo>
                  <a:lnTo>
                    <a:pt x="269123" y="98421"/>
                  </a:lnTo>
                  <a:cubicBezTo>
                    <a:pt x="240331" y="78665"/>
                    <a:pt x="207203" y="68787"/>
                    <a:pt x="169979" y="68787"/>
                  </a:cubicBezTo>
                  <a:cubicBezTo>
                    <a:pt x="158293" y="68787"/>
                    <a:pt x="147692" y="69991"/>
                    <a:pt x="138175" y="72401"/>
                  </a:cubicBezTo>
                  <a:cubicBezTo>
                    <a:pt x="128658" y="74810"/>
                    <a:pt x="120587" y="78183"/>
                    <a:pt x="113962" y="82399"/>
                  </a:cubicBezTo>
                  <a:cubicBezTo>
                    <a:pt x="107336" y="86616"/>
                    <a:pt x="102035" y="91796"/>
                    <a:pt x="98421" y="97819"/>
                  </a:cubicBezTo>
                  <a:cubicBezTo>
                    <a:pt x="94687" y="103842"/>
                    <a:pt x="92880" y="110468"/>
                    <a:pt x="92880" y="117576"/>
                  </a:cubicBezTo>
                  <a:cubicBezTo>
                    <a:pt x="92880" y="126370"/>
                    <a:pt x="94687" y="133839"/>
                    <a:pt x="98421" y="139982"/>
                  </a:cubicBezTo>
                  <a:cubicBezTo>
                    <a:pt x="102156" y="146126"/>
                    <a:pt x="107697" y="151547"/>
                    <a:pt x="115046" y="156125"/>
                  </a:cubicBezTo>
                  <a:cubicBezTo>
                    <a:pt x="122394" y="160823"/>
                    <a:pt x="131188" y="165040"/>
                    <a:pt x="141428" y="168895"/>
                  </a:cubicBezTo>
                  <a:cubicBezTo>
                    <a:pt x="151668" y="172749"/>
                    <a:pt x="163473" y="176966"/>
                    <a:pt x="176845" y="181544"/>
                  </a:cubicBezTo>
                  <a:cubicBezTo>
                    <a:pt x="194433" y="188772"/>
                    <a:pt x="210215" y="196120"/>
                    <a:pt x="224189" y="203589"/>
                  </a:cubicBezTo>
                  <a:cubicBezTo>
                    <a:pt x="238163" y="211058"/>
                    <a:pt x="250089" y="219491"/>
                    <a:pt x="259967" y="229007"/>
                  </a:cubicBezTo>
                  <a:cubicBezTo>
                    <a:pt x="269846" y="238524"/>
                    <a:pt x="277435" y="249366"/>
                    <a:pt x="282736" y="261774"/>
                  </a:cubicBezTo>
                  <a:cubicBezTo>
                    <a:pt x="288036" y="274182"/>
                    <a:pt x="290687" y="288879"/>
                    <a:pt x="290687" y="305986"/>
                  </a:cubicBezTo>
                  <a:cubicBezTo>
                    <a:pt x="290687" y="326827"/>
                    <a:pt x="285868" y="344897"/>
                    <a:pt x="276230" y="360437"/>
                  </a:cubicBezTo>
                  <a:cubicBezTo>
                    <a:pt x="266593" y="375857"/>
                    <a:pt x="253824" y="388746"/>
                    <a:pt x="237801" y="398866"/>
                  </a:cubicBezTo>
                  <a:cubicBezTo>
                    <a:pt x="221779" y="408985"/>
                    <a:pt x="203348" y="416574"/>
                    <a:pt x="182387" y="421513"/>
                  </a:cubicBezTo>
                  <a:cubicBezTo>
                    <a:pt x="161425" y="426453"/>
                    <a:pt x="139380" y="428862"/>
                    <a:pt x="116130" y="428862"/>
                  </a:cubicBezTo>
                  <a:cubicBezTo>
                    <a:pt x="71678" y="428862"/>
                    <a:pt x="32887" y="421393"/>
                    <a:pt x="0" y="406455"/>
                  </a:cubicBezTo>
                  <a:close/>
                </a:path>
              </a:pathLst>
            </a:custGeom>
            <a:grpFill/>
            <a:ln w="12034"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6423BD10-6447-B163-F8B9-CAAA9083569F}"/>
                </a:ext>
              </a:extLst>
            </p:cNvPr>
            <p:cNvSpPr/>
            <p:nvPr/>
          </p:nvSpPr>
          <p:spPr>
            <a:xfrm>
              <a:off x="2907039" y="2907760"/>
              <a:ext cx="421272" cy="428620"/>
            </a:xfrm>
            <a:custGeom>
              <a:avLst/>
              <a:gdLst>
                <a:gd name="connsiteX0" fmla="*/ 208046 w 421272"/>
                <a:gd name="connsiteY0" fmla="*/ 428621 h 428620"/>
                <a:gd name="connsiteX1" fmla="*/ 56620 w 421272"/>
                <a:gd name="connsiteY1" fmla="*/ 371279 h 428620"/>
                <a:gd name="connsiteX2" fmla="*/ 0 w 421272"/>
                <a:gd name="connsiteY2" fmla="*/ 219129 h 428620"/>
                <a:gd name="connsiteX3" fmla="*/ 59029 w 421272"/>
                <a:gd name="connsiteY3" fmla="*/ 57945 h 428620"/>
                <a:gd name="connsiteX4" fmla="*/ 218045 w 421272"/>
                <a:gd name="connsiteY4" fmla="*/ 0 h 428620"/>
                <a:gd name="connsiteX5" fmla="*/ 367665 w 421272"/>
                <a:gd name="connsiteY5" fmla="*/ 56378 h 428620"/>
                <a:gd name="connsiteX6" fmla="*/ 421273 w 421272"/>
                <a:gd name="connsiteY6" fmla="*/ 212744 h 428620"/>
                <a:gd name="connsiteX7" fmla="*/ 363449 w 421272"/>
                <a:gd name="connsiteY7" fmla="*/ 369713 h 428620"/>
                <a:gd name="connsiteX8" fmla="*/ 208046 w 421272"/>
                <a:gd name="connsiteY8" fmla="*/ 428621 h 428620"/>
                <a:gd name="connsiteX9" fmla="*/ 212504 w 421272"/>
                <a:gd name="connsiteY9" fmla="*/ 73846 h 428620"/>
                <a:gd name="connsiteX10" fmla="*/ 126490 w 421272"/>
                <a:gd name="connsiteY10" fmla="*/ 111793 h 428620"/>
                <a:gd name="connsiteX11" fmla="*/ 94928 w 421272"/>
                <a:gd name="connsiteY11" fmla="*/ 216599 h 428620"/>
                <a:gd name="connsiteX12" fmla="*/ 126972 w 421272"/>
                <a:gd name="connsiteY12" fmla="*/ 318032 h 428620"/>
                <a:gd name="connsiteX13" fmla="*/ 212624 w 421272"/>
                <a:gd name="connsiteY13" fmla="*/ 355016 h 428620"/>
                <a:gd name="connsiteX14" fmla="*/ 296830 w 421272"/>
                <a:gd name="connsiteY14" fmla="*/ 318635 h 428620"/>
                <a:gd name="connsiteX15" fmla="*/ 326224 w 421272"/>
                <a:gd name="connsiteY15" fmla="*/ 215033 h 428620"/>
                <a:gd name="connsiteX16" fmla="*/ 296830 w 421272"/>
                <a:gd name="connsiteY16" fmla="*/ 110589 h 428620"/>
                <a:gd name="connsiteX17" fmla="*/ 212504 w 421272"/>
                <a:gd name="connsiteY17" fmla="*/ 73846 h 428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21272" h="428620">
                  <a:moveTo>
                    <a:pt x="208046" y="428621"/>
                  </a:moveTo>
                  <a:cubicBezTo>
                    <a:pt x="144801" y="428621"/>
                    <a:pt x="94326" y="409467"/>
                    <a:pt x="56620" y="371279"/>
                  </a:cubicBezTo>
                  <a:cubicBezTo>
                    <a:pt x="18913" y="332970"/>
                    <a:pt x="0" y="282254"/>
                    <a:pt x="0" y="219129"/>
                  </a:cubicBezTo>
                  <a:cubicBezTo>
                    <a:pt x="0" y="150343"/>
                    <a:pt x="19636" y="96614"/>
                    <a:pt x="59029" y="57945"/>
                  </a:cubicBezTo>
                  <a:cubicBezTo>
                    <a:pt x="98301" y="19275"/>
                    <a:pt x="151306" y="0"/>
                    <a:pt x="218045" y="0"/>
                  </a:cubicBezTo>
                  <a:cubicBezTo>
                    <a:pt x="282013" y="0"/>
                    <a:pt x="331886" y="18793"/>
                    <a:pt x="367665" y="56378"/>
                  </a:cubicBezTo>
                  <a:cubicBezTo>
                    <a:pt x="403444" y="93964"/>
                    <a:pt x="421273" y="146126"/>
                    <a:pt x="421273" y="212744"/>
                  </a:cubicBezTo>
                  <a:cubicBezTo>
                    <a:pt x="421273" y="278037"/>
                    <a:pt x="401998" y="330441"/>
                    <a:pt x="363449" y="369713"/>
                  </a:cubicBezTo>
                  <a:cubicBezTo>
                    <a:pt x="324899" y="408985"/>
                    <a:pt x="273098" y="428621"/>
                    <a:pt x="208046" y="428621"/>
                  </a:cubicBezTo>
                  <a:close/>
                  <a:moveTo>
                    <a:pt x="212504" y="73846"/>
                  </a:moveTo>
                  <a:cubicBezTo>
                    <a:pt x="176243" y="73846"/>
                    <a:pt x="147572" y="86495"/>
                    <a:pt x="126490" y="111793"/>
                  </a:cubicBezTo>
                  <a:cubicBezTo>
                    <a:pt x="105408" y="137091"/>
                    <a:pt x="94928" y="172027"/>
                    <a:pt x="94928" y="216599"/>
                  </a:cubicBezTo>
                  <a:cubicBezTo>
                    <a:pt x="94928" y="259486"/>
                    <a:pt x="105649" y="293337"/>
                    <a:pt x="126972" y="318032"/>
                  </a:cubicBezTo>
                  <a:cubicBezTo>
                    <a:pt x="148295" y="342728"/>
                    <a:pt x="176845" y="355016"/>
                    <a:pt x="212624" y="355016"/>
                  </a:cubicBezTo>
                  <a:cubicBezTo>
                    <a:pt x="249125" y="355016"/>
                    <a:pt x="277194" y="342849"/>
                    <a:pt x="296830" y="318635"/>
                  </a:cubicBezTo>
                  <a:cubicBezTo>
                    <a:pt x="316467" y="294421"/>
                    <a:pt x="326224" y="259847"/>
                    <a:pt x="326224" y="215033"/>
                  </a:cubicBezTo>
                  <a:cubicBezTo>
                    <a:pt x="326224" y="169979"/>
                    <a:pt x="316467" y="135164"/>
                    <a:pt x="296830" y="110589"/>
                  </a:cubicBezTo>
                  <a:cubicBezTo>
                    <a:pt x="277074" y="86134"/>
                    <a:pt x="249005" y="73846"/>
                    <a:pt x="212504" y="73846"/>
                  </a:cubicBezTo>
                  <a:close/>
                </a:path>
              </a:pathLst>
            </a:custGeom>
            <a:grpFill/>
            <a:ln w="12034"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E93D94ED-8DC7-74D6-930D-8D8AC4CFA368}"/>
                </a:ext>
              </a:extLst>
            </p:cNvPr>
            <p:cNvSpPr/>
            <p:nvPr/>
          </p:nvSpPr>
          <p:spPr>
            <a:xfrm>
              <a:off x="3337346" y="2711278"/>
              <a:ext cx="272857" cy="615465"/>
            </a:xfrm>
            <a:custGeom>
              <a:avLst/>
              <a:gdLst>
                <a:gd name="connsiteX0" fmla="*/ 272737 w 272857"/>
                <a:gd name="connsiteY0" fmla="*/ 84688 h 615465"/>
                <a:gd name="connsiteX1" fmla="*/ 229971 w 272857"/>
                <a:gd name="connsiteY1" fmla="*/ 73846 h 615465"/>
                <a:gd name="connsiteX2" fmla="*/ 162389 w 272857"/>
                <a:gd name="connsiteY2" fmla="*/ 150222 h 615465"/>
                <a:gd name="connsiteX3" fmla="*/ 162389 w 272857"/>
                <a:gd name="connsiteY3" fmla="*/ 205878 h 615465"/>
                <a:gd name="connsiteX4" fmla="*/ 257558 w 272857"/>
                <a:gd name="connsiteY4" fmla="*/ 205878 h 615465"/>
                <a:gd name="connsiteX5" fmla="*/ 257558 w 272857"/>
                <a:gd name="connsiteY5" fmla="*/ 278640 h 615465"/>
                <a:gd name="connsiteX6" fmla="*/ 162751 w 272857"/>
                <a:gd name="connsiteY6" fmla="*/ 278640 h 615465"/>
                <a:gd name="connsiteX7" fmla="*/ 162751 w 272857"/>
                <a:gd name="connsiteY7" fmla="*/ 615465 h 615465"/>
                <a:gd name="connsiteX8" fmla="*/ 69991 w 272857"/>
                <a:gd name="connsiteY8" fmla="*/ 615465 h 615465"/>
                <a:gd name="connsiteX9" fmla="*/ 69991 w 272857"/>
                <a:gd name="connsiteY9" fmla="*/ 278760 h 615465"/>
                <a:gd name="connsiteX10" fmla="*/ 0 w 272857"/>
                <a:gd name="connsiteY10" fmla="*/ 278760 h 615465"/>
                <a:gd name="connsiteX11" fmla="*/ 0 w 272857"/>
                <a:gd name="connsiteY11" fmla="*/ 205998 h 615465"/>
                <a:gd name="connsiteX12" fmla="*/ 69991 w 272857"/>
                <a:gd name="connsiteY12" fmla="*/ 205998 h 615465"/>
                <a:gd name="connsiteX13" fmla="*/ 69991 w 272857"/>
                <a:gd name="connsiteY13" fmla="*/ 139501 h 615465"/>
                <a:gd name="connsiteX14" fmla="*/ 112396 w 272857"/>
                <a:gd name="connsiteY14" fmla="*/ 37345 h 615465"/>
                <a:gd name="connsiteX15" fmla="*/ 218406 w 272857"/>
                <a:gd name="connsiteY15" fmla="*/ 0 h 615465"/>
                <a:gd name="connsiteX16" fmla="*/ 272857 w 272857"/>
                <a:gd name="connsiteY16" fmla="*/ 7589 h 615465"/>
                <a:gd name="connsiteX17" fmla="*/ 272857 w 272857"/>
                <a:gd name="connsiteY17" fmla="*/ 84688 h 615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72857" h="615465">
                  <a:moveTo>
                    <a:pt x="272737" y="84688"/>
                  </a:moveTo>
                  <a:cubicBezTo>
                    <a:pt x="260208" y="77460"/>
                    <a:pt x="245993" y="73846"/>
                    <a:pt x="229971" y="73846"/>
                  </a:cubicBezTo>
                  <a:cubicBezTo>
                    <a:pt x="184917" y="73846"/>
                    <a:pt x="162389" y="99265"/>
                    <a:pt x="162389" y="150222"/>
                  </a:cubicBezTo>
                  <a:lnTo>
                    <a:pt x="162389" y="205878"/>
                  </a:lnTo>
                  <a:lnTo>
                    <a:pt x="257558" y="205878"/>
                  </a:lnTo>
                  <a:lnTo>
                    <a:pt x="257558" y="278640"/>
                  </a:lnTo>
                  <a:lnTo>
                    <a:pt x="162751" y="278640"/>
                  </a:lnTo>
                  <a:lnTo>
                    <a:pt x="162751" y="615465"/>
                  </a:lnTo>
                  <a:lnTo>
                    <a:pt x="69991" y="615465"/>
                  </a:lnTo>
                  <a:lnTo>
                    <a:pt x="69991" y="278760"/>
                  </a:lnTo>
                  <a:lnTo>
                    <a:pt x="0" y="278760"/>
                  </a:lnTo>
                  <a:lnTo>
                    <a:pt x="0" y="205998"/>
                  </a:lnTo>
                  <a:lnTo>
                    <a:pt x="69991" y="205998"/>
                  </a:lnTo>
                  <a:lnTo>
                    <a:pt x="69991" y="139501"/>
                  </a:lnTo>
                  <a:cubicBezTo>
                    <a:pt x="69991" y="96253"/>
                    <a:pt x="84086" y="62281"/>
                    <a:pt x="112396" y="37345"/>
                  </a:cubicBezTo>
                  <a:cubicBezTo>
                    <a:pt x="140705" y="12408"/>
                    <a:pt x="176002" y="0"/>
                    <a:pt x="218406" y="0"/>
                  </a:cubicBezTo>
                  <a:cubicBezTo>
                    <a:pt x="241295" y="0"/>
                    <a:pt x="259486" y="2530"/>
                    <a:pt x="272857" y="7589"/>
                  </a:cubicBezTo>
                  <a:lnTo>
                    <a:pt x="272857" y="84688"/>
                  </a:lnTo>
                  <a:close/>
                </a:path>
              </a:pathLst>
            </a:custGeom>
            <a:grpFill/>
            <a:ln w="12034"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8C3CED5F-843F-4C67-1B53-45DC8A5D2EC2}"/>
                </a:ext>
              </a:extLst>
            </p:cNvPr>
            <p:cNvSpPr/>
            <p:nvPr/>
          </p:nvSpPr>
          <p:spPr>
            <a:xfrm>
              <a:off x="3575871" y="2796087"/>
              <a:ext cx="259244" cy="539932"/>
            </a:xfrm>
            <a:custGeom>
              <a:avLst/>
              <a:gdLst>
                <a:gd name="connsiteX0" fmla="*/ 259124 w 259244"/>
                <a:gd name="connsiteY0" fmla="*/ 526320 h 539932"/>
                <a:gd name="connsiteX1" fmla="*/ 187567 w 259244"/>
                <a:gd name="connsiteY1" fmla="*/ 539932 h 539932"/>
                <a:gd name="connsiteX2" fmla="*/ 68425 w 259244"/>
                <a:gd name="connsiteY2" fmla="*/ 425489 h 539932"/>
                <a:gd name="connsiteX3" fmla="*/ 68425 w 259244"/>
                <a:gd name="connsiteY3" fmla="*/ 193952 h 539932"/>
                <a:gd name="connsiteX4" fmla="*/ 0 w 259244"/>
                <a:gd name="connsiteY4" fmla="*/ 193952 h 539932"/>
                <a:gd name="connsiteX5" fmla="*/ 0 w 259244"/>
                <a:gd name="connsiteY5" fmla="*/ 121190 h 539932"/>
                <a:gd name="connsiteX6" fmla="*/ 68425 w 259244"/>
                <a:gd name="connsiteY6" fmla="*/ 121190 h 539932"/>
                <a:gd name="connsiteX7" fmla="*/ 68425 w 259244"/>
                <a:gd name="connsiteY7" fmla="*/ 26382 h 539932"/>
                <a:gd name="connsiteX8" fmla="*/ 161184 w 259244"/>
                <a:gd name="connsiteY8" fmla="*/ 0 h 539932"/>
                <a:gd name="connsiteX9" fmla="*/ 161184 w 259244"/>
                <a:gd name="connsiteY9" fmla="*/ 121190 h 539932"/>
                <a:gd name="connsiteX10" fmla="*/ 259124 w 259244"/>
                <a:gd name="connsiteY10" fmla="*/ 121190 h 539932"/>
                <a:gd name="connsiteX11" fmla="*/ 259124 w 259244"/>
                <a:gd name="connsiteY11" fmla="*/ 193952 h 539932"/>
                <a:gd name="connsiteX12" fmla="*/ 161184 w 259244"/>
                <a:gd name="connsiteY12" fmla="*/ 193952 h 539932"/>
                <a:gd name="connsiteX13" fmla="*/ 161184 w 259244"/>
                <a:gd name="connsiteY13" fmla="*/ 398745 h 539932"/>
                <a:gd name="connsiteX14" fmla="*/ 174436 w 259244"/>
                <a:gd name="connsiteY14" fmla="*/ 450787 h 539932"/>
                <a:gd name="connsiteX15" fmla="*/ 218406 w 259244"/>
                <a:gd name="connsiteY15" fmla="*/ 466327 h 539932"/>
                <a:gd name="connsiteX16" fmla="*/ 259244 w 259244"/>
                <a:gd name="connsiteY16" fmla="*/ 452714 h 539932"/>
                <a:gd name="connsiteX17" fmla="*/ 259244 w 259244"/>
                <a:gd name="connsiteY17" fmla="*/ 526320 h 539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9244" h="539932">
                  <a:moveTo>
                    <a:pt x="259124" y="526320"/>
                  </a:moveTo>
                  <a:cubicBezTo>
                    <a:pt x="240934" y="535355"/>
                    <a:pt x="217081" y="539932"/>
                    <a:pt x="187567" y="539932"/>
                  </a:cubicBezTo>
                  <a:cubicBezTo>
                    <a:pt x="108059" y="539932"/>
                    <a:pt x="68425" y="501744"/>
                    <a:pt x="68425" y="425489"/>
                  </a:cubicBezTo>
                  <a:lnTo>
                    <a:pt x="68425" y="193952"/>
                  </a:lnTo>
                  <a:lnTo>
                    <a:pt x="0" y="193952"/>
                  </a:lnTo>
                  <a:lnTo>
                    <a:pt x="0" y="121190"/>
                  </a:lnTo>
                  <a:lnTo>
                    <a:pt x="68425" y="121190"/>
                  </a:lnTo>
                  <a:lnTo>
                    <a:pt x="68425" y="26382"/>
                  </a:lnTo>
                  <a:lnTo>
                    <a:pt x="161184" y="0"/>
                  </a:lnTo>
                  <a:lnTo>
                    <a:pt x="161184" y="121190"/>
                  </a:lnTo>
                  <a:lnTo>
                    <a:pt x="259124" y="121190"/>
                  </a:lnTo>
                  <a:lnTo>
                    <a:pt x="259124" y="193952"/>
                  </a:lnTo>
                  <a:lnTo>
                    <a:pt x="161184" y="193952"/>
                  </a:lnTo>
                  <a:lnTo>
                    <a:pt x="161184" y="398745"/>
                  </a:lnTo>
                  <a:cubicBezTo>
                    <a:pt x="161184" y="422959"/>
                    <a:pt x="165642" y="440306"/>
                    <a:pt x="174436" y="450787"/>
                  </a:cubicBezTo>
                  <a:cubicBezTo>
                    <a:pt x="183230" y="461267"/>
                    <a:pt x="197927" y="466327"/>
                    <a:pt x="218406" y="466327"/>
                  </a:cubicBezTo>
                  <a:cubicBezTo>
                    <a:pt x="234187" y="466327"/>
                    <a:pt x="247680" y="461749"/>
                    <a:pt x="259244" y="452714"/>
                  </a:cubicBezTo>
                  <a:lnTo>
                    <a:pt x="259244" y="526320"/>
                  </a:lnTo>
                  <a:close/>
                </a:path>
              </a:pathLst>
            </a:custGeom>
            <a:grpFill/>
            <a:ln w="12034"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2249059D-900A-C605-84CC-80AEAEEC736F}"/>
                </a:ext>
              </a:extLst>
            </p:cNvPr>
            <p:cNvSpPr/>
            <p:nvPr/>
          </p:nvSpPr>
          <p:spPr>
            <a:xfrm>
              <a:off x="587450" y="3572375"/>
              <a:ext cx="97939" cy="573663"/>
            </a:xfrm>
            <a:custGeom>
              <a:avLst/>
              <a:gdLst>
                <a:gd name="connsiteX0" fmla="*/ 97940 w 97939"/>
                <a:gd name="connsiteY0" fmla="*/ 573663 h 573663"/>
                <a:gd name="connsiteX1" fmla="*/ 0 w 97939"/>
                <a:gd name="connsiteY1" fmla="*/ 573663 h 573663"/>
                <a:gd name="connsiteX2" fmla="*/ 0 w 97939"/>
                <a:gd name="connsiteY2" fmla="*/ 0 h 573663"/>
                <a:gd name="connsiteX3" fmla="*/ 97940 w 97939"/>
                <a:gd name="connsiteY3" fmla="*/ 0 h 573663"/>
                <a:gd name="connsiteX4" fmla="*/ 97940 w 97939"/>
                <a:gd name="connsiteY4" fmla="*/ 573663 h 5736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939" h="573663">
                  <a:moveTo>
                    <a:pt x="97940" y="573663"/>
                  </a:moveTo>
                  <a:lnTo>
                    <a:pt x="0" y="573663"/>
                  </a:lnTo>
                  <a:lnTo>
                    <a:pt x="0" y="0"/>
                  </a:lnTo>
                  <a:lnTo>
                    <a:pt x="97940" y="0"/>
                  </a:lnTo>
                  <a:lnTo>
                    <a:pt x="97940" y="573663"/>
                  </a:lnTo>
                  <a:close/>
                </a:path>
              </a:pathLst>
            </a:custGeom>
            <a:grpFill/>
            <a:ln w="12034"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0EDBAF49-C1FC-BBC1-E698-E893439F6358}"/>
                </a:ext>
              </a:extLst>
            </p:cNvPr>
            <p:cNvSpPr/>
            <p:nvPr/>
          </p:nvSpPr>
          <p:spPr>
            <a:xfrm>
              <a:off x="765139" y="3726934"/>
              <a:ext cx="399227" cy="611851"/>
            </a:xfrm>
            <a:custGeom>
              <a:avLst/>
              <a:gdLst>
                <a:gd name="connsiteX0" fmla="*/ 399227 w 399227"/>
                <a:gd name="connsiteY0" fmla="*/ 386217 h 611851"/>
                <a:gd name="connsiteX1" fmla="*/ 172388 w 399227"/>
                <a:gd name="connsiteY1" fmla="*/ 611851 h 611851"/>
                <a:gd name="connsiteX2" fmla="*/ 32767 w 399227"/>
                <a:gd name="connsiteY2" fmla="*/ 585107 h 611851"/>
                <a:gd name="connsiteX3" fmla="*/ 32767 w 399227"/>
                <a:gd name="connsiteY3" fmla="*/ 500299 h 611851"/>
                <a:gd name="connsiteX4" fmla="*/ 160341 w 399227"/>
                <a:gd name="connsiteY4" fmla="*/ 538728 h 611851"/>
                <a:gd name="connsiteX5" fmla="*/ 306347 w 399227"/>
                <a:gd name="connsiteY5" fmla="*/ 395131 h 611851"/>
                <a:gd name="connsiteX6" fmla="*/ 306347 w 399227"/>
                <a:gd name="connsiteY6" fmla="*/ 350318 h 611851"/>
                <a:gd name="connsiteX7" fmla="*/ 304781 w 399227"/>
                <a:gd name="connsiteY7" fmla="*/ 350318 h 611851"/>
                <a:gd name="connsiteX8" fmla="*/ 166365 w 399227"/>
                <a:gd name="connsiteY8" fmla="*/ 428742 h 611851"/>
                <a:gd name="connsiteX9" fmla="*/ 45777 w 399227"/>
                <a:gd name="connsiteY9" fmla="*/ 374170 h 611851"/>
                <a:gd name="connsiteX10" fmla="*/ 0 w 399227"/>
                <a:gd name="connsiteY10" fmla="*/ 227562 h 611851"/>
                <a:gd name="connsiteX11" fmla="*/ 49150 w 399227"/>
                <a:gd name="connsiteY11" fmla="*/ 61559 h 611851"/>
                <a:gd name="connsiteX12" fmla="*/ 184314 w 399227"/>
                <a:gd name="connsiteY12" fmla="*/ 0 h 611851"/>
                <a:gd name="connsiteX13" fmla="*/ 304661 w 399227"/>
                <a:gd name="connsiteY13" fmla="*/ 66377 h 611851"/>
                <a:gd name="connsiteX14" fmla="*/ 306227 w 399227"/>
                <a:gd name="connsiteY14" fmla="*/ 66377 h 611851"/>
                <a:gd name="connsiteX15" fmla="*/ 306227 w 399227"/>
                <a:gd name="connsiteY15" fmla="*/ 9637 h 611851"/>
                <a:gd name="connsiteX16" fmla="*/ 398986 w 399227"/>
                <a:gd name="connsiteY16" fmla="*/ 9637 h 611851"/>
                <a:gd name="connsiteX17" fmla="*/ 398986 w 399227"/>
                <a:gd name="connsiteY17" fmla="*/ 386217 h 611851"/>
                <a:gd name="connsiteX18" fmla="*/ 307311 w 399227"/>
                <a:gd name="connsiteY18" fmla="*/ 231417 h 611851"/>
                <a:gd name="connsiteX19" fmla="*/ 307311 w 399227"/>
                <a:gd name="connsiteY19" fmla="*/ 178171 h 611851"/>
                <a:gd name="connsiteX20" fmla="*/ 278760 w 399227"/>
                <a:gd name="connsiteY20" fmla="*/ 104324 h 611851"/>
                <a:gd name="connsiteX21" fmla="*/ 207323 w 399227"/>
                <a:gd name="connsiteY21" fmla="*/ 73726 h 611851"/>
                <a:gd name="connsiteX22" fmla="*/ 124683 w 399227"/>
                <a:gd name="connsiteY22" fmla="*/ 112757 h 611851"/>
                <a:gd name="connsiteX23" fmla="*/ 94928 w 399227"/>
                <a:gd name="connsiteY23" fmla="*/ 221779 h 611851"/>
                <a:gd name="connsiteX24" fmla="*/ 123479 w 399227"/>
                <a:gd name="connsiteY24" fmla="*/ 318394 h 611851"/>
                <a:gd name="connsiteX25" fmla="*/ 199252 w 399227"/>
                <a:gd name="connsiteY25" fmla="*/ 354534 h 611851"/>
                <a:gd name="connsiteX26" fmla="*/ 277194 w 399227"/>
                <a:gd name="connsiteY26" fmla="*/ 319960 h 611851"/>
                <a:gd name="connsiteX27" fmla="*/ 307311 w 399227"/>
                <a:gd name="connsiteY27" fmla="*/ 231417 h 611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99227" h="611851">
                  <a:moveTo>
                    <a:pt x="399227" y="386217"/>
                  </a:moveTo>
                  <a:cubicBezTo>
                    <a:pt x="399227" y="536559"/>
                    <a:pt x="323574" y="611851"/>
                    <a:pt x="172388" y="611851"/>
                  </a:cubicBezTo>
                  <a:cubicBezTo>
                    <a:pt x="119021" y="611851"/>
                    <a:pt x="72521" y="602937"/>
                    <a:pt x="32767" y="585107"/>
                  </a:cubicBezTo>
                  <a:lnTo>
                    <a:pt x="32767" y="500299"/>
                  </a:lnTo>
                  <a:cubicBezTo>
                    <a:pt x="77581" y="525838"/>
                    <a:pt x="120105" y="538728"/>
                    <a:pt x="160341" y="538728"/>
                  </a:cubicBezTo>
                  <a:cubicBezTo>
                    <a:pt x="257679" y="538728"/>
                    <a:pt x="306347" y="490902"/>
                    <a:pt x="306347" y="395131"/>
                  </a:cubicBezTo>
                  <a:lnTo>
                    <a:pt x="306347" y="350318"/>
                  </a:lnTo>
                  <a:lnTo>
                    <a:pt x="304781" y="350318"/>
                  </a:lnTo>
                  <a:cubicBezTo>
                    <a:pt x="274062" y="402600"/>
                    <a:pt x="227923" y="428742"/>
                    <a:pt x="166365" y="428742"/>
                  </a:cubicBezTo>
                  <a:cubicBezTo>
                    <a:pt x="116491" y="428742"/>
                    <a:pt x="76256" y="410551"/>
                    <a:pt x="45777" y="374170"/>
                  </a:cubicBezTo>
                  <a:cubicBezTo>
                    <a:pt x="15299" y="337789"/>
                    <a:pt x="0" y="288880"/>
                    <a:pt x="0" y="227562"/>
                  </a:cubicBezTo>
                  <a:cubicBezTo>
                    <a:pt x="0" y="157932"/>
                    <a:pt x="16383" y="102638"/>
                    <a:pt x="49150" y="61559"/>
                  </a:cubicBezTo>
                  <a:cubicBezTo>
                    <a:pt x="81917" y="20480"/>
                    <a:pt x="126972" y="0"/>
                    <a:pt x="184314" y="0"/>
                  </a:cubicBezTo>
                  <a:cubicBezTo>
                    <a:pt x="238404" y="0"/>
                    <a:pt x="278519" y="22166"/>
                    <a:pt x="304661" y="66377"/>
                  </a:cubicBezTo>
                  <a:lnTo>
                    <a:pt x="306227" y="66377"/>
                  </a:lnTo>
                  <a:lnTo>
                    <a:pt x="306227" y="9637"/>
                  </a:lnTo>
                  <a:lnTo>
                    <a:pt x="398986" y="9637"/>
                  </a:lnTo>
                  <a:lnTo>
                    <a:pt x="398986" y="386217"/>
                  </a:lnTo>
                  <a:close/>
                  <a:moveTo>
                    <a:pt x="307311" y="231417"/>
                  </a:moveTo>
                  <a:lnTo>
                    <a:pt x="307311" y="178171"/>
                  </a:lnTo>
                  <a:cubicBezTo>
                    <a:pt x="307311" y="149379"/>
                    <a:pt x="297794" y="124804"/>
                    <a:pt x="278760" y="104324"/>
                  </a:cubicBezTo>
                  <a:cubicBezTo>
                    <a:pt x="259727" y="83965"/>
                    <a:pt x="235874" y="73726"/>
                    <a:pt x="207323" y="73726"/>
                  </a:cubicBezTo>
                  <a:cubicBezTo>
                    <a:pt x="172147" y="73726"/>
                    <a:pt x="144560" y="86736"/>
                    <a:pt x="124683" y="112757"/>
                  </a:cubicBezTo>
                  <a:cubicBezTo>
                    <a:pt x="104806" y="138778"/>
                    <a:pt x="94928" y="175038"/>
                    <a:pt x="94928" y="221779"/>
                  </a:cubicBezTo>
                  <a:cubicBezTo>
                    <a:pt x="94928" y="262015"/>
                    <a:pt x="104445" y="294301"/>
                    <a:pt x="123479" y="318394"/>
                  </a:cubicBezTo>
                  <a:cubicBezTo>
                    <a:pt x="142512" y="342487"/>
                    <a:pt x="167810" y="354534"/>
                    <a:pt x="199252" y="354534"/>
                  </a:cubicBezTo>
                  <a:cubicBezTo>
                    <a:pt x="231296" y="354534"/>
                    <a:pt x="257197" y="342969"/>
                    <a:pt x="277194" y="319960"/>
                  </a:cubicBezTo>
                  <a:cubicBezTo>
                    <a:pt x="297192" y="296951"/>
                    <a:pt x="307311" y="267437"/>
                    <a:pt x="307311" y="231417"/>
                  </a:cubicBezTo>
                  <a:close/>
                </a:path>
              </a:pathLst>
            </a:custGeom>
            <a:grpFill/>
            <a:ln w="12034" cap="flat">
              <a:no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06BD53C2-64A0-AD8D-840B-AFF8A437AD4B}"/>
                </a:ext>
              </a:extLst>
            </p:cNvPr>
            <p:cNvSpPr/>
            <p:nvPr/>
          </p:nvSpPr>
          <p:spPr>
            <a:xfrm>
              <a:off x="1260619" y="3726813"/>
              <a:ext cx="364773" cy="419224"/>
            </a:xfrm>
            <a:custGeom>
              <a:avLst/>
              <a:gdLst>
                <a:gd name="connsiteX0" fmla="*/ 364773 w 364773"/>
                <a:gd name="connsiteY0" fmla="*/ 419225 h 419224"/>
                <a:gd name="connsiteX1" fmla="*/ 272014 w 364773"/>
                <a:gd name="connsiteY1" fmla="*/ 419225 h 419224"/>
                <a:gd name="connsiteX2" fmla="*/ 272014 w 364773"/>
                <a:gd name="connsiteY2" fmla="*/ 188410 h 419224"/>
                <a:gd name="connsiteX3" fmla="*/ 190819 w 364773"/>
                <a:gd name="connsiteY3" fmla="*/ 73605 h 419224"/>
                <a:gd name="connsiteX4" fmla="*/ 120828 w 364773"/>
                <a:gd name="connsiteY4" fmla="*/ 105408 h 419224"/>
                <a:gd name="connsiteX5" fmla="*/ 93241 w 364773"/>
                <a:gd name="connsiteY5" fmla="*/ 185639 h 419224"/>
                <a:gd name="connsiteX6" fmla="*/ 93241 w 364773"/>
                <a:gd name="connsiteY6" fmla="*/ 419225 h 419224"/>
                <a:gd name="connsiteX7" fmla="*/ 0 w 364773"/>
                <a:gd name="connsiteY7" fmla="*/ 419225 h 419224"/>
                <a:gd name="connsiteX8" fmla="*/ 0 w 364773"/>
                <a:gd name="connsiteY8" fmla="*/ 9637 h 419224"/>
                <a:gd name="connsiteX9" fmla="*/ 93241 w 364773"/>
                <a:gd name="connsiteY9" fmla="*/ 9637 h 419224"/>
                <a:gd name="connsiteX10" fmla="*/ 93241 w 364773"/>
                <a:gd name="connsiteY10" fmla="*/ 77581 h 419224"/>
                <a:gd name="connsiteX11" fmla="*/ 94807 w 364773"/>
                <a:gd name="connsiteY11" fmla="*/ 77581 h 419224"/>
                <a:gd name="connsiteX12" fmla="*/ 227562 w 364773"/>
                <a:gd name="connsiteY12" fmla="*/ 0 h 419224"/>
                <a:gd name="connsiteX13" fmla="*/ 329597 w 364773"/>
                <a:gd name="connsiteY13" fmla="*/ 43368 h 419224"/>
                <a:gd name="connsiteX14" fmla="*/ 364773 w 364773"/>
                <a:gd name="connsiteY14" fmla="*/ 168774 h 419224"/>
                <a:gd name="connsiteX15" fmla="*/ 364773 w 364773"/>
                <a:gd name="connsiteY15" fmla="*/ 419225 h 419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64773" h="419224">
                  <a:moveTo>
                    <a:pt x="364773" y="419225"/>
                  </a:moveTo>
                  <a:lnTo>
                    <a:pt x="272014" y="419225"/>
                  </a:lnTo>
                  <a:lnTo>
                    <a:pt x="272014" y="188410"/>
                  </a:lnTo>
                  <a:cubicBezTo>
                    <a:pt x="272014" y="111914"/>
                    <a:pt x="244909" y="73605"/>
                    <a:pt x="190819" y="73605"/>
                  </a:cubicBezTo>
                  <a:cubicBezTo>
                    <a:pt x="162510" y="73605"/>
                    <a:pt x="139260" y="84206"/>
                    <a:pt x="120828" y="105408"/>
                  </a:cubicBezTo>
                  <a:cubicBezTo>
                    <a:pt x="102397" y="126611"/>
                    <a:pt x="93241" y="153354"/>
                    <a:pt x="93241" y="185639"/>
                  </a:cubicBezTo>
                  <a:lnTo>
                    <a:pt x="93241" y="419225"/>
                  </a:lnTo>
                  <a:lnTo>
                    <a:pt x="0" y="419225"/>
                  </a:lnTo>
                  <a:lnTo>
                    <a:pt x="0" y="9637"/>
                  </a:lnTo>
                  <a:lnTo>
                    <a:pt x="93241" y="9637"/>
                  </a:lnTo>
                  <a:lnTo>
                    <a:pt x="93241" y="77581"/>
                  </a:lnTo>
                  <a:lnTo>
                    <a:pt x="94807" y="77581"/>
                  </a:lnTo>
                  <a:cubicBezTo>
                    <a:pt x="125526" y="25900"/>
                    <a:pt x="169738" y="0"/>
                    <a:pt x="227562" y="0"/>
                  </a:cubicBezTo>
                  <a:cubicBezTo>
                    <a:pt x="272135" y="0"/>
                    <a:pt x="306106" y="14456"/>
                    <a:pt x="329597" y="43368"/>
                  </a:cubicBezTo>
                  <a:cubicBezTo>
                    <a:pt x="353088" y="72280"/>
                    <a:pt x="364773" y="114082"/>
                    <a:pt x="364773" y="168774"/>
                  </a:cubicBezTo>
                  <a:lnTo>
                    <a:pt x="364773" y="419225"/>
                  </a:lnTo>
                  <a:close/>
                </a:path>
              </a:pathLst>
            </a:custGeom>
            <a:grpFill/>
            <a:ln w="12034"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235ECCDB-35D1-FA8F-5371-5161E7D500AD}"/>
                </a:ext>
              </a:extLst>
            </p:cNvPr>
            <p:cNvSpPr/>
            <p:nvPr/>
          </p:nvSpPr>
          <p:spPr>
            <a:xfrm>
              <a:off x="1705623" y="3544909"/>
              <a:ext cx="111552" cy="601129"/>
            </a:xfrm>
            <a:custGeom>
              <a:avLst/>
              <a:gdLst>
                <a:gd name="connsiteX0" fmla="*/ 55174 w 111552"/>
                <a:gd name="connsiteY0" fmla="*/ 105529 h 601129"/>
                <a:gd name="connsiteX1" fmla="*/ 16143 w 111552"/>
                <a:gd name="connsiteY1" fmla="*/ 90712 h 601129"/>
                <a:gd name="connsiteX2" fmla="*/ 0 w 111552"/>
                <a:gd name="connsiteY2" fmla="*/ 53126 h 601129"/>
                <a:gd name="connsiteX3" fmla="*/ 16143 w 111552"/>
                <a:gd name="connsiteY3" fmla="*/ 15179 h 601129"/>
                <a:gd name="connsiteX4" fmla="*/ 55174 w 111552"/>
                <a:gd name="connsiteY4" fmla="*/ 0 h 601129"/>
                <a:gd name="connsiteX5" fmla="*/ 95169 w 111552"/>
                <a:gd name="connsiteY5" fmla="*/ 15179 h 601129"/>
                <a:gd name="connsiteX6" fmla="*/ 111552 w 111552"/>
                <a:gd name="connsiteY6" fmla="*/ 53126 h 601129"/>
                <a:gd name="connsiteX7" fmla="*/ 95169 w 111552"/>
                <a:gd name="connsiteY7" fmla="*/ 90109 h 601129"/>
                <a:gd name="connsiteX8" fmla="*/ 55174 w 111552"/>
                <a:gd name="connsiteY8" fmla="*/ 105529 h 601129"/>
                <a:gd name="connsiteX9" fmla="*/ 101192 w 111552"/>
                <a:gd name="connsiteY9" fmla="*/ 601130 h 601129"/>
                <a:gd name="connsiteX10" fmla="*/ 8433 w 111552"/>
                <a:gd name="connsiteY10" fmla="*/ 601130 h 601129"/>
                <a:gd name="connsiteX11" fmla="*/ 8433 w 111552"/>
                <a:gd name="connsiteY11" fmla="*/ 191542 h 601129"/>
                <a:gd name="connsiteX12" fmla="*/ 101192 w 111552"/>
                <a:gd name="connsiteY12" fmla="*/ 191542 h 601129"/>
                <a:gd name="connsiteX13" fmla="*/ 101192 w 111552"/>
                <a:gd name="connsiteY13" fmla="*/ 601130 h 601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1552" h="601129">
                  <a:moveTo>
                    <a:pt x="55174" y="105529"/>
                  </a:moveTo>
                  <a:cubicBezTo>
                    <a:pt x="39995" y="105529"/>
                    <a:pt x="26985" y="100590"/>
                    <a:pt x="16143" y="90712"/>
                  </a:cubicBezTo>
                  <a:cubicBezTo>
                    <a:pt x="5301" y="80833"/>
                    <a:pt x="0" y="68305"/>
                    <a:pt x="0" y="53126"/>
                  </a:cubicBezTo>
                  <a:cubicBezTo>
                    <a:pt x="0" y="37947"/>
                    <a:pt x="5421" y="25298"/>
                    <a:pt x="16143" y="15179"/>
                  </a:cubicBezTo>
                  <a:cubicBezTo>
                    <a:pt x="26985" y="5060"/>
                    <a:pt x="39995" y="0"/>
                    <a:pt x="55174" y="0"/>
                  </a:cubicBezTo>
                  <a:cubicBezTo>
                    <a:pt x="70955" y="0"/>
                    <a:pt x="84206" y="5060"/>
                    <a:pt x="95169" y="15179"/>
                  </a:cubicBezTo>
                  <a:cubicBezTo>
                    <a:pt x="106131" y="25298"/>
                    <a:pt x="111552" y="37947"/>
                    <a:pt x="111552" y="53126"/>
                  </a:cubicBezTo>
                  <a:cubicBezTo>
                    <a:pt x="111552" y="67582"/>
                    <a:pt x="106131" y="79869"/>
                    <a:pt x="95169" y="90109"/>
                  </a:cubicBezTo>
                  <a:cubicBezTo>
                    <a:pt x="84206" y="100349"/>
                    <a:pt x="70955" y="105529"/>
                    <a:pt x="55174" y="105529"/>
                  </a:cubicBezTo>
                  <a:close/>
                  <a:moveTo>
                    <a:pt x="101192" y="601130"/>
                  </a:moveTo>
                  <a:lnTo>
                    <a:pt x="8433" y="601130"/>
                  </a:lnTo>
                  <a:lnTo>
                    <a:pt x="8433" y="191542"/>
                  </a:lnTo>
                  <a:lnTo>
                    <a:pt x="101192" y="191542"/>
                  </a:lnTo>
                  <a:lnTo>
                    <a:pt x="101192" y="601130"/>
                  </a:lnTo>
                  <a:close/>
                </a:path>
              </a:pathLst>
            </a:custGeom>
            <a:grpFill/>
            <a:ln w="12034"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712B5CD3-46DF-7CE6-9AAF-65AEA1260367}"/>
                </a:ext>
              </a:extLst>
            </p:cNvPr>
            <p:cNvSpPr/>
            <p:nvPr/>
          </p:nvSpPr>
          <p:spPr>
            <a:xfrm>
              <a:off x="1860302" y="3615261"/>
              <a:ext cx="259244" cy="539932"/>
            </a:xfrm>
            <a:custGeom>
              <a:avLst/>
              <a:gdLst>
                <a:gd name="connsiteX0" fmla="*/ 259124 w 259244"/>
                <a:gd name="connsiteY0" fmla="*/ 526320 h 539932"/>
                <a:gd name="connsiteX1" fmla="*/ 187567 w 259244"/>
                <a:gd name="connsiteY1" fmla="*/ 539932 h 539932"/>
                <a:gd name="connsiteX2" fmla="*/ 68425 w 259244"/>
                <a:gd name="connsiteY2" fmla="*/ 425489 h 539932"/>
                <a:gd name="connsiteX3" fmla="*/ 68425 w 259244"/>
                <a:gd name="connsiteY3" fmla="*/ 193951 h 539932"/>
                <a:gd name="connsiteX4" fmla="*/ 0 w 259244"/>
                <a:gd name="connsiteY4" fmla="*/ 193951 h 539932"/>
                <a:gd name="connsiteX5" fmla="*/ 0 w 259244"/>
                <a:gd name="connsiteY5" fmla="*/ 121190 h 539932"/>
                <a:gd name="connsiteX6" fmla="*/ 68425 w 259244"/>
                <a:gd name="connsiteY6" fmla="*/ 121190 h 539932"/>
                <a:gd name="connsiteX7" fmla="*/ 68425 w 259244"/>
                <a:gd name="connsiteY7" fmla="*/ 26382 h 539932"/>
                <a:gd name="connsiteX8" fmla="*/ 161185 w 259244"/>
                <a:gd name="connsiteY8" fmla="*/ 0 h 539932"/>
                <a:gd name="connsiteX9" fmla="*/ 161185 w 259244"/>
                <a:gd name="connsiteY9" fmla="*/ 121190 h 539932"/>
                <a:gd name="connsiteX10" fmla="*/ 259124 w 259244"/>
                <a:gd name="connsiteY10" fmla="*/ 121190 h 539932"/>
                <a:gd name="connsiteX11" fmla="*/ 259124 w 259244"/>
                <a:gd name="connsiteY11" fmla="*/ 193951 h 539932"/>
                <a:gd name="connsiteX12" fmla="*/ 161185 w 259244"/>
                <a:gd name="connsiteY12" fmla="*/ 193951 h 539932"/>
                <a:gd name="connsiteX13" fmla="*/ 161185 w 259244"/>
                <a:gd name="connsiteY13" fmla="*/ 398745 h 539932"/>
                <a:gd name="connsiteX14" fmla="*/ 174436 w 259244"/>
                <a:gd name="connsiteY14" fmla="*/ 450787 h 539932"/>
                <a:gd name="connsiteX15" fmla="*/ 218406 w 259244"/>
                <a:gd name="connsiteY15" fmla="*/ 466327 h 539932"/>
                <a:gd name="connsiteX16" fmla="*/ 259245 w 259244"/>
                <a:gd name="connsiteY16" fmla="*/ 452714 h 539932"/>
                <a:gd name="connsiteX17" fmla="*/ 259245 w 259244"/>
                <a:gd name="connsiteY17" fmla="*/ 526320 h 539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9244" h="539932">
                  <a:moveTo>
                    <a:pt x="259124" y="526320"/>
                  </a:moveTo>
                  <a:cubicBezTo>
                    <a:pt x="240934" y="535355"/>
                    <a:pt x="217081" y="539932"/>
                    <a:pt x="187567" y="539932"/>
                  </a:cubicBezTo>
                  <a:cubicBezTo>
                    <a:pt x="108059" y="539932"/>
                    <a:pt x="68425" y="501744"/>
                    <a:pt x="68425" y="425489"/>
                  </a:cubicBezTo>
                  <a:lnTo>
                    <a:pt x="68425" y="193951"/>
                  </a:lnTo>
                  <a:lnTo>
                    <a:pt x="0" y="193951"/>
                  </a:lnTo>
                  <a:lnTo>
                    <a:pt x="0" y="121190"/>
                  </a:lnTo>
                  <a:lnTo>
                    <a:pt x="68425" y="121190"/>
                  </a:lnTo>
                  <a:lnTo>
                    <a:pt x="68425" y="26382"/>
                  </a:lnTo>
                  <a:lnTo>
                    <a:pt x="161185" y="0"/>
                  </a:lnTo>
                  <a:lnTo>
                    <a:pt x="161185" y="121190"/>
                  </a:lnTo>
                  <a:lnTo>
                    <a:pt x="259124" y="121190"/>
                  </a:lnTo>
                  <a:lnTo>
                    <a:pt x="259124" y="193951"/>
                  </a:lnTo>
                  <a:lnTo>
                    <a:pt x="161185" y="193951"/>
                  </a:lnTo>
                  <a:lnTo>
                    <a:pt x="161185" y="398745"/>
                  </a:lnTo>
                  <a:cubicBezTo>
                    <a:pt x="161185" y="422959"/>
                    <a:pt x="165642" y="440306"/>
                    <a:pt x="174436" y="450787"/>
                  </a:cubicBezTo>
                  <a:cubicBezTo>
                    <a:pt x="183230" y="461267"/>
                    <a:pt x="197927" y="466327"/>
                    <a:pt x="218406" y="466327"/>
                  </a:cubicBezTo>
                  <a:cubicBezTo>
                    <a:pt x="234188" y="466327"/>
                    <a:pt x="247680" y="461749"/>
                    <a:pt x="259245" y="452714"/>
                  </a:cubicBezTo>
                  <a:lnTo>
                    <a:pt x="259245" y="526320"/>
                  </a:lnTo>
                  <a:close/>
                </a:path>
              </a:pathLst>
            </a:custGeom>
            <a:grpFill/>
            <a:ln w="12034"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2C75FA18-6544-D66A-6F25-F6A24FDB7600}"/>
                </a:ext>
              </a:extLst>
            </p:cNvPr>
            <p:cNvSpPr/>
            <p:nvPr/>
          </p:nvSpPr>
          <p:spPr>
            <a:xfrm>
              <a:off x="2143520" y="3726934"/>
              <a:ext cx="373326" cy="428741"/>
            </a:xfrm>
            <a:custGeom>
              <a:avLst/>
              <a:gdLst>
                <a:gd name="connsiteX0" fmla="*/ 373327 w 373326"/>
                <a:gd name="connsiteY0" fmla="*/ 239488 h 428741"/>
                <a:gd name="connsiteX1" fmla="*/ 94085 w 373326"/>
                <a:gd name="connsiteY1" fmla="*/ 239488 h 428741"/>
                <a:gd name="connsiteX2" fmla="*/ 129140 w 373326"/>
                <a:gd name="connsiteY2" fmla="*/ 327068 h 428741"/>
                <a:gd name="connsiteX3" fmla="*/ 220936 w 373326"/>
                <a:gd name="connsiteY3" fmla="*/ 357907 h 428741"/>
                <a:gd name="connsiteX4" fmla="*/ 341283 w 373326"/>
                <a:gd name="connsiteY4" fmla="*/ 318755 h 428741"/>
                <a:gd name="connsiteX5" fmla="*/ 341283 w 373326"/>
                <a:gd name="connsiteY5" fmla="*/ 393565 h 428741"/>
                <a:gd name="connsiteX6" fmla="*/ 193229 w 373326"/>
                <a:gd name="connsiteY6" fmla="*/ 428742 h 428741"/>
                <a:gd name="connsiteX7" fmla="*/ 51439 w 373326"/>
                <a:gd name="connsiteY7" fmla="*/ 372965 h 428741"/>
                <a:gd name="connsiteX8" fmla="*/ 0 w 373326"/>
                <a:gd name="connsiteY8" fmla="*/ 215997 h 428741"/>
                <a:gd name="connsiteX9" fmla="*/ 56619 w 373326"/>
                <a:gd name="connsiteY9" fmla="*/ 60233 h 428741"/>
                <a:gd name="connsiteX10" fmla="*/ 197204 w 373326"/>
                <a:gd name="connsiteY10" fmla="*/ 0 h 428741"/>
                <a:gd name="connsiteX11" fmla="*/ 327188 w 373326"/>
                <a:gd name="connsiteY11" fmla="*/ 53969 h 428741"/>
                <a:gd name="connsiteX12" fmla="*/ 373206 w 373326"/>
                <a:gd name="connsiteY12" fmla="*/ 203950 h 428741"/>
                <a:gd name="connsiteX13" fmla="*/ 373206 w 373326"/>
                <a:gd name="connsiteY13" fmla="*/ 239488 h 428741"/>
                <a:gd name="connsiteX14" fmla="*/ 283699 w 373326"/>
                <a:gd name="connsiteY14" fmla="*/ 173834 h 428741"/>
                <a:gd name="connsiteX15" fmla="*/ 260088 w 373326"/>
                <a:gd name="connsiteY15" fmla="*/ 96012 h 428741"/>
                <a:gd name="connsiteX16" fmla="*/ 196120 w 373326"/>
                <a:gd name="connsiteY16" fmla="*/ 68184 h 428741"/>
                <a:gd name="connsiteX17" fmla="*/ 128297 w 373326"/>
                <a:gd name="connsiteY17" fmla="*/ 97337 h 428741"/>
                <a:gd name="connsiteX18" fmla="*/ 94085 w 373326"/>
                <a:gd name="connsiteY18" fmla="*/ 173713 h 428741"/>
                <a:gd name="connsiteX19" fmla="*/ 283699 w 373326"/>
                <a:gd name="connsiteY19" fmla="*/ 173713 h 428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73326" h="428741">
                  <a:moveTo>
                    <a:pt x="373327" y="239488"/>
                  </a:moveTo>
                  <a:lnTo>
                    <a:pt x="94085" y="239488"/>
                  </a:lnTo>
                  <a:cubicBezTo>
                    <a:pt x="95169" y="277315"/>
                    <a:pt x="106854" y="306588"/>
                    <a:pt x="129140" y="327068"/>
                  </a:cubicBezTo>
                  <a:cubicBezTo>
                    <a:pt x="151427" y="347667"/>
                    <a:pt x="182025" y="357907"/>
                    <a:pt x="220936" y="357907"/>
                  </a:cubicBezTo>
                  <a:cubicBezTo>
                    <a:pt x="264666" y="357907"/>
                    <a:pt x="304781" y="344897"/>
                    <a:pt x="341283" y="318755"/>
                  </a:cubicBezTo>
                  <a:lnTo>
                    <a:pt x="341283" y="393565"/>
                  </a:lnTo>
                  <a:cubicBezTo>
                    <a:pt x="303938" y="417056"/>
                    <a:pt x="254667" y="428742"/>
                    <a:pt x="193229" y="428742"/>
                  </a:cubicBezTo>
                  <a:cubicBezTo>
                    <a:pt x="132995" y="428742"/>
                    <a:pt x="85652" y="410190"/>
                    <a:pt x="51439" y="372965"/>
                  </a:cubicBezTo>
                  <a:cubicBezTo>
                    <a:pt x="17227" y="335741"/>
                    <a:pt x="0" y="283459"/>
                    <a:pt x="0" y="215997"/>
                  </a:cubicBezTo>
                  <a:cubicBezTo>
                    <a:pt x="0" y="152270"/>
                    <a:pt x="18913" y="100349"/>
                    <a:pt x="56619" y="60233"/>
                  </a:cubicBezTo>
                  <a:cubicBezTo>
                    <a:pt x="94326" y="20118"/>
                    <a:pt x="141187" y="0"/>
                    <a:pt x="197204" y="0"/>
                  </a:cubicBezTo>
                  <a:cubicBezTo>
                    <a:pt x="253221" y="0"/>
                    <a:pt x="296589" y="17950"/>
                    <a:pt x="327188" y="53969"/>
                  </a:cubicBezTo>
                  <a:cubicBezTo>
                    <a:pt x="357907" y="89989"/>
                    <a:pt x="373206" y="139983"/>
                    <a:pt x="373206" y="203950"/>
                  </a:cubicBezTo>
                  <a:lnTo>
                    <a:pt x="373206" y="239488"/>
                  </a:lnTo>
                  <a:close/>
                  <a:moveTo>
                    <a:pt x="283699" y="173834"/>
                  </a:moveTo>
                  <a:cubicBezTo>
                    <a:pt x="283458" y="140464"/>
                    <a:pt x="275508" y="114564"/>
                    <a:pt x="260088" y="96012"/>
                  </a:cubicBezTo>
                  <a:cubicBezTo>
                    <a:pt x="244668" y="77460"/>
                    <a:pt x="223345" y="68184"/>
                    <a:pt x="196120" y="68184"/>
                  </a:cubicBezTo>
                  <a:cubicBezTo>
                    <a:pt x="169497" y="68184"/>
                    <a:pt x="146849" y="77942"/>
                    <a:pt x="128297" y="97337"/>
                  </a:cubicBezTo>
                  <a:cubicBezTo>
                    <a:pt x="109745" y="116853"/>
                    <a:pt x="98421" y="142271"/>
                    <a:pt x="94085" y="173713"/>
                  </a:cubicBezTo>
                  <a:lnTo>
                    <a:pt x="283699" y="173713"/>
                  </a:lnTo>
                  <a:close/>
                </a:path>
              </a:pathLst>
            </a:custGeom>
            <a:grpFill/>
            <a:ln w="12034" cap="flat">
              <a:noFill/>
              <a:prstDash val="solid"/>
              <a:miter/>
            </a:ln>
          </p:spPr>
          <p:txBody>
            <a:bodyPr rtlCol="0" anchor="ctr"/>
            <a:lstStyle/>
            <a:p>
              <a:endParaRPr lang="en-US"/>
            </a:p>
          </p:txBody>
        </p:sp>
      </p:grpSp>
    </p:spTree>
    <p:extLst>
      <p:ext uri="{BB962C8B-B14F-4D97-AF65-F5344CB8AC3E}">
        <p14:creationId xmlns:p14="http://schemas.microsoft.com/office/powerpoint/2010/main" val="250305035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44">
          <p15:clr>
            <a:srgbClr val="5ACBF0"/>
          </p15:clr>
        </p15:guide>
        <p15:guide id="4" orient="horz" pos="216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30D13E2-57EB-4A2D-ACC9-0F9B345013BE}"/>
              </a:ext>
            </a:extLst>
          </p:cNvPr>
          <p:cNvPicPr>
            <a:picLocks noChangeAspect="1"/>
          </p:cNvPicPr>
          <p:nvPr userDrawn="1"/>
        </p:nvPicPr>
        <p:blipFill rotWithShape="1">
          <a:blip r:embed="rId2"/>
          <a:srcRect l="50206"/>
          <a:stretch/>
        </p:blipFill>
        <p:spPr>
          <a:xfrm>
            <a:off x="0" y="-28350"/>
            <a:ext cx="12192000" cy="6886350"/>
          </a:xfrm>
          <a:prstGeom prst="rect">
            <a:avLst/>
          </a:prstGeom>
        </p:spPr>
      </p:pic>
      <p:sp>
        <p:nvSpPr>
          <p:cNvPr id="9" name="Title 1"/>
          <p:cNvSpPr>
            <a:spLocks noGrp="1"/>
          </p:cNvSpPr>
          <p:nvPr>
            <p:ph type="title" hasCustomPrompt="1"/>
          </p:nvPr>
        </p:nvSpPr>
        <p:spPr>
          <a:xfrm>
            <a:off x="584200" y="2918223"/>
            <a:ext cx="9144000" cy="615553"/>
          </a:xfrm>
          <a:noFill/>
        </p:spPr>
        <p:txBody>
          <a:bodyPr lIns="0" tIns="0" rIns="0" bIns="0" anchor="b" anchorCtr="0">
            <a:spAutoFit/>
          </a:bodyPr>
          <a:lstStyle>
            <a:lvl1pPr>
              <a:defRPr sz="4000" spc="-50" baseline="0">
                <a:solidFill>
                  <a:srgbClr val="EDE4B6"/>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07777"/>
          </a:xfrm>
          <a:noFill/>
        </p:spPr>
        <p:txBody>
          <a:bodyPr wrap="square" lIns="0" tIns="0" rIns="0" bIns="0">
            <a:spAutoFit/>
          </a:bodyPr>
          <a:lstStyle>
            <a:lvl1pPr marL="0" indent="0">
              <a:spcBef>
                <a:spcPts val="0"/>
              </a:spcBef>
              <a:buNone/>
              <a:defRPr sz="20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2567199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44">
          <p15:clr>
            <a:srgbClr val="5ACBF0"/>
          </p15:clr>
        </p15:guide>
        <p15:guide id="4" orient="horz" pos="216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Title Slide 2">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18223"/>
            <a:ext cx="9144000" cy="615553"/>
          </a:xfrm>
          <a:noFill/>
        </p:spPr>
        <p:txBody>
          <a:bodyPr lIns="0" tIns="0" rIns="0" bIns="0" anchor="b" anchorCtr="0">
            <a:spAutoFit/>
          </a:bodyPr>
          <a:lstStyle>
            <a:lvl1pPr>
              <a:defRPr sz="40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07777"/>
          </a:xfrm>
          <a:noFill/>
        </p:spPr>
        <p:txBody>
          <a:bodyPr wrap="square" lIns="0" tIns="0" rIns="0" bIns="0">
            <a:spAutoFit/>
          </a:bodyPr>
          <a:lstStyle>
            <a:lvl1pPr marL="0" indent="0">
              <a:spcBef>
                <a:spcPts val="0"/>
              </a:spcBef>
              <a:buNone/>
              <a:defRPr sz="20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2" name="MS logo white - EMF" descr="Microsoft logo white text version">
            <a:extLst>
              <a:ext uri="{FF2B5EF4-FFF2-40B4-BE49-F238E27FC236}">
                <a16:creationId xmlns:a16="http://schemas.microsoft.com/office/drawing/2014/main" id="{74FE235F-02A3-CF25-8716-2552AE84423F}"/>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8562554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970012"/>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57850415"/>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3C3C5F63-70AC-953A-C8D3-484F921555B6}"/>
              </a:ext>
            </a:extLst>
          </p:cNvPr>
          <p:cNvSpPr>
            <a:spLocks noGrp="1"/>
          </p:cNvSpPr>
          <p:nvPr>
            <p:ph type="title"/>
          </p:nvPr>
        </p:nvSpPr>
        <p:spPr>
          <a:xfrm>
            <a:off x="838200" y="365125"/>
            <a:ext cx="10515600" cy="1325563"/>
          </a:xfrm>
          <a:prstGeom prst="rect">
            <a:avLst/>
          </a:prstGeom>
        </p:spPr>
        <p:txBody>
          <a:bodyPr/>
          <a:lstStyle/>
          <a:p>
            <a:r>
              <a:rPr lang="en-GB"/>
              <a:t>Click to edit Master title style</a:t>
            </a:r>
            <a:endParaRPr lang="en-RU"/>
          </a:p>
        </p:txBody>
      </p:sp>
      <p:sp>
        <p:nvSpPr>
          <p:cNvPr id="9" name="Content Placeholder 2">
            <a:extLst>
              <a:ext uri="{FF2B5EF4-FFF2-40B4-BE49-F238E27FC236}">
                <a16:creationId xmlns:a16="http://schemas.microsoft.com/office/drawing/2014/main" id="{98A4DA6F-2174-A85E-C701-0686DB4D72DF}"/>
              </a:ext>
            </a:extLst>
          </p:cNvPr>
          <p:cNvSpPr>
            <a:spLocks noGrp="1"/>
          </p:cNvSpPr>
          <p:nvPr>
            <p:ph sz="half" idx="1"/>
          </p:nvPr>
        </p:nvSpPr>
        <p:spPr>
          <a:xfrm>
            <a:off x="838200" y="1825625"/>
            <a:ext cx="5181600" cy="4351338"/>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RU"/>
          </a:p>
        </p:txBody>
      </p:sp>
      <p:sp>
        <p:nvSpPr>
          <p:cNvPr id="10" name="Content Placeholder 3">
            <a:extLst>
              <a:ext uri="{FF2B5EF4-FFF2-40B4-BE49-F238E27FC236}">
                <a16:creationId xmlns:a16="http://schemas.microsoft.com/office/drawing/2014/main" id="{788424D9-F4CA-384C-C1C5-97FBA3D5CE9D}"/>
              </a:ext>
            </a:extLst>
          </p:cNvPr>
          <p:cNvSpPr>
            <a:spLocks noGrp="1"/>
          </p:cNvSpPr>
          <p:nvPr>
            <p:ph sz="half" idx="2"/>
          </p:nvPr>
        </p:nvSpPr>
        <p:spPr>
          <a:xfrm>
            <a:off x="6172200" y="1825625"/>
            <a:ext cx="5181600" cy="4351338"/>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RU"/>
          </a:p>
        </p:txBody>
      </p:sp>
      <p:sp>
        <p:nvSpPr>
          <p:cNvPr id="11" name="Slide Number Placeholder 5">
            <a:extLst>
              <a:ext uri="{FF2B5EF4-FFF2-40B4-BE49-F238E27FC236}">
                <a16:creationId xmlns:a16="http://schemas.microsoft.com/office/drawing/2014/main" id="{A9274604-1445-36B9-0EDF-97C85AA13008}"/>
              </a:ext>
            </a:extLst>
          </p:cNvPr>
          <p:cNvSpPr>
            <a:spLocks noGrp="1"/>
          </p:cNvSpPr>
          <p:nvPr>
            <p:ph type="sldNum" sz="quarter" idx="12"/>
          </p:nvPr>
        </p:nvSpPr>
        <p:spPr>
          <a:xfrm>
            <a:off x="146064" y="6361112"/>
            <a:ext cx="626165" cy="365125"/>
          </a:xfrm>
          <a:prstGeom prst="rect">
            <a:avLst/>
          </a:prstGeom>
        </p:spPr>
        <p:txBody>
          <a:bodyPr/>
          <a:lstStyle>
            <a:lvl1pPr>
              <a:defRPr sz="1700"/>
            </a:lvl1pPr>
          </a:lstStyle>
          <a:p>
            <a:pPr algn="ctr"/>
            <a:r>
              <a:rPr lang="en-US" b="1">
                <a:solidFill>
                  <a:schemeClr val="tx1"/>
                </a:solidFill>
              </a:rPr>
              <a:t>#</a:t>
            </a:r>
            <a:fld id="{6ABE0F41-4B00-4E19-B697-F9CF08D9D381}" type="slidenum">
              <a:rPr lang="en-US" b="1" smtClean="0">
                <a:solidFill>
                  <a:schemeClr val="tx1"/>
                </a:solidFill>
              </a:rPr>
              <a:pPr algn="ctr"/>
              <a:t>‹#›</a:t>
            </a:fld>
            <a:endParaRPr lang="en-US" b="1">
              <a:solidFill>
                <a:schemeClr val="tx1"/>
              </a:solidFill>
            </a:endParaRPr>
          </a:p>
        </p:txBody>
      </p:sp>
    </p:spTree>
    <p:extLst>
      <p:ext uri="{BB962C8B-B14F-4D97-AF65-F5344CB8AC3E}">
        <p14:creationId xmlns:p14="http://schemas.microsoft.com/office/powerpoint/2010/main" val="270639343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527826849"/>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9905314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66750" indent="-152400">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85800" indent="-136525">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9004951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Box 2">
            <a:extLst>
              <a:ext uri="{FF2B5EF4-FFF2-40B4-BE49-F238E27FC236}">
                <a16:creationId xmlns:a16="http://schemas.microsoft.com/office/drawing/2014/main" id="{807CBEB8-AFEF-362F-CB36-DC00FA4C6C8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70296288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31152877"/>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04741399"/>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Fiv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4"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44640759"/>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40280657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124358845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118488932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781E931C-F2F6-C422-90AF-268D2AC4F5EE}"/>
              </a:ext>
            </a:extLst>
          </p:cNvPr>
          <p:cNvSpPr>
            <a:spLocks noGrp="1"/>
          </p:cNvSpPr>
          <p:nvPr>
            <p:ph type="title"/>
          </p:nvPr>
        </p:nvSpPr>
        <p:spPr>
          <a:xfrm>
            <a:off x="839788" y="365125"/>
            <a:ext cx="10515600" cy="1325563"/>
          </a:xfrm>
          <a:prstGeom prst="rect">
            <a:avLst/>
          </a:prstGeom>
        </p:spPr>
        <p:txBody>
          <a:bodyPr/>
          <a:lstStyle/>
          <a:p>
            <a:r>
              <a:rPr lang="en-GB"/>
              <a:t>Click to edit Master title style</a:t>
            </a:r>
            <a:endParaRPr lang="en-RU"/>
          </a:p>
        </p:txBody>
      </p:sp>
      <p:sp>
        <p:nvSpPr>
          <p:cNvPr id="11" name="Text Placeholder 2">
            <a:extLst>
              <a:ext uri="{FF2B5EF4-FFF2-40B4-BE49-F238E27FC236}">
                <a16:creationId xmlns:a16="http://schemas.microsoft.com/office/drawing/2014/main" id="{F7978DFD-9710-069E-2F4E-74B56D9DF1F4}"/>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12" name="Content Placeholder 3">
            <a:extLst>
              <a:ext uri="{FF2B5EF4-FFF2-40B4-BE49-F238E27FC236}">
                <a16:creationId xmlns:a16="http://schemas.microsoft.com/office/drawing/2014/main" id="{12A663B0-A512-7E7A-50C2-83758E72DB8D}"/>
              </a:ext>
            </a:extLst>
          </p:cNvPr>
          <p:cNvSpPr>
            <a:spLocks noGrp="1"/>
          </p:cNvSpPr>
          <p:nvPr>
            <p:ph sz="half" idx="2"/>
          </p:nvPr>
        </p:nvSpPr>
        <p:spPr>
          <a:xfrm>
            <a:off x="839788" y="2505075"/>
            <a:ext cx="5157787" cy="3684588"/>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RU"/>
          </a:p>
        </p:txBody>
      </p:sp>
      <p:sp>
        <p:nvSpPr>
          <p:cNvPr id="13" name="Text Placeholder 4">
            <a:extLst>
              <a:ext uri="{FF2B5EF4-FFF2-40B4-BE49-F238E27FC236}">
                <a16:creationId xmlns:a16="http://schemas.microsoft.com/office/drawing/2014/main" id="{2945520F-B0AC-7E9D-6863-E37F32B1DB4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14" name="Content Placeholder 5">
            <a:extLst>
              <a:ext uri="{FF2B5EF4-FFF2-40B4-BE49-F238E27FC236}">
                <a16:creationId xmlns:a16="http://schemas.microsoft.com/office/drawing/2014/main" id="{11E6773B-99FE-15E0-52B4-ECD16028122F}"/>
              </a:ext>
            </a:extLst>
          </p:cNvPr>
          <p:cNvSpPr>
            <a:spLocks noGrp="1"/>
          </p:cNvSpPr>
          <p:nvPr>
            <p:ph sz="quarter" idx="4"/>
          </p:nvPr>
        </p:nvSpPr>
        <p:spPr>
          <a:xfrm>
            <a:off x="6172200" y="2505075"/>
            <a:ext cx="5183188" cy="3684588"/>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RU"/>
          </a:p>
        </p:txBody>
      </p:sp>
      <p:sp>
        <p:nvSpPr>
          <p:cNvPr id="15" name="Slide Number Placeholder 5">
            <a:extLst>
              <a:ext uri="{FF2B5EF4-FFF2-40B4-BE49-F238E27FC236}">
                <a16:creationId xmlns:a16="http://schemas.microsoft.com/office/drawing/2014/main" id="{186D1EA9-25A6-5753-DACF-9A74D531C640}"/>
              </a:ext>
            </a:extLst>
          </p:cNvPr>
          <p:cNvSpPr>
            <a:spLocks noGrp="1"/>
          </p:cNvSpPr>
          <p:nvPr>
            <p:ph type="sldNum" sz="quarter" idx="12"/>
          </p:nvPr>
        </p:nvSpPr>
        <p:spPr>
          <a:xfrm>
            <a:off x="146064" y="6361112"/>
            <a:ext cx="626165" cy="365125"/>
          </a:xfrm>
          <a:prstGeom prst="rect">
            <a:avLst/>
          </a:prstGeom>
        </p:spPr>
        <p:txBody>
          <a:bodyPr/>
          <a:lstStyle>
            <a:lvl1pPr>
              <a:defRPr sz="1700"/>
            </a:lvl1pPr>
          </a:lstStyle>
          <a:p>
            <a:pPr algn="ctr"/>
            <a:r>
              <a:rPr lang="en-US" b="1">
                <a:solidFill>
                  <a:schemeClr val="tx1"/>
                </a:solidFill>
              </a:rPr>
              <a:t>#</a:t>
            </a:r>
            <a:fld id="{6ABE0F41-4B00-4E19-B697-F9CF08D9D381}" type="slidenum">
              <a:rPr lang="en-US" b="1" smtClean="0">
                <a:solidFill>
                  <a:schemeClr val="tx1"/>
                </a:solidFill>
              </a:rPr>
              <a:pPr algn="ctr"/>
              <a:t>‹#›</a:t>
            </a:fld>
            <a:endParaRPr lang="en-US" b="1">
              <a:solidFill>
                <a:schemeClr val="tx1"/>
              </a:solidFill>
            </a:endParaRPr>
          </a:p>
        </p:txBody>
      </p:sp>
    </p:spTree>
    <p:extLst>
      <p:ext uri="{BB962C8B-B14F-4D97-AF65-F5344CB8AC3E}">
        <p14:creationId xmlns:p14="http://schemas.microsoft.com/office/powerpoint/2010/main" val="85969444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211699871"/>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8A09A47B-FEF5-47F3-B2DD-A73E7C3234AF}"/>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04821265"/>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anchor="t"/>
          <a:lstStyle>
            <a:lvl1pPr>
              <a:defRPr sz="2800"/>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6C2F1290-9237-4BEE-AAAC-6708F286265B}"/>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228677970"/>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Photo full bleed low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3657600"/>
            <a:ext cx="12192000" cy="3200400"/>
          </a:xfrm>
          <a:gradFill flip="none" rotWithShape="1">
            <a:gsLst>
              <a:gs pos="40000">
                <a:srgbClr val="000000">
                  <a:alpha val="70000"/>
                </a:srgbClr>
              </a:gs>
              <a:gs pos="100000">
                <a:srgbClr val="000000">
                  <a:alpha val="0"/>
                </a:srgbClr>
              </a:gs>
            </a:gsLst>
            <a:lin ang="16200000" scaled="1"/>
            <a:tileRect/>
          </a:gradFill>
        </p:spPr>
        <p:txBody>
          <a:bodyPr lIns="585216" tIns="585216" rIns="585216" bIns="585216" anchor="b" anchorCtr="0">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152756087"/>
      </p:ext>
    </p:extLst>
  </p:cSld>
  <p:clrMapOvr>
    <a:masterClrMapping/>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3" y="0"/>
            <a:ext cx="5669280" cy="68580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1D4894F6-B50F-43E1-83FC-4F2200B2FA65}"/>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009421950"/>
      </p:ext>
    </p:extLst>
  </p:cSld>
  <p:clrMapOvr>
    <a:masterClrMapping/>
  </p:clrMapOvr>
  <p:transition>
    <p:fade/>
  </p:transition>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Photo full bleed righ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6522720" y="0"/>
            <a:ext cx="5669280" cy="6858000"/>
          </a:xfrm>
          <a:gradFill flip="none" rotWithShape="1">
            <a:gsLst>
              <a:gs pos="50000">
                <a:srgbClr val="000000">
                  <a:alpha val="70000"/>
                </a:srgbClr>
              </a:gs>
              <a:gs pos="100000">
                <a:srgbClr val="000000">
                  <a:alpha val="0"/>
                </a:srgbClr>
              </a:gs>
            </a:gsLst>
            <a:lin ang="10800000" scaled="1"/>
            <a:tileRect/>
          </a:gradFill>
          <a:ln>
            <a:noFill/>
          </a:ln>
        </p:spPr>
        <p:txBody>
          <a:bodyPr lIns="585216" tIns="585216" rIns="585216" bIns="585216" anchor="ctr">
            <a:noAutofit/>
          </a:bodyPr>
          <a:lstStyle>
            <a:lvl1pPr algn="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A629011D-E3B4-416F-9D7F-7A99AE49F65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025183218"/>
      </p:ext>
    </p:extLst>
  </p:cSld>
  <p:clrMapOvr>
    <a:masterClrMapping/>
  </p:clrMapOvr>
  <p:transition>
    <p:fade/>
  </p:transition>
  <p:extLst>
    <p:ext uri="{DCECCB84-F9BA-43D5-87BE-67443E8EF086}">
      <p15:sldGuideLst xmlns:p15="http://schemas.microsoft.com/office/powerpoint/2012/main">
        <p15:guide id="7" pos="4105">
          <p15:clr>
            <a:srgbClr val="5ACBF0"/>
          </p15:clr>
        </p15:guide>
        <p15:guide id="8" orient="horz" pos="2160">
          <p15:clr>
            <a:srgbClr val="5ACBF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a:blip r:embed="rId2"/>
            <a:stretch>
              <a:fillRect/>
            </a:stretch>
          </a:blipFill>
        </p:spPr>
        <p:txBody>
          <a:bodyPr vert="horz" wrap="square" lIns="0" tIns="128016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A996C37-D0C9-4349-A860-B639C4EB9D5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039082574"/>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blipFill>
            <a:blip r:embed="rId2"/>
            <a:stretch>
              <a:fillRect/>
            </a:stretch>
          </a:blipFill>
        </p:spPr>
        <p:txBody>
          <a:bodyPr vert="horz" wrap="square" lIns="0" tIns="137160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283447628"/>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3"/>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929874188"/>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3"/>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4"/>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563180031"/>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8" name="Slide Number Placeholder 5">
            <a:extLst>
              <a:ext uri="{FF2B5EF4-FFF2-40B4-BE49-F238E27FC236}">
                <a16:creationId xmlns:a16="http://schemas.microsoft.com/office/drawing/2014/main" id="{29E365E2-2B3A-3F7A-0741-78303BC3AF01}"/>
              </a:ext>
            </a:extLst>
          </p:cNvPr>
          <p:cNvSpPr>
            <a:spLocks noGrp="1"/>
          </p:cNvSpPr>
          <p:nvPr>
            <p:ph type="sldNum" sz="quarter" idx="12"/>
          </p:nvPr>
        </p:nvSpPr>
        <p:spPr>
          <a:xfrm>
            <a:off x="146064" y="6361112"/>
            <a:ext cx="626165" cy="365125"/>
          </a:xfrm>
          <a:prstGeom prst="rect">
            <a:avLst/>
          </a:prstGeom>
        </p:spPr>
        <p:txBody>
          <a:bodyPr/>
          <a:lstStyle>
            <a:lvl1pPr>
              <a:defRPr sz="1700"/>
            </a:lvl1pPr>
          </a:lstStyle>
          <a:p>
            <a:pPr algn="ctr"/>
            <a:r>
              <a:rPr lang="en-US" b="1">
                <a:solidFill>
                  <a:schemeClr val="tx1"/>
                </a:solidFill>
              </a:rPr>
              <a:t>#</a:t>
            </a:r>
            <a:fld id="{6ABE0F41-4B00-4E19-B697-F9CF08D9D381}" type="slidenum">
              <a:rPr lang="en-US" b="1" smtClean="0">
                <a:solidFill>
                  <a:schemeClr val="tx1"/>
                </a:solidFill>
              </a:rPr>
              <a:pPr algn="ctr"/>
              <a:t>‹#›</a:t>
            </a:fld>
            <a:endParaRPr lang="en-US" b="1">
              <a:solidFill>
                <a:schemeClr val="tx1"/>
              </a:solidFill>
            </a:endParaRPr>
          </a:p>
        </p:txBody>
      </p:sp>
    </p:spTree>
    <p:extLst>
      <p:ext uri="{BB962C8B-B14F-4D97-AF65-F5344CB8AC3E}">
        <p14:creationId xmlns:p14="http://schemas.microsoft.com/office/powerpoint/2010/main" val="225325375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3895" y="2025650"/>
            <a:ext cx="2532888" cy="2532888"/>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602511344"/>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2870">
          <p15:clr>
            <a:srgbClr val="5ACBF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Two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5334000"/>
            <a:ext cx="4892040" cy="9350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6062472" cy="2807208"/>
          </a:xfrm>
          <a:blipFill>
            <a:blip r:embed="rId2"/>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6714744" y="5334000"/>
            <a:ext cx="4892040" cy="938212"/>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6129528" y="2286000"/>
            <a:ext cx="6062472" cy="2807208"/>
          </a:xfrm>
          <a:blipFill>
            <a:blip r:embed="rId3"/>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4" name="TextBox 3">
            <a:extLst>
              <a:ext uri="{FF2B5EF4-FFF2-40B4-BE49-F238E27FC236}">
                <a16:creationId xmlns:a16="http://schemas.microsoft.com/office/drawing/2014/main" id="{6AAE597A-BE1E-6B1F-960D-A90DC95443A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567576699"/>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4" orient="horz" pos="3209">
          <p15:clr>
            <a:srgbClr val="5ACBF0"/>
          </p15:clr>
        </p15:guide>
        <p15:guide id="5" pos="3826">
          <p15:clr>
            <a:srgbClr val="5ACBF0"/>
          </p15:clr>
        </p15:guide>
        <p15:guide id="6" pos="3859">
          <p15:clr>
            <a:srgbClr val="5ACBF0"/>
          </p15:clr>
        </p15:guide>
        <p15:guide id="11" pos="1910">
          <p15:clr>
            <a:srgbClr val="5ACBF0"/>
          </p15:clr>
        </p15:guide>
        <p15:guide id="12" pos="5770">
          <p15:clr>
            <a:srgbClr val="5ACBF0"/>
          </p15:clr>
        </p15:guide>
        <p15:guide id="13" orient="horz" pos="3360">
          <p15:clr>
            <a:srgbClr val="5ACBF0"/>
          </p15:clr>
        </p15:guide>
        <p15:guide id="14" orient="horz">
          <p15:clr>
            <a:srgbClr val="5ACBF0"/>
          </p15:clr>
        </p15:guide>
        <p15:guide id="15" pos="3451">
          <p15:clr>
            <a:srgbClr val="5ACBF0"/>
          </p15:clr>
        </p15:guide>
        <p15:guide id="16" pos="4229">
          <p15:clr>
            <a:srgbClr val="5ACBF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Thre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7"/>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285292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4023360"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4669536" y="4799409"/>
            <a:ext cx="285292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4084320" y="2286000"/>
            <a:ext cx="4023360"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8753856" y="4799410"/>
            <a:ext cx="285292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8168640" y="2286000"/>
            <a:ext cx="4023360"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42B999C7-F5A8-46A6-92C5-AA3BE4E2693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425719592"/>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2534">
          <p15:clr>
            <a:srgbClr val="5ACBF0"/>
          </p15:clr>
        </p15:guide>
        <p15:guide id="6" pos="2573">
          <p15:clr>
            <a:srgbClr val="5ACBF0"/>
          </p15:clr>
        </p15:guide>
        <p15:guide id="8" pos="5109">
          <p15:clr>
            <a:srgbClr val="5ACBF0"/>
          </p15:clr>
        </p15:guide>
        <p15:guide id="9" pos="5145">
          <p15:clr>
            <a:srgbClr val="5ACBF0"/>
          </p15:clr>
        </p15:guide>
        <p15:guide id="11" pos="1266">
          <p15:clr>
            <a:srgbClr val="5ACBF0"/>
          </p15:clr>
        </p15:guide>
        <p15:guide id="12" pos="3840">
          <p15:clr>
            <a:srgbClr val="5ACBF0"/>
          </p15:clr>
        </p15:guide>
        <p15:guide id="13" pos="6414">
          <p15:clr>
            <a:srgbClr val="5ACBF0"/>
          </p15:clr>
        </p15:guide>
        <p15:guide id="14" orient="horz" pos="1074">
          <p15:clr>
            <a:srgbClr val="5ACBF0"/>
          </p15:clr>
        </p15:guide>
        <p15:guide id="15" pos="2168">
          <p15:clr>
            <a:srgbClr val="5ACBF0"/>
          </p15:clr>
        </p15:guide>
        <p15:guide id="16" pos="2944">
          <p15:clr>
            <a:srgbClr val="5ACBF0"/>
          </p15:clr>
        </p15:guide>
        <p15:guide id="17" pos="4738">
          <p15:clr>
            <a:srgbClr val="5ACBF0"/>
          </p15:clr>
        </p15:guide>
        <p15:guide id="18" pos="5514">
          <p15:clr>
            <a:srgbClr val="5ACBF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Four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1828800"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999232"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3649472" y="4799409"/>
            <a:ext cx="1828800"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3064256" y="2286000"/>
            <a:ext cx="2999232"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6713728" y="4799410"/>
            <a:ext cx="1828800"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6128512" y="2286000"/>
            <a:ext cx="2999232"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9777984" y="4799409"/>
            <a:ext cx="1828800"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9192768" y="2286000"/>
            <a:ext cx="2999232"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407186257"/>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1890">
          <p15:clr>
            <a:srgbClr val="5ACBF0"/>
          </p15:clr>
        </p15:guide>
        <p15:guide id="6" pos="1930">
          <p15:clr>
            <a:srgbClr val="5ACBF0"/>
          </p15:clr>
        </p15:guide>
        <p15:guide id="7" pos="5749">
          <p15:clr>
            <a:srgbClr val="5ACBF0"/>
          </p15:clr>
        </p15:guide>
        <p15:guide id="8" pos="3820">
          <p15:clr>
            <a:srgbClr val="5ACBF0"/>
          </p15:clr>
        </p15:guide>
        <p15:guide id="9" pos="3860">
          <p15:clr>
            <a:srgbClr val="5ACBF0"/>
          </p15:clr>
        </p15:guide>
        <p15:guide id="10" pos="5789">
          <p15:clr>
            <a:srgbClr val="5ACBF0"/>
          </p15:clr>
        </p15:guide>
        <p15:guide id="11" pos="944">
          <p15:clr>
            <a:srgbClr val="5ACBF0"/>
          </p15:clr>
        </p15:guide>
        <p15:guide id="12" pos="2876">
          <p15:clr>
            <a:srgbClr val="5ACBF0"/>
          </p15:clr>
        </p15:guide>
        <p15:guide id="13" pos="4807">
          <p15:clr>
            <a:srgbClr val="5ACBF0"/>
          </p15:clr>
        </p15:guide>
        <p15:guide id="14" pos="6736">
          <p15:clr>
            <a:srgbClr val="5ACBF0"/>
          </p15:clr>
        </p15:guide>
        <p15:guide id="15" orient="horz">
          <p15:clr>
            <a:srgbClr val="5ACBF0"/>
          </p15:clr>
        </p15:guide>
        <p15:guide id="16" pos="1524">
          <p15:clr>
            <a:srgbClr val="5ACBF0"/>
          </p15:clr>
        </p15:guide>
        <p15:guide id="17" pos="2298">
          <p15:clr>
            <a:srgbClr val="5ACBF0"/>
          </p15:clr>
        </p15:guide>
        <p15:guide id="18" pos="3450">
          <p15:clr>
            <a:srgbClr val="5ACBF0"/>
          </p15:clr>
        </p15:guide>
        <p15:guide id="19" pos="4230">
          <p15:clr>
            <a:srgbClr val="5ACBF0"/>
          </p15:clr>
        </p15:guide>
        <p15:guide id="20" pos="5380">
          <p15:clr>
            <a:srgbClr val="5ACBF0"/>
          </p15:clr>
        </p15:guide>
        <p15:guide id="21" pos="6156">
          <p15:clr>
            <a:srgbClr val="5ACBF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Fiv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292608" y="4800600"/>
            <a:ext cx="180136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386584"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743962" y="4799409"/>
            <a:ext cx="180136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451354" y="2286000"/>
            <a:ext cx="2386584"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5195316" y="4799410"/>
            <a:ext cx="180136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4902708" y="2286000"/>
            <a:ext cx="2386584"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7646670"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7354062" y="2286000"/>
            <a:ext cx="2386584"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0098024"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9805416" y="2286000"/>
            <a:ext cx="2386584" cy="2286000"/>
          </a:xfrm>
          <a:blipFill>
            <a:blip r:embed="rId6"/>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160435258"/>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Thre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8962"/>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2037906"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2037906"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4939284"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4939284"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7840663"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7840663"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TextBox 19">
            <a:extLst>
              <a:ext uri="{FF2B5EF4-FFF2-40B4-BE49-F238E27FC236}">
                <a16:creationId xmlns:a16="http://schemas.microsoft.com/office/drawing/2014/main" id="{0D6AFB7A-35B4-4881-AB50-D112482166B1}"/>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216727771"/>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3840">
          <p15:clr>
            <a:srgbClr val="5ACBF0"/>
          </p15:clr>
        </p15:guide>
        <p15:guide id="4" pos="1283">
          <p15:clr>
            <a:srgbClr val="5ACBF0"/>
          </p15:clr>
        </p15:guide>
        <p15:guide id="5" pos="5666">
          <p15:clr>
            <a:srgbClr val="5ACBF0"/>
          </p15:clr>
        </p15:guide>
        <p15:guide id="6" pos="2741">
          <p15:clr>
            <a:srgbClr val="5ACBF0"/>
          </p15:clr>
        </p15:guide>
        <p15:guide id="7" pos="2012">
          <p15:clr>
            <a:srgbClr val="5ACBF0"/>
          </p15:clr>
        </p15:guide>
        <p15:guide id="8" pos="3109">
          <p15:clr>
            <a:srgbClr val="5ACBF0"/>
          </p15:clr>
        </p15:guide>
        <p15:guide id="9" pos="4570">
          <p15:clr>
            <a:srgbClr val="5ACBF0"/>
          </p15:clr>
        </p15:guide>
        <p15:guide id="11" pos="6397">
          <p15:clr>
            <a:srgbClr val="5ACBF0"/>
          </p15:clr>
        </p15:guide>
        <p15:guide id="12" orient="horz" pos="1440">
          <p15:clr>
            <a:srgbClr val="5ACBF0"/>
          </p15:clr>
        </p15:guide>
        <p15:guide id="13" pos="4938">
          <p15:clr>
            <a:srgbClr val="5ACBF0"/>
          </p15:clr>
        </p15:guide>
        <p15:guide id="14" orient="horz" pos="2894">
          <p15:clr>
            <a:srgbClr val="5ACBF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Four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3487250"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348725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6390300"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63903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9293351" y="2286000"/>
            <a:ext cx="2313432" cy="2313432"/>
          </a:xfrm>
          <a:prstGeom prst="ellipse">
            <a:avLst/>
          </a:prstGeom>
          <a:blipFill>
            <a:blip r:embed="rId5"/>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9293351"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959186213"/>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4025">
          <p15:clr>
            <a:srgbClr val="5ACBF0"/>
          </p15:clr>
        </p15:guide>
        <p15:guide id="5" pos="5854">
          <p15:clr>
            <a:srgbClr val="5ACBF0"/>
          </p15:clr>
        </p15:guide>
        <p15:guide id="7" pos="3654">
          <p15:clr>
            <a:srgbClr val="5ACBF0"/>
          </p15:clr>
        </p15:guide>
        <p15:guide id="8" pos="2195">
          <p15:clr>
            <a:srgbClr val="5ACBF0"/>
          </p15:clr>
        </p15:guide>
        <p15:guide id="10" pos="2926">
          <p15:clr>
            <a:srgbClr val="5ACBF0"/>
          </p15:clr>
        </p15:guide>
        <p15:guide id="11" pos="4756">
          <p15:clr>
            <a:srgbClr val="5ACBF0"/>
          </p15:clr>
        </p15:guide>
        <p15:guide id="12" pos="6581">
          <p15:clr>
            <a:srgbClr val="5ACBF0"/>
          </p15:clr>
        </p15:guide>
        <p15:guide id="13" pos="1097">
          <p15:clr>
            <a:srgbClr val="5ACBF0"/>
          </p15:clr>
        </p15:guide>
        <p15:guide id="14" orient="horz" pos="1440">
          <p15:clr>
            <a:srgbClr val="5ACBF0"/>
          </p15:clr>
        </p15:guide>
        <p15:guide id="15" pos="1826">
          <p15:clr>
            <a:srgbClr val="5ACBF0"/>
          </p15:clr>
        </p15:guide>
        <p15:guide id="18" pos="5483">
          <p15:clr>
            <a:srgbClr val="5ACBF0"/>
          </p15:clr>
        </p15:guide>
        <p15:guide id="19" orient="horz" pos="2898">
          <p15:clr>
            <a:srgbClr val="5ACBF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Fiv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1737360" cy="1737360"/>
          </a:xfrm>
          <a:prstGeom prst="ellipse">
            <a:avLst/>
          </a:prstGeom>
          <a:blipFill>
            <a:blip r:embed="rId2"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2905506" y="2286000"/>
            <a:ext cx="1737360" cy="1737360"/>
          </a:xfrm>
          <a:prstGeom prst="ellipse">
            <a:avLst/>
          </a:prstGeom>
          <a:blipFill>
            <a:blip r:embed="rId3"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2905506"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5227320" y="2286000"/>
            <a:ext cx="1737360" cy="1737360"/>
          </a:xfrm>
          <a:prstGeom prst="ellipse">
            <a:avLst/>
          </a:prstGeom>
          <a:blipFill>
            <a:blip r:embed="rId4"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5227320" y="4235451"/>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7548118" y="2286000"/>
            <a:ext cx="1737360" cy="1737360"/>
          </a:xfrm>
          <a:prstGeom prst="ellipse">
            <a:avLst/>
          </a:prstGeom>
          <a:blipFill>
            <a:blip r:embed="rId5"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insert44</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7548118"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E4DC3400-0B11-4EA0-9B8D-6FADE6964F37}"/>
              </a:ext>
            </a:extLst>
          </p:cNvPr>
          <p:cNvSpPr>
            <a:spLocks noGrp="1" noChangeAspect="1"/>
          </p:cNvSpPr>
          <p:nvPr>
            <p:ph type="pic" sz="quarter" idx="23" hasCustomPrompt="1"/>
          </p:nvPr>
        </p:nvSpPr>
        <p:spPr bwMode="ltGray">
          <a:xfrm>
            <a:off x="9869423" y="2286000"/>
            <a:ext cx="1737360" cy="1737360"/>
          </a:xfrm>
          <a:prstGeom prst="ellipse">
            <a:avLst/>
          </a:prstGeom>
          <a:blipFill>
            <a:blip r:embed="rId6"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20" name="Text Placeholder 3">
            <a:extLst>
              <a:ext uri="{FF2B5EF4-FFF2-40B4-BE49-F238E27FC236}">
                <a16:creationId xmlns:a16="http://schemas.microsoft.com/office/drawing/2014/main" id="{133C357E-ECC0-485F-9033-5D4DEC8774BB}"/>
              </a:ext>
            </a:extLst>
          </p:cNvPr>
          <p:cNvSpPr>
            <a:spLocks noGrp="1"/>
          </p:cNvSpPr>
          <p:nvPr>
            <p:ph type="body" sz="quarter" idx="24"/>
          </p:nvPr>
        </p:nvSpPr>
        <p:spPr>
          <a:xfrm>
            <a:off x="9869423"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198116728"/>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2664">
          <p15:clr>
            <a:srgbClr val="5ACBF0"/>
          </p15:clr>
        </p15:guide>
        <p15:guide id="3" pos="6216">
          <p15:clr>
            <a:srgbClr val="5ACBF0"/>
          </p15:clr>
        </p15:guide>
        <p15:guide id="5" pos="5850">
          <p15:clr>
            <a:srgbClr val="5ACBF0"/>
          </p15:clr>
        </p15:guide>
        <p15:guide id="7" pos="4392">
          <p15:clr>
            <a:srgbClr val="5ACBF0"/>
          </p15:clr>
        </p15:guide>
        <p15:guide id="8" pos="3292">
          <p15:clr>
            <a:srgbClr val="5ACBF0"/>
          </p15:clr>
        </p15:guide>
        <p15:guide id="10" pos="2926">
          <p15:clr>
            <a:srgbClr val="5ACBF0"/>
          </p15:clr>
        </p15:guide>
        <p15:guide id="11" pos="4754">
          <p15:clr>
            <a:srgbClr val="5ACBF0"/>
          </p15:clr>
        </p15:guide>
        <p15:guide id="13" pos="1464">
          <p15:clr>
            <a:srgbClr val="5ACBF0"/>
          </p15:clr>
        </p15:guide>
        <p15:guide id="14" orient="horz" pos="1440">
          <p15:clr>
            <a:srgbClr val="5ACBF0"/>
          </p15:clr>
        </p15:guide>
        <p15:guide id="15" pos="1830">
          <p15:clr>
            <a:srgbClr val="5ACBF0"/>
          </p15:clr>
        </p15:guide>
        <p15:guide id="16" orient="horz" pos="2533">
          <p15:clr>
            <a:srgbClr val="5ACBF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p:spPr>
        <p:txBody>
          <a:bodyPr anchor="t"/>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p:nvCxnSpPr>
        <p:spPr>
          <a:xfrm>
            <a:off x="585216" y="2019300"/>
            <a:ext cx="3182112"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18957102"/>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678987847"/>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BE0EB38E-F604-D99D-3C88-2254985A24A9}"/>
              </a:ext>
            </a:extLst>
          </p:cNvPr>
          <p:cNvSpPr>
            <a:spLocks noGrp="1"/>
          </p:cNvSpPr>
          <p:nvPr>
            <p:ph type="title"/>
          </p:nvPr>
        </p:nvSpPr>
        <p:spPr>
          <a:xfrm>
            <a:off x="839788" y="442912"/>
            <a:ext cx="3932237" cy="1600200"/>
          </a:xfrm>
          <a:prstGeom prst="rect">
            <a:avLst/>
          </a:prstGeom>
        </p:spPr>
        <p:txBody>
          <a:bodyPr anchor="b"/>
          <a:lstStyle>
            <a:lvl1pPr>
              <a:defRPr sz="3200"/>
            </a:lvl1pPr>
          </a:lstStyle>
          <a:p>
            <a:r>
              <a:rPr lang="en-GB"/>
              <a:t>Click to edit Master title style</a:t>
            </a:r>
            <a:endParaRPr lang="en-RU"/>
          </a:p>
        </p:txBody>
      </p:sp>
      <p:sp>
        <p:nvSpPr>
          <p:cNvPr id="9" name="Content Placeholder 2">
            <a:extLst>
              <a:ext uri="{FF2B5EF4-FFF2-40B4-BE49-F238E27FC236}">
                <a16:creationId xmlns:a16="http://schemas.microsoft.com/office/drawing/2014/main" id="{8FB649CD-37A1-C84B-A9DE-565509FB660E}"/>
              </a:ext>
            </a:extLst>
          </p:cNvPr>
          <p:cNvSpPr>
            <a:spLocks noGrp="1"/>
          </p:cNvSpPr>
          <p:nvPr>
            <p:ph idx="1"/>
          </p:nvPr>
        </p:nvSpPr>
        <p:spPr>
          <a:xfrm>
            <a:off x="5183188" y="973137"/>
            <a:ext cx="6172200" cy="4873625"/>
          </a:xfrm>
          <a:prstGeom prst="rect">
            <a:avLst/>
          </a:prstGeom>
        </p:spPr>
        <p:txBody>
          <a:bodyPr/>
          <a:lstStyle>
            <a:lvl1pPr>
              <a:defRPr sz="3200">
                <a:latin typeface="Arial Rounded MT Bold" panose="020F0704030504030204" pitchFamily="34" charset="77"/>
                <a:cs typeface="Arial" panose="020B0604020202020204" pitchFamily="34" charset="0"/>
              </a:defRPr>
            </a:lvl1pPr>
            <a:lvl2pPr>
              <a:defRPr sz="2800">
                <a:latin typeface="Arial Rounded MT Bold" panose="020F0704030504030204" pitchFamily="34" charset="77"/>
                <a:cs typeface="Arial" panose="020B0604020202020204" pitchFamily="34" charset="0"/>
              </a:defRPr>
            </a:lvl2pPr>
            <a:lvl3pPr>
              <a:defRPr sz="2400">
                <a:latin typeface="Arial Rounded MT Bold" panose="020F0704030504030204" pitchFamily="34" charset="77"/>
                <a:cs typeface="Arial" panose="020B0604020202020204" pitchFamily="34" charset="0"/>
              </a:defRPr>
            </a:lvl3pPr>
            <a:lvl4pPr>
              <a:defRPr sz="2000">
                <a:latin typeface="Arial Rounded MT Bold" panose="020F0704030504030204" pitchFamily="34" charset="77"/>
                <a:cs typeface="Arial" panose="020B0604020202020204" pitchFamily="34" charset="0"/>
              </a:defRPr>
            </a:lvl4pPr>
            <a:lvl5pPr>
              <a:defRPr sz="2000">
                <a:latin typeface="Arial Rounded MT Bold" panose="020F0704030504030204" pitchFamily="34" charset="77"/>
                <a:cs typeface="Arial" panose="020B0604020202020204" pitchFamily="34" charset="0"/>
              </a:defRPr>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RU"/>
          </a:p>
        </p:txBody>
      </p:sp>
      <p:sp>
        <p:nvSpPr>
          <p:cNvPr id="10" name="Text Placeholder 3">
            <a:extLst>
              <a:ext uri="{FF2B5EF4-FFF2-40B4-BE49-F238E27FC236}">
                <a16:creationId xmlns:a16="http://schemas.microsoft.com/office/drawing/2014/main" id="{87B6149C-91CC-610A-CDD7-404696E1A119}"/>
              </a:ext>
            </a:extLst>
          </p:cNvPr>
          <p:cNvSpPr>
            <a:spLocks noGrp="1"/>
          </p:cNvSpPr>
          <p:nvPr>
            <p:ph type="body" sz="half" idx="2"/>
          </p:nvPr>
        </p:nvSpPr>
        <p:spPr>
          <a:xfrm>
            <a:off x="839788" y="2043112"/>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11" name="Slide Number Placeholder 5">
            <a:extLst>
              <a:ext uri="{FF2B5EF4-FFF2-40B4-BE49-F238E27FC236}">
                <a16:creationId xmlns:a16="http://schemas.microsoft.com/office/drawing/2014/main" id="{EB9C02CD-E676-E1EC-3A41-EF8DF56498C8}"/>
              </a:ext>
            </a:extLst>
          </p:cNvPr>
          <p:cNvSpPr>
            <a:spLocks noGrp="1"/>
          </p:cNvSpPr>
          <p:nvPr>
            <p:ph type="sldNum" sz="quarter" idx="12"/>
          </p:nvPr>
        </p:nvSpPr>
        <p:spPr>
          <a:xfrm>
            <a:off x="146064" y="6346824"/>
            <a:ext cx="626165" cy="365125"/>
          </a:xfrm>
          <a:prstGeom prst="rect">
            <a:avLst/>
          </a:prstGeom>
        </p:spPr>
        <p:txBody>
          <a:bodyPr/>
          <a:lstStyle>
            <a:lvl1pPr>
              <a:defRPr sz="1700"/>
            </a:lvl1pPr>
          </a:lstStyle>
          <a:p>
            <a:pPr algn="ctr"/>
            <a:r>
              <a:rPr lang="en-US" b="1">
                <a:solidFill>
                  <a:schemeClr val="tx1"/>
                </a:solidFill>
              </a:rPr>
              <a:t>#</a:t>
            </a:r>
            <a:fld id="{6ABE0F41-4B00-4E19-B697-F9CF08D9D381}" type="slidenum">
              <a:rPr lang="en-US" b="1" smtClean="0">
                <a:solidFill>
                  <a:schemeClr val="tx1"/>
                </a:solidFill>
              </a:rPr>
              <a:pPr algn="ctr"/>
              <a:t>‹#›</a:t>
            </a:fld>
            <a:endParaRPr lang="en-US" b="1">
              <a:solidFill>
                <a:schemeClr val="tx1"/>
              </a:solidFill>
            </a:endParaRPr>
          </a:p>
        </p:txBody>
      </p:sp>
    </p:spTree>
    <p:extLst>
      <p:ext uri="{BB962C8B-B14F-4D97-AF65-F5344CB8AC3E}">
        <p14:creationId xmlns:p14="http://schemas.microsoft.com/office/powerpoint/2010/main" val="82455104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Developer Code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636FE-845C-418D-82A1-1DA6DB73D781}"/>
              </a:ext>
            </a:extLst>
          </p:cNvPr>
          <p:cNvSpPr>
            <a:spLocks noGrp="1"/>
          </p:cNvSpPr>
          <p:nvPr>
            <p:ph type="title"/>
          </p:nvPr>
        </p:nvSpPr>
        <p:spPr/>
        <p:txBody>
          <a:bodyPr anchor="ctr"/>
          <a:lstStyle/>
          <a:p>
            <a:r>
              <a:rPr lang="en-US"/>
              <a:t>Click to edit Master title style</a:t>
            </a:r>
          </a:p>
        </p:txBody>
      </p:sp>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p:nvSpPr>
        <p:spPr bwMode="auto">
          <a:xfrm>
            <a:off x="0" y="1436688"/>
            <a:ext cx="12192000" cy="542131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143668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2099310"/>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2610197697"/>
      </p:ext>
    </p:extLst>
  </p:cSld>
  <p:clrMapOvr>
    <a:masterClrMapping/>
  </p:clrMapOvr>
  <p:transition>
    <p:fade/>
  </p:transition>
  <p:extLst>
    <p:ext uri="{DCECCB84-F9BA-43D5-87BE-67443E8EF086}">
      <p15:sldGuideLst xmlns:p15="http://schemas.microsoft.com/office/powerpoint/2012/main">
        <p15:guide id="1" orient="horz" pos="1322">
          <p15:clr>
            <a:srgbClr val="5ACBF0"/>
          </p15:clr>
        </p15:guide>
        <p15:guide id="2" orient="horz" pos="905">
          <p15:clr>
            <a:srgbClr val="5ACBF0"/>
          </p15:clr>
        </p15:guide>
        <p15:guide id="3" orient="horz" pos="288">
          <p15:clr>
            <a:srgbClr val="5ACBF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Code Bottom">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86390" y="1230681"/>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2827138"/>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282713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3491219"/>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245932640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4" orient="horz" pos="1776">
          <p15:clr>
            <a:srgbClr val="5ACBF0"/>
          </p15:clr>
        </p15:guide>
        <p15:guide id="5" orient="horz" pos="2197">
          <p15:clr>
            <a:srgbClr val="5ACBF0"/>
          </p15:clr>
        </p15:guide>
        <p15:guide id="6" orient="horz" pos="773">
          <p15:clr>
            <a:srgbClr val="5ACBF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Code Top">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0"/>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a:xfrm>
            <a:off x="588263" y="4224580"/>
            <a:ext cx="11018520" cy="492443"/>
          </a:xfrm>
        </p:spPr>
        <p:txBody>
          <a:bodyPr/>
          <a:lstStyle>
            <a:lvl1pPr>
              <a:defRPr sz="3200">
                <a:solidFill>
                  <a:schemeClr val="tx1"/>
                </a:solidFill>
              </a:defRPr>
            </a:lvl1pPr>
          </a:lstStyle>
          <a:p>
            <a:r>
              <a:rPr lang="en-US"/>
              <a:t>Click to edit Master title style</a:t>
            </a: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0"/>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660508"/>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91152" y="4996505"/>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666358785"/>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4" orient="horz" pos="2661">
          <p15:clr>
            <a:srgbClr val="5ACBF0"/>
          </p15:clr>
        </p15:guide>
        <p15:guide id="5" orient="horz" pos="3147">
          <p15:clr>
            <a:srgbClr val="5ACBF0"/>
          </p15:clr>
        </p15:guide>
        <p15:guide id="6" orient="horz" pos="419">
          <p15:clr>
            <a:srgbClr val="5ACBF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Code Right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2BB27-7DA5-4478-8C18-C1FFEE20AAC1}"/>
              </a:ext>
            </a:extLst>
          </p:cNvPr>
          <p:cNvSpPr>
            <a:spLocks noGrp="1"/>
          </p:cNvSpPr>
          <p:nvPr>
            <p:ph type="title" hasCustomPrompt="1"/>
          </p:nvPr>
        </p:nvSpPr>
        <p:spPr>
          <a:xfrm>
            <a:off x="588263" y="457200"/>
            <a:ext cx="4040887" cy="492443"/>
          </a:xfrm>
        </p:spPr>
        <p:txBody>
          <a:bodyPr/>
          <a:lstStyle>
            <a:lvl1pPr>
              <a:defRPr sz="3200">
                <a:solidFill>
                  <a:schemeClr val="tx1"/>
                </a:solidFill>
              </a:defRPr>
            </a:lvl1pPr>
          </a:lstStyle>
          <a:p>
            <a:r>
              <a:rPr lang="en-US"/>
              <a:t>Click to edit title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588965" y="1338139"/>
            <a:ext cx="4040185"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5205984"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5211763"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00725" y="709187"/>
            <a:ext cx="5801961" cy="369332"/>
          </a:xfrm>
        </p:spPr>
        <p:txBody>
          <a:bodyPr/>
          <a:lstStyle>
            <a:lvl1pPr marL="0" indent="0">
              <a:buNone/>
              <a:tabLst/>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1418622109"/>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445">
          <p15:clr>
            <a:srgbClr val="5ACBF0"/>
          </p15:clr>
        </p15:guide>
        <p15:guide id="4" orient="horz" pos="843">
          <p15:clr>
            <a:srgbClr val="5ACBF0"/>
          </p15:clr>
        </p15:guide>
        <p15:guide id="7" pos="3283">
          <p15:clr>
            <a:srgbClr val="5ACBF0"/>
          </p15:clr>
        </p15:guide>
        <p15:guide id="8" pos="3654">
          <p15:clr>
            <a:srgbClr val="5ACBF0"/>
          </p15:clr>
        </p15:guide>
        <p15:guide id="9" pos="2916">
          <p15:clr>
            <a:srgbClr val="5ACBF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Code Left s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2"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6BB14A7D-C409-4A7C-9D82-A2E5DBB8AB72}"/>
              </a:ext>
            </a:extLst>
          </p:cNvPr>
          <p:cNvSpPr>
            <a:spLocks noGrp="1"/>
          </p:cNvSpPr>
          <p:nvPr>
            <p:ph type="title" hasCustomPrompt="1"/>
          </p:nvPr>
        </p:nvSpPr>
        <p:spPr>
          <a:xfrm>
            <a:off x="7575549" y="457200"/>
            <a:ext cx="4031233" cy="492443"/>
          </a:xfrm>
        </p:spPr>
        <p:txBody>
          <a:bodyPr/>
          <a:lstStyle>
            <a:lvl1pPr>
              <a:defRPr sz="3200">
                <a:solidFill>
                  <a:schemeClr val="tx1"/>
                </a:solidFill>
              </a:defRPr>
            </a:lvl1pPr>
          </a:lstStyle>
          <a:p>
            <a:r>
              <a:rPr lang="en-US"/>
              <a:t>Click to edit title</a:t>
            </a: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1"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4199" y="706011"/>
            <a:ext cx="5819775" cy="369332"/>
          </a:xfrm>
        </p:spPr>
        <p:txBody>
          <a:bodyPr/>
          <a:lstStyle>
            <a:lvl1pPr marL="0" indent="0">
              <a:buNone/>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7575550" y="1336675"/>
            <a:ext cx="4033838"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409224059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436">
          <p15:clr>
            <a:srgbClr val="5ACBF0"/>
          </p15:clr>
        </p15:guide>
        <p15:guide id="4" orient="horz" pos="839">
          <p15:clr>
            <a:srgbClr val="5ACBF0"/>
          </p15:clr>
        </p15:guide>
        <p15:guide id="6" pos="4402">
          <p15:clr>
            <a:srgbClr val="5ACBF0"/>
          </p15:clr>
        </p15:guide>
        <p15:guide id="7" pos="4034">
          <p15:clr>
            <a:srgbClr val="5ACBF0"/>
          </p15:clr>
        </p15:guide>
        <p15:guide id="8" pos="4772">
          <p15:clr>
            <a:srgbClr val="5ACBF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Demo slide">
    <p:bg>
      <p:bgPr>
        <a:solidFill>
          <a:srgbClr val="D59ED7"/>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77823"/>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rgbClr val="463668"/>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07777"/>
          </a:xfrm>
          <a:noFill/>
        </p:spPr>
        <p:txBody>
          <a:bodyPr lIns="0" tIns="0" rIns="0" bIns="0">
            <a:spAutoFit/>
          </a:bodyPr>
          <a:lstStyle>
            <a:lvl1pPr marL="0" indent="0">
              <a:spcBef>
                <a:spcPts val="0"/>
              </a:spcBef>
              <a:spcAft>
                <a:spcPts val="0"/>
              </a:spcAft>
              <a:buFont typeface="Arial" panose="020B0604020202020204" pitchFamily="34" charset="0"/>
              <a:buNone/>
              <a:defRPr sz="2000" spc="0" baseline="0">
                <a:solidFill>
                  <a:srgbClr val="091F2C"/>
                </a:solidFill>
                <a:latin typeface="+mn-lt"/>
              </a:defRPr>
            </a:lvl1pPr>
          </a:lstStyle>
          <a:p>
            <a:pPr lvl="0"/>
            <a:r>
              <a:rPr lang="en-US"/>
              <a:t>Speaker name</a:t>
            </a:r>
          </a:p>
        </p:txBody>
      </p:sp>
    </p:spTree>
    <p:extLst>
      <p:ext uri="{BB962C8B-B14F-4D97-AF65-F5344CB8AC3E}">
        <p14:creationId xmlns:p14="http://schemas.microsoft.com/office/powerpoint/2010/main" val="374545999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Demo slid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77823"/>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07777"/>
          </a:xfrm>
          <a:noFill/>
        </p:spPr>
        <p:txBody>
          <a:bodyPr lIns="0" tIns="0" rIns="0" bIns="0">
            <a:spAutoFit/>
          </a:bodyPr>
          <a:lstStyle>
            <a:lvl1pPr marL="0" indent="0">
              <a:spcBef>
                <a:spcPts val="0"/>
              </a:spcBef>
              <a:spcAft>
                <a:spcPts val="0"/>
              </a:spcAft>
              <a:buFont typeface="Arial" panose="020B0604020202020204" pitchFamily="34" charset="0"/>
              <a:buNone/>
              <a:defRPr sz="20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2205509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Section Title">
    <p:bg>
      <p:bgPr>
        <a:solidFill>
          <a:srgbClr val="D59ED7"/>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80408"/>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rgbClr val="463668"/>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64813113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Section Titl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80408"/>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8910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8859668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DDE51C2-6524-1853-5A5F-ECE66C63282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GB"/>
              <a:t>Click to edit Master title style</a:t>
            </a:r>
            <a:endParaRPr lang="en-RU"/>
          </a:p>
        </p:txBody>
      </p:sp>
      <p:sp>
        <p:nvSpPr>
          <p:cNvPr id="9" name="Picture Placeholder 2">
            <a:extLst>
              <a:ext uri="{FF2B5EF4-FFF2-40B4-BE49-F238E27FC236}">
                <a16:creationId xmlns:a16="http://schemas.microsoft.com/office/drawing/2014/main" id="{417108C4-E554-43FE-D0D0-3B9C83EEBBE4}"/>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RU"/>
          </a:p>
        </p:txBody>
      </p:sp>
      <p:sp>
        <p:nvSpPr>
          <p:cNvPr id="10" name="Text Placeholder 3">
            <a:extLst>
              <a:ext uri="{FF2B5EF4-FFF2-40B4-BE49-F238E27FC236}">
                <a16:creationId xmlns:a16="http://schemas.microsoft.com/office/drawing/2014/main" id="{7B53C26A-7403-1EAD-A216-3CAB940ED47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11" name="Slide Number Placeholder 5">
            <a:extLst>
              <a:ext uri="{FF2B5EF4-FFF2-40B4-BE49-F238E27FC236}">
                <a16:creationId xmlns:a16="http://schemas.microsoft.com/office/drawing/2014/main" id="{C3DBE416-11D4-3EF1-527C-1A90194C3EF5}"/>
              </a:ext>
            </a:extLst>
          </p:cNvPr>
          <p:cNvSpPr>
            <a:spLocks noGrp="1"/>
          </p:cNvSpPr>
          <p:nvPr>
            <p:ph type="sldNum" sz="quarter" idx="12"/>
          </p:nvPr>
        </p:nvSpPr>
        <p:spPr>
          <a:xfrm>
            <a:off x="146064" y="6361112"/>
            <a:ext cx="626165" cy="365125"/>
          </a:xfrm>
          <a:prstGeom prst="rect">
            <a:avLst/>
          </a:prstGeom>
        </p:spPr>
        <p:txBody>
          <a:bodyPr/>
          <a:lstStyle>
            <a:lvl1pPr>
              <a:defRPr sz="1700"/>
            </a:lvl1pPr>
          </a:lstStyle>
          <a:p>
            <a:pPr algn="ctr"/>
            <a:r>
              <a:rPr lang="en-US" b="1">
                <a:solidFill>
                  <a:schemeClr val="tx1"/>
                </a:solidFill>
              </a:rPr>
              <a:t>#</a:t>
            </a:r>
            <a:fld id="{6ABE0F41-4B00-4E19-B697-F9CF08D9D381}" type="slidenum">
              <a:rPr lang="en-US" b="1" smtClean="0">
                <a:solidFill>
                  <a:schemeClr val="tx1"/>
                </a:solidFill>
              </a:rPr>
              <a:pPr algn="ctr"/>
              <a:t>‹#›</a:t>
            </a:fld>
            <a:endParaRPr lang="en-US" b="1">
              <a:solidFill>
                <a:schemeClr val="tx1"/>
              </a:solidFill>
            </a:endParaRPr>
          </a:p>
        </p:txBody>
      </p:sp>
    </p:spTree>
    <p:extLst>
      <p:ext uri="{BB962C8B-B14F-4D97-AF65-F5344CB8AC3E}">
        <p14:creationId xmlns:p14="http://schemas.microsoft.com/office/powerpoint/2010/main" val="340439961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Blank 2">
    <p:bg>
      <p:bgPr>
        <a:solidFill>
          <a:srgbClr val="D59ED7"/>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8037968"/>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Closing logo slide">
    <p:bg>
      <p:bgPr>
        <a:solidFill>
          <a:srgbClr val="702573"/>
        </a:solidFill>
        <a:effectLst/>
      </p:bgPr>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UI" pitchFamily="34" charset="0"/>
              </a:rPr>
              <a:t>© Copyright Microsoft Corporation. All rights reserved. </a:t>
            </a:r>
          </a:p>
        </p:txBody>
      </p:sp>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229371683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Black Notes slide Layout">
    <p:bg bwMode="blackGray">
      <p:bgPr>
        <a:solidFill>
          <a:srgbClr val="000000"/>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2219764717"/>
      </p:ext>
    </p:extLst>
  </p:cSld>
  <p:clrMapOvr>
    <a:masterClrMapping/>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Walkin">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839EC73-A6A9-CEC5-1C93-0A9CA3F447A8}"/>
              </a:ext>
            </a:extLst>
          </p:cNvPr>
          <p:cNvPicPr>
            <a:picLocks noChangeAspect="1"/>
          </p:cNvPicPr>
          <p:nvPr userDrawn="1"/>
        </p:nvPicPr>
        <p:blipFill rotWithShape="1">
          <a:blip r:embed="rId2"/>
          <a:srcRect l="50206"/>
          <a:stretch/>
        </p:blipFill>
        <p:spPr>
          <a:xfrm>
            <a:off x="0" y="-28350"/>
            <a:ext cx="12192000" cy="6886350"/>
          </a:xfrm>
          <a:prstGeom prst="rect">
            <a:avLst/>
          </a:prstGeom>
        </p:spPr>
      </p:pic>
      <p:pic>
        <p:nvPicPr>
          <p:cNvPr id="46" name="MS logo gray - EMF" descr="Microsoft logo, gray text version">
            <a:extLst>
              <a:ext uri="{FF2B5EF4-FFF2-40B4-BE49-F238E27FC236}">
                <a16:creationId xmlns:a16="http://schemas.microsoft.com/office/drawing/2014/main" id="{B1746B92-570C-AA34-E1EB-E4F282BE22CC}"/>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pic>
        <p:nvPicPr>
          <p:cNvPr id="5" name="MS logo white - EMF" descr="Microsoft logo white text version">
            <a:extLst>
              <a:ext uri="{FF2B5EF4-FFF2-40B4-BE49-F238E27FC236}">
                <a16:creationId xmlns:a16="http://schemas.microsoft.com/office/drawing/2014/main" id="{D7654444-1415-4117-FA3B-5EC44494E985}"/>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grpSp>
        <p:nvGrpSpPr>
          <p:cNvPr id="23" name="Graphic 5">
            <a:extLst>
              <a:ext uri="{FF2B5EF4-FFF2-40B4-BE49-F238E27FC236}">
                <a16:creationId xmlns:a16="http://schemas.microsoft.com/office/drawing/2014/main" id="{645E2926-2BF3-E545-BE82-3F90FCBC3B29}"/>
              </a:ext>
            </a:extLst>
          </p:cNvPr>
          <p:cNvGrpSpPr/>
          <p:nvPr userDrawn="1"/>
        </p:nvGrpSpPr>
        <p:grpSpPr>
          <a:xfrm>
            <a:off x="587450" y="2711278"/>
            <a:ext cx="3247665" cy="1627506"/>
            <a:chOff x="587450" y="2711278"/>
            <a:chExt cx="3247665" cy="1627506"/>
          </a:xfrm>
          <a:gradFill>
            <a:gsLst>
              <a:gs pos="36000">
                <a:srgbClr val="DAD9FF"/>
              </a:gs>
              <a:gs pos="85000">
                <a:srgbClr val="EDE4B6"/>
              </a:gs>
            </a:gsLst>
            <a:lin ang="13200000" scaled="0"/>
          </a:gradFill>
        </p:grpSpPr>
        <p:sp>
          <p:nvSpPr>
            <p:cNvPr id="24" name="Freeform: Shape 23">
              <a:extLst>
                <a:ext uri="{FF2B5EF4-FFF2-40B4-BE49-F238E27FC236}">
                  <a16:creationId xmlns:a16="http://schemas.microsoft.com/office/drawing/2014/main" id="{BB672B2C-CED4-35AA-B73C-9860CFB0ADE3}"/>
                </a:ext>
              </a:extLst>
            </p:cNvPr>
            <p:cNvSpPr/>
            <p:nvPr/>
          </p:nvSpPr>
          <p:spPr>
            <a:xfrm>
              <a:off x="587932" y="2753201"/>
              <a:ext cx="615826" cy="573663"/>
            </a:xfrm>
            <a:custGeom>
              <a:avLst/>
              <a:gdLst>
                <a:gd name="connsiteX0" fmla="*/ 615826 w 615826"/>
                <a:gd name="connsiteY0" fmla="*/ 573663 h 573663"/>
                <a:gd name="connsiteX1" fmla="*/ 521380 w 615826"/>
                <a:gd name="connsiteY1" fmla="*/ 573663 h 573663"/>
                <a:gd name="connsiteX2" fmla="*/ 521380 w 615826"/>
                <a:gd name="connsiteY2" fmla="*/ 202384 h 573663"/>
                <a:gd name="connsiteX3" fmla="*/ 526922 w 615826"/>
                <a:gd name="connsiteY3" fmla="*/ 90832 h 573663"/>
                <a:gd name="connsiteX4" fmla="*/ 525356 w 615826"/>
                <a:gd name="connsiteY4" fmla="*/ 90832 h 573663"/>
                <a:gd name="connsiteX5" fmla="*/ 509816 w 615826"/>
                <a:gd name="connsiteY5" fmla="*/ 144801 h 573663"/>
                <a:gd name="connsiteX6" fmla="*/ 338632 w 615826"/>
                <a:gd name="connsiteY6" fmla="*/ 573663 h 573663"/>
                <a:gd name="connsiteX7" fmla="*/ 272978 w 615826"/>
                <a:gd name="connsiteY7" fmla="*/ 573663 h 573663"/>
                <a:gd name="connsiteX8" fmla="*/ 101433 w 615826"/>
                <a:gd name="connsiteY8" fmla="*/ 148054 h 573663"/>
                <a:gd name="connsiteX9" fmla="*/ 86254 w 615826"/>
                <a:gd name="connsiteY9" fmla="*/ 90832 h 573663"/>
                <a:gd name="connsiteX10" fmla="*/ 84688 w 615826"/>
                <a:gd name="connsiteY10" fmla="*/ 90832 h 573663"/>
                <a:gd name="connsiteX11" fmla="*/ 87941 w 615826"/>
                <a:gd name="connsiteY11" fmla="*/ 203228 h 573663"/>
                <a:gd name="connsiteX12" fmla="*/ 87941 w 615826"/>
                <a:gd name="connsiteY12" fmla="*/ 573663 h 573663"/>
                <a:gd name="connsiteX13" fmla="*/ 0 w 615826"/>
                <a:gd name="connsiteY13" fmla="*/ 573663 h 573663"/>
                <a:gd name="connsiteX14" fmla="*/ 0 w 615826"/>
                <a:gd name="connsiteY14" fmla="*/ 0 h 573663"/>
                <a:gd name="connsiteX15" fmla="*/ 133959 w 615826"/>
                <a:gd name="connsiteY15" fmla="*/ 0 h 573663"/>
                <a:gd name="connsiteX16" fmla="*/ 284784 w 615826"/>
                <a:gd name="connsiteY16" fmla="*/ 382000 h 573663"/>
                <a:gd name="connsiteX17" fmla="*/ 307190 w 615826"/>
                <a:gd name="connsiteY17" fmla="*/ 447655 h 573663"/>
                <a:gd name="connsiteX18" fmla="*/ 309238 w 615826"/>
                <a:gd name="connsiteY18" fmla="*/ 447655 h 573663"/>
                <a:gd name="connsiteX19" fmla="*/ 333211 w 615826"/>
                <a:gd name="connsiteY19" fmla="*/ 380434 h 573663"/>
                <a:gd name="connsiteX20" fmla="*/ 486686 w 615826"/>
                <a:gd name="connsiteY20" fmla="*/ 0 h 573663"/>
                <a:gd name="connsiteX21" fmla="*/ 615826 w 615826"/>
                <a:gd name="connsiteY21" fmla="*/ 0 h 573663"/>
                <a:gd name="connsiteX22" fmla="*/ 615826 w 615826"/>
                <a:gd name="connsiteY22" fmla="*/ 573663 h 573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15826" h="573663">
                  <a:moveTo>
                    <a:pt x="615826" y="573663"/>
                  </a:moveTo>
                  <a:lnTo>
                    <a:pt x="521380" y="573663"/>
                  </a:lnTo>
                  <a:lnTo>
                    <a:pt x="521380" y="202384"/>
                  </a:lnTo>
                  <a:cubicBezTo>
                    <a:pt x="521380" y="172027"/>
                    <a:pt x="523187" y="134802"/>
                    <a:pt x="526922" y="90832"/>
                  </a:cubicBezTo>
                  <a:lnTo>
                    <a:pt x="525356" y="90832"/>
                  </a:lnTo>
                  <a:cubicBezTo>
                    <a:pt x="519453" y="115889"/>
                    <a:pt x="514273" y="133959"/>
                    <a:pt x="509816" y="144801"/>
                  </a:cubicBezTo>
                  <a:lnTo>
                    <a:pt x="338632" y="573663"/>
                  </a:lnTo>
                  <a:lnTo>
                    <a:pt x="272978" y="573663"/>
                  </a:lnTo>
                  <a:lnTo>
                    <a:pt x="101433" y="148054"/>
                  </a:lnTo>
                  <a:cubicBezTo>
                    <a:pt x="96614" y="135525"/>
                    <a:pt x="91555" y="116491"/>
                    <a:pt x="86254" y="90832"/>
                  </a:cubicBezTo>
                  <a:lnTo>
                    <a:pt x="84688" y="90832"/>
                  </a:lnTo>
                  <a:cubicBezTo>
                    <a:pt x="86857" y="113721"/>
                    <a:pt x="87941" y="151186"/>
                    <a:pt x="87941" y="203228"/>
                  </a:cubicBezTo>
                  <a:lnTo>
                    <a:pt x="87941" y="573663"/>
                  </a:lnTo>
                  <a:lnTo>
                    <a:pt x="0" y="573663"/>
                  </a:lnTo>
                  <a:lnTo>
                    <a:pt x="0" y="0"/>
                  </a:lnTo>
                  <a:lnTo>
                    <a:pt x="133959" y="0"/>
                  </a:lnTo>
                  <a:lnTo>
                    <a:pt x="284784" y="382000"/>
                  </a:lnTo>
                  <a:cubicBezTo>
                    <a:pt x="296228" y="411394"/>
                    <a:pt x="303697" y="433199"/>
                    <a:pt x="307190" y="447655"/>
                  </a:cubicBezTo>
                  <a:lnTo>
                    <a:pt x="309238" y="447655"/>
                  </a:lnTo>
                  <a:cubicBezTo>
                    <a:pt x="319117" y="417538"/>
                    <a:pt x="327067" y="395131"/>
                    <a:pt x="333211" y="380434"/>
                  </a:cubicBezTo>
                  <a:lnTo>
                    <a:pt x="486686" y="0"/>
                  </a:lnTo>
                  <a:lnTo>
                    <a:pt x="615826" y="0"/>
                  </a:lnTo>
                  <a:lnTo>
                    <a:pt x="615826" y="573663"/>
                  </a:lnTo>
                  <a:close/>
                </a:path>
              </a:pathLst>
            </a:custGeom>
            <a:grpFill/>
            <a:ln w="12034"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3E2F888A-248D-2A4B-EC21-5E85D622846D}"/>
                </a:ext>
              </a:extLst>
            </p:cNvPr>
            <p:cNvSpPr/>
            <p:nvPr/>
          </p:nvSpPr>
          <p:spPr>
            <a:xfrm>
              <a:off x="1285194" y="2725734"/>
              <a:ext cx="111552" cy="601129"/>
            </a:xfrm>
            <a:custGeom>
              <a:avLst/>
              <a:gdLst>
                <a:gd name="connsiteX0" fmla="*/ 55174 w 111552"/>
                <a:gd name="connsiteY0" fmla="*/ 105529 h 601129"/>
                <a:gd name="connsiteX1" fmla="*/ 16143 w 111552"/>
                <a:gd name="connsiteY1" fmla="*/ 90712 h 601129"/>
                <a:gd name="connsiteX2" fmla="*/ 0 w 111552"/>
                <a:gd name="connsiteY2" fmla="*/ 53126 h 601129"/>
                <a:gd name="connsiteX3" fmla="*/ 16143 w 111552"/>
                <a:gd name="connsiteY3" fmla="*/ 15179 h 601129"/>
                <a:gd name="connsiteX4" fmla="*/ 55174 w 111552"/>
                <a:gd name="connsiteY4" fmla="*/ 0 h 601129"/>
                <a:gd name="connsiteX5" fmla="*/ 95169 w 111552"/>
                <a:gd name="connsiteY5" fmla="*/ 15179 h 601129"/>
                <a:gd name="connsiteX6" fmla="*/ 111552 w 111552"/>
                <a:gd name="connsiteY6" fmla="*/ 53126 h 601129"/>
                <a:gd name="connsiteX7" fmla="*/ 95169 w 111552"/>
                <a:gd name="connsiteY7" fmla="*/ 90109 h 601129"/>
                <a:gd name="connsiteX8" fmla="*/ 55174 w 111552"/>
                <a:gd name="connsiteY8" fmla="*/ 105529 h 601129"/>
                <a:gd name="connsiteX9" fmla="*/ 101192 w 111552"/>
                <a:gd name="connsiteY9" fmla="*/ 601130 h 601129"/>
                <a:gd name="connsiteX10" fmla="*/ 8433 w 111552"/>
                <a:gd name="connsiteY10" fmla="*/ 601130 h 601129"/>
                <a:gd name="connsiteX11" fmla="*/ 8433 w 111552"/>
                <a:gd name="connsiteY11" fmla="*/ 191542 h 601129"/>
                <a:gd name="connsiteX12" fmla="*/ 101192 w 111552"/>
                <a:gd name="connsiteY12" fmla="*/ 191542 h 601129"/>
                <a:gd name="connsiteX13" fmla="*/ 101192 w 111552"/>
                <a:gd name="connsiteY13" fmla="*/ 601130 h 601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1552" h="601129">
                  <a:moveTo>
                    <a:pt x="55174" y="105529"/>
                  </a:moveTo>
                  <a:cubicBezTo>
                    <a:pt x="39995" y="105529"/>
                    <a:pt x="26985" y="100590"/>
                    <a:pt x="16143" y="90712"/>
                  </a:cubicBezTo>
                  <a:cubicBezTo>
                    <a:pt x="5301" y="80833"/>
                    <a:pt x="0" y="68305"/>
                    <a:pt x="0" y="53126"/>
                  </a:cubicBezTo>
                  <a:cubicBezTo>
                    <a:pt x="0" y="37947"/>
                    <a:pt x="5421" y="25298"/>
                    <a:pt x="16143" y="15179"/>
                  </a:cubicBezTo>
                  <a:cubicBezTo>
                    <a:pt x="26985" y="5060"/>
                    <a:pt x="39995" y="0"/>
                    <a:pt x="55174" y="0"/>
                  </a:cubicBezTo>
                  <a:cubicBezTo>
                    <a:pt x="70955" y="0"/>
                    <a:pt x="84206" y="5060"/>
                    <a:pt x="95169" y="15179"/>
                  </a:cubicBezTo>
                  <a:cubicBezTo>
                    <a:pt x="106131" y="25298"/>
                    <a:pt x="111552" y="37947"/>
                    <a:pt x="111552" y="53126"/>
                  </a:cubicBezTo>
                  <a:cubicBezTo>
                    <a:pt x="111552" y="67582"/>
                    <a:pt x="106131" y="79870"/>
                    <a:pt x="95169" y="90109"/>
                  </a:cubicBezTo>
                  <a:cubicBezTo>
                    <a:pt x="84327" y="100349"/>
                    <a:pt x="70955" y="105529"/>
                    <a:pt x="55174" y="105529"/>
                  </a:cubicBezTo>
                  <a:close/>
                  <a:moveTo>
                    <a:pt x="101192" y="601130"/>
                  </a:moveTo>
                  <a:lnTo>
                    <a:pt x="8433" y="601130"/>
                  </a:lnTo>
                  <a:lnTo>
                    <a:pt x="8433" y="191542"/>
                  </a:lnTo>
                  <a:lnTo>
                    <a:pt x="101192" y="191542"/>
                  </a:lnTo>
                  <a:lnTo>
                    <a:pt x="101192" y="601130"/>
                  </a:lnTo>
                  <a:close/>
                </a:path>
              </a:pathLst>
            </a:custGeom>
            <a:grpFill/>
            <a:ln w="12034"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86A87E87-0AF4-EC8E-83C6-6C0C66F3DF29}"/>
                </a:ext>
              </a:extLst>
            </p:cNvPr>
            <p:cNvSpPr/>
            <p:nvPr/>
          </p:nvSpPr>
          <p:spPr>
            <a:xfrm>
              <a:off x="1456618" y="2907519"/>
              <a:ext cx="319959" cy="428861"/>
            </a:xfrm>
            <a:custGeom>
              <a:avLst/>
              <a:gdLst>
                <a:gd name="connsiteX0" fmla="*/ 319598 w 319959"/>
                <a:gd name="connsiteY0" fmla="*/ 400432 h 428861"/>
                <a:gd name="connsiteX1" fmla="*/ 203227 w 319959"/>
                <a:gd name="connsiteY1" fmla="*/ 428862 h 428861"/>
                <a:gd name="connsiteX2" fmla="*/ 56017 w 319959"/>
                <a:gd name="connsiteY2" fmla="*/ 371881 h 428861"/>
                <a:gd name="connsiteX3" fmla="*/ 0 w 319959"/>
                <a:gd name="connsiteY3" fmla="*/ 224068 h 428861"/>
                <a:gd name="connsiteX4" fmla="*/ 60233 w 319959"/>
                <a:gd name="connsiteY4" fmla="*/ 61438 h 428861"/>
                <a:gd name="connsiteX5" fmla="*/ 221177 w 319959"/>
                <a:gd name="connsiteY5" fmla="*/ 0 h 428861"/>
                <a:gd name="connsiteX6" fmla="*/ 319960 w 319959"/>
                <a:gd name="connsiteY6" fmla="*/ 19636 h 428861"/>
                <a:gd name="connsiteX7" fmla="*/ 319960 w 319959"/>
                <a:gd name="connsiteY7" fmla="*/ 106011 h 428861"/>
                <a:gd name="connsiteX8" fmla="*/ 228767 w 319959"/>
                <a:gd name="connsiteY8" fmla="*/ 73967 h 428861"/>
                <a:gd name="connsiteX9" fmla="*/ 132393 w 319959"/>
                <a:gd name="connsiteY9" fmla="*/ 113721 h 428861"/>
                <a:gd name="connsiteX10" fmla="*/ 94807 w 319959"/>
                <a:gd name="connsiteY10" fmla="*/ 217924 h 428861"/>
                <a:gd name="connsiteX11" fmla="*/ 130225 w 319959"/>
                <a:gd name="connsiteY11" fmla="*/ 318273 h 428861"/>
                <a:gd name="connsiteX12" fmla="*/ 225273 w 319959"/>
                <a:gd name="connsiteY12" fmla="*/ 355016 h 428861"/>
                <a:gd name="connsiteX13" fmla="*/ 319719 w 319959"/>
                <a:gd name="connsiteY13" fmla="*/ 319358 h 428861"/>
                <a:gd name="connsiteX14" fmla="*/ 319719 w 319959"/>
                <a:gd name="connsiteY14" fmla="*/ 400432 h 428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9959" h="428861">
                  <a:moveTo>
                    <a:pt x="319598" y="400432"/>
                  </a:moveTo>
                  <a:cubicBezTo>
                    <a:pt x="286832" y="419345"/>
                    <a:pt x="248041" y="428862"/>
                    <a:pt x="203227" y="428862"/>
                  </a:cubicBezTo>
                  <a:cubicBezTo>
                    <a:pt x="142392" y="428862"/>
                    <a:pt x="93362" y="409828"/>
                    <a:pt x="56017" y="371881"/>
                  </a:cubicBezTo>
                  <a:cubicBezTo>
                    <a:pt x="18672" y="333934"/>
                    <a:pt x="0" y="284663"/>
                    <a:pt x="0" y="224068"/>
                  </a:cubicBezTo>
                  <a:cubicBezTo>
                    <a:pt x="0" y="156607"/>
                    <a:pt x="20118" y="102397"/>
                    <a:pt x="60233" y="61438"/>
                  </a:cubicBezTo>
                  <a:cubicBezTo>
                    <a:pt x="100349" y="20479"/>
                    <a:pt x="154077" y="0"/>
                    <a:pt x="221177" y="0"/>
                  </a:cubicBezTo>
                  <a:cubicBezTo>
                    <a:pt x="258522" y="0"/>
                    <a:pt x="291409" y="6505"/>
                    <a:pt x="319960" y="19636"/>
                  </a:cubicBezTo>
                  <a:lnTo>
                    <a:pt x="319960" y="106011"/>
                  </a:lnTo>
                  <a:cubicBezTo>
                    <a:pt x="291409" y="84688"/>
                    <a:pt x="261052" y="73967"/>
                    <a:pt x="228767" y="73967"/>
                  </a:cubicBezTo>
                  <a:cubicBezTo>
                    <a:pt x="189615" y="73967"/>
                    <a:pt x="157450" y="87218"/>
                    <a:pt x="132393" y="113721"/>
                  </a:cubicBezTo>
                  <a:cubicBezTo>
                    <a:pt x="107336" y="140223"/>
                    <a:pt x="94807" y="175038"/>
                    <a:pt x="94807" y="217924"/>
                  </a:cubicBezTo>
                  <a:cubicBezTo>
                    <a:pt x="94807" y="260329"/>
                    <a:pt x="106613" y="293819"/>
                    <a:pt x="130225" y="318273"/>
                  </a:cubicBezTo>
                  <a:cubicBezTo>
                    <a:pt x="153836" y="342849"/>
                    <a:pt x="185519" y="355016"/>
                    <a:pt x="225273" y="355016"/>
                  </a:cubicBezTo>
                  <a:cubicBezTo>
                    <a:pt x="258642" y="355016"/>
                    <a:pt x="290084" y="343210"/>
                    <a:pt x="319719" y="319358"/>
                  </a:cubicBezTo>
                  <a:lnTo>
                    <a:pt x="319719" y="400432"/>
                  </a:lnTo>
                  <a:close/>
                </a:path>
              </a:pathLst>
            </a:custGeom>
            <a:grpFill/>
            <a:ln w="12034"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AA42DEA2-F06C-7D8F-1991-3247239BC659}"/>
                </a:ext>
              </a:extLst>
            </p:cNvPr>
            <p:cNvSpPr/>
            <p:nvPr/>
          </p:nvSpPr>
          <p:spPr>
            <a:xfrm>
              <a:off x="1860062" y="2910048"/>
              <a:ext cx="237560" cy="416694"/>
            </a:xfrm>
            <a:custGeom>
              <a:avLst/>
              <a:gdLst>
                <a:gd name="connsiteX0" fmla="*/ 237561 w 237560"/>
                <a:gd name="connsiteY0" fmla="*/ 95530 h 416694"/>
                <a:gd name="connsiteX1" fmla="*/ 189133 w 237560"/>
                <a:gd name="connsiteY1" fmla="*/ 82279 h 416694"/>
                <a:gd name="connsiteX2" fmla="*/ 120346 w 237560"/>
                <a:gd name="connsiteY2" fmla="*/ 119503 h 416694"/>
                <a:gd name="connsiteX3" fmla="*/ 92759 w 237560"/>
                <a:gd name="connsiteY3" fmla="*/ 220695 h 416694"/>
                <a:gd name="connsiteX4" fmla="*/ 92759 w 237560"/>
                <a:gd name="connsiteY4" fmla="*/ 416695 h 416694"/>
                <a:gd name="connsiteX5" fmla="*/ 0 w 237560"/>
                <a:gd name="connsiteY5" fmla="*/ 416695 h 416694"/>
                <a:gd name="connsiteX6" fmla="*/ 0 w 237560"/>
                <a:gd name="connsiteY6" fmla="*/ 7108 h 416694"/>
                <a:gd name="connsiteX7" fmla="*/ 92759 w 237560"/>
                <a:gd name="connsiteY7" fmla="*/ 7108 h 416694"/>
                <a:gd name="connsiteX8" fmla="*/ 92759 w 237560"/>
                <a:gd name="connsiteY8" fmla="*/ 91555 h 416694"/>
                <a:gd name="connsiteX9" fmla="*/ 94326 w 237560"/>
                <a:gd name="connsiteY9" fmla="*/ 91555 h 416694"/>
                <a:gd name="connsiteX10" fmla="*/ 136127 w 237560"/>
                <a:gd name="connsiteY10" fmla="*/ 24214 h 416694"/>
                <a:gd name="connsiteX11" fmla="*/ 199132 w 237560"/>
                <a:gd name="connsiteY11" fmla="*/ 0 h 416694"/>
                <a:gd name="connsiteX12" fmla="*/ 237561 w 237560"/>
                <a:gd name="connsiteY12" fmla="*/ 7589 h 416694"/>
                <a:gd name="connsiteX13" fmla="*/ 237561 w 237560"/>
                <a:gd name="connsiteY13" fmla="*/ 95530 h 416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7560" h="416694">
                  <a:moveTo>
                    <a:pt x="237561" y="95530"/>
                  </a:moveTo>
                  <a:cubicBezTo>
                    <a:pt x="226357" y="86736"/>
                    <a:pt x="210215" y="82279"/>
                    <a:pt x="189133" y="82279"/>
                  </a:cubicBezTo>
                  <a:cubicBezTo>
                    <a:pt x="161666" y="82279"/>
                    <a:pt x="138778" y="94687"/>
                    <a:pt x="120346" y="119503"/>
                  </a:cubicBezTo>
                  <a:cubicBezTo>
                    <a:pt x="101915" y="144319"/>
                    <a:pt x="92759" y="178050"/>
                    <a:pt x="92759" y="220695"/>
                  </a:cubicBezTo>
                  <a:lnTo>
                    <a:pt x="92759" y="416695"/>
                  </a:lnTo>
                  <a:lnTo>
                    <a:pt x="0" y="416695"/>
                  </a:lnTo>
                  <a:lnTo>
                    <a:pt x="0" y="7108"/>
                  </a:lnTo>
                  <a:lnTo>
                    <a:pt x="92759" y="7108"/>
                  </a:lnTo>
                  <a:lnTo>
                    <a:pt x="92759" y="91555"/>
                  </a:lnTo>
                  <a:lnTo>
                    <a:pt x="94326" y="91555"/>
                  </a:lnTo>
                  <a:cubicBezTo>
                    <a:pt x="103361" y="62763"/>
                    <a:pt x="117335" y="40356"/>
                    <a:pt x="136127" y="24214"/>
                  </a:cubicBezTo>
                  <a:cubicBezTo>
                    <a:pt x="154920" y="8071"/>
                    <a:pt x="175881" y="0"/>
                    <a:pt x="199132" y="0"/>
                  </a:cubicBezTo>
                  <a:cubicBezTo>
                    <a:pt x="215877" y="0"/>
                    <a:pt x="228766" y="2530"/>
                    <a:pt x="237561" y="7589"/>
                  </a:cubicBezTo>
                  <a:lnTo>
                    <a:pt x="237561" y="95530"/>
                  </a:lnTo>
                  <a:close/>
                </a:path>
              </a:pathLst>
            </a:custGeom>
            <a:grpFill/>
            <a:ln w="12034"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B0B5BBBA-E482-0316-5063-BC87E26F842D}"/>
                </a:ext>
              </a:extLst>
            </p:cNvPr>
            <p:cNvSpPr/>
            <p:nvPr/>
          </p:nvSpPr>
          <p:spPr>
            <a:xfrm>
              <a:off x="2113765" y="2907760"/>
              <a:ext cx="421272" cy="428620"/>
            </a:xfrm>
            <a:custGeom>
              <a:avLst/>
              <a:gdLst>
                <a:gd name="connsiteX0" fmla="*/ 208046 w 421272"/>
                <a:gd name="connsiteY0" fmla="*/ 428621 h 428620"/>
                <a:gd name="connsiteX1" fmla="*/ 56619 w 421272"/>
                <a:gd name="connsiteY1" fmla="*/ 371279 h 428620"/>
                <a:gd name="connsiteX2" fmla="*/ 0 w 421272"/>
                <a:gd name="connsiteY2" fmla="*/ 219129 h 428620"/>
                <a:gd name="connsiteX3" fmla="*/ 59029 w 421272"/>
                <a:gd name="connsiteY3" fmla="*/ 57945 h 428620"/>
                <a:gd name="connsiteX4" fmla="*/ 218045 w 421272"/>
                <a:gd name="connsiteY4" fmla="*/ 0 h 428620"/>
                <a:gd name="connsiteX5" fmla="*/ 367665 w 421272"/>
                <a:gd name="connsiteY5" fmla="*/ 56378 h 428620"/>
                <a:gd name="connsiteX6" fmla="*/ 421273 w 421272"/>
                <a:gd name="connsiteY6" fmla="*/ 212744 h 428620"/>
                <a:gd name="connsiteX7" fmla="*/ 363448 w 421272"/>
                <a:gd name="connsiteY7" fmla="*/ 369713 h 428620"/>
                <a:gd name="connsiteX8" fmla="*/ 208046 w 421272"/>
                <a:gd name="connsiteY8" fmla="*/ 428621 h 428620"/>
                <a:gd name="connsiteX9" fmla="*/ 212503 w 421272"/>
                <a:gd name="connsiteY9" fmla="*/ 73846 h 428620"/>
                <a:gd name="connsiteX10" fmla="*/ 126490 w 421272"/>
                <a:gd name="connsiteY10" fmla="*/ 111793 h 428620"/>
                <a:gd name="connsiteX11" fmla="*/ 94928 w 421272"/>
                <a:gd name="connsiteY11" fmla="*/ 216599 h 428620"/>
                <a:gd name="connsiteX12" fmla="*/ 126972 w 421272"/>
                <a:gd name="connsiteY12" fmla="*/ 318032 h 428620"/>
                <a:gd name="connsiteX13" fmla="*/ 212624 w 421272"/>
                <a:gd name="connsiteY13" fmla="*/ 355016 h 428620"/>
                <a:gd name="connsiteX14" fmla="*/ 296830 w 421272"/>
                <a:gd name="connsiteY14" fmla="*/ 318635 h 428620"/>
                <a:gd name="connsiteX15" fmla="*/ 326224 w 421272"/>
                <a:gd name="connsiteY15" fmla="*/ 215033 h 428620"/>
                <a:gd name="connsiteX16" fmla="*/ 296830 w 421272"/>
                <a:gd name="connsiteY16" fmla="*/ 110589 h 428620"/>
                <a:gd name="connsiteX17" fmla="*/ 212503 w 421272"/>
                <a:gd name="connsiteY17" fmla="*/ 73846 h 428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21272" h="428620">
                  <a:moveTo>
                    <a:pt x="208046" y="428621"/>
                  </a:moveTo>
                  <a:cubicBezTo>
                    <a:pt x="144801" y="428621"/>
                    <a:pt x="94326" y="409467"/>
                    <a:pt x="56619" y="371279"/>
                  </a:cubicBezTo>
                  <a:cubicBezTo>
                    <a:pt x="18913" y="332970"/>
                    <a:pt x="0" y="282254"/>
                    <a:pt x="0" y="219129"/>
                  </a:cubicBezTo>
                  <a:cubicBezTo>
                    <a:pt x="0" y="150343"/>
                    <a:pt x="19636" y="96614"/>
                    <a:pt x="59029" y="57945"/>
                  </a:cubicBezTo>
                  <a:cubicBezTo>
                    <a:pt x="98301" y="19275"/>
                    <a:pt x="151306" y="0"/>
                    <a:pt x="218045" y="0"/>
                  </a:cubicBezTo>
                  <a:cubicBezTo>
                    <a:pt x="282013" y="0"/>
                    <a:pt x="331886" y="18793"/>
                    <a:pt x="367665" y="56378"/>
                  </a:cubicBezTo>
                  <a:cubicBezTo>
                    <a:pt x="403443" y="93964"/>
                    <a:pt x="421273" y="146126"/>
                    <a:pt x="421273" y="212744"/>
                  </a:cubicBezTo>
                  <a:cubicBezTo>
                    <a:pt x="421273" y="278037"/>
                    <a:pt x="401998" y="330441"/>
                    <a:pt x="363448" y="369713"/>
                  </a:cubicBezTo>
                  <a:cubicBezTo>
                    <a:pt x="324899" y="408985"/>
                    <a:pt x="273219" y="428621"/>
                    <a:pt x="208046" y="428621"/>
                  </a:cubicBezTo>
                  <a:close/>
                  <a:moveTo>
                    <a:pt x="212503" y="73846"/>
                  </a:moveTo>
                  <a:cubicBezTo>
                    <a:pt x="176243" y="73846"/>
                    <a:pt x="147572" y="86495"/>
                    <a:pt x="126490" y="111793"/>
                  </a:cubicBezTo>
                  <a:cubicBezTo>
                    <a:pt x="105408" y="137091"/>
                    <a:pt x="94928" y="172027"/>
                    <a:pt x="94928" y="216599"/>
                  </a:cubicBezTo>
                  <a:cubicBezTo>
                    <a:pt x="94928" y="259486"/>
                    <a:pt x="105649" y="293337"/>
                    <a:pt x="126972" y="318032"/>
                  </a:cubicBezTo>
                  <a:cubicBezTo>
                    <a:pt x="148295" y="342728"/>
                    <a:pt x="176845" y="355016"/>
                    <a:pt x="212624" y="355016"/>
                  </a:cubicBezTo>
                  <a:cubicBezTo>
                    <a:pt x="249125" y="355016"/>
                    <a:pt x="277194" y="342849"/>
                    <a:pt x="296830" y="318635"/>
                  </a:cubicBezTo>
                  <a:cubicBezTo>
                    <a:pt x="316466" y="294421"/>
                    <a:pt x="326224" y="259847"/>
                    <a:pt x="326224" y="215033"/>
                  </a:cubicBezTo>
                  <a:cubicBezTo>
                    <a:pt x="326224" y="169979"/>
                    <a:pt x="316466" y="135164"/>
                    <a:pt x="296830" y="110589"/>
                  </a:cubicBezTo>
                  <a:cubicBezTo>
                    <a:pt x="277074" y="86134"/>
                    <a:pt x="249005" y="73846"/>
                    <a:pt x="212503" y="73846"/>
                  </a:cubicBezTo>
                  <a:close/>
                </a:path>
              </a:pathLst>
            </a:custGeom>
            <a:grpFill/>
            <a:ln w="12034"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44F5784C-6467-CFC5-E02D-47B7CD402849}"/>
                </a:ext>
              </a:extLst>
            </p:cNvPr>
            <p:cNvSpPr/>
            <p:nvPr/>
          </p:nvSpPr>
          <p:spPr>
            <a:xfrm>
              <a:off x="2579249" y="2907519"/>
              <a:ext cx="290686" cy="428861"/>
            </a:xfrm>
            <a:custGeom>
              <a:avLst/>
              <a:gdLst>
                <a:gd name="connsiteX0" fmla="*/ 0 w 290686"/>
                <a:gd name="connsiteY0" fmla="*/ 406455 h 428861"/>
                <a:gd name="connsiteX1" fmla="*/ 0 w 290686"/>
                <a:gd name="connsiteY1" fmla="*/ 320442 h 428861"/>
                <a:gd name="connsiteX2" fmla="*/ 114805 w 290686"/>
                <a:gd name="connsiteY2" fmla="*/ 360075 h 428861"/>
                <a:gd name="connsiteX3" fmla="*/ 198770 w 290686"/>
                <a:gd name="connsiteY3" fmla="*/ 310443 h 428861"/>
                <a:gd name="connsiteX4" fmla="*/ 191542 w 290686"/>
                <a:gd name="connsiteY4" fmla="*/ 286591 h 428861"/>
                <a:gd name="connsiteX5" fmla="*/ 172147 w 290686"/>
                <a:gd name="connsiteY5" fmla="*/ 269243 h 428861"/>
                <a:gd name="connsiteX6" fmla="*/ 143355 w 290686"/>
                <a:gd name="connsiteY6" fmla="*/ 255631 h 428861"/>
                <a:gd name="connsiteX7" fmla="*/ 106372 w 290686"/>
                <a:gd name="connsiteY7" fmla="*/ 242018 h 428861"/>
                <a:gd name="connsiteX8" fmla="*/ 60956 w 290686"/>
                <a:gd name="connsiteY8" fmla="*/ 220816 h 428861"/>
                <a:gd name="connsiteX9" fmla="*/ 27346 w 290686"/>
                <a:gd name="connsiteY9" fmla="*/ 195397 h 428861"/>
                <a:gd name="connsiteX10" fmla="*/ 7107 w 290686"/>
                <a:gd name="connsiteY10" fmla="*/ 163233 h 428861"/>
                <a:gd name="connsiteX11" fmla="*/ 361 w 290686"/>
                <a:gd name="connsiteY11" fmla="*/ 121190 h 428861"/>
                <a:gd name="connsiteX12" fmla="*/ 14336 w 290686"/>
                <a:gd name="connsiteY12" fmla="*/ 69027 h 428861"/>
                <a:gd name="connsiteX13" fmla="*/ 51921 w 290686"/>
                <a:gd name="connsiteY13" fmla="*/ 31080 h 428861"/>
                <a:gd name="connsiteX14" fmla="*/ 105529 w 290686"/>
                <a:gd name="connsiteY14" fmla="*/ 7830 h 428861"/>
                <a:gd name="connsiteX15" fmla="*/ 167569 w 290686"/>
                <a:gd name="connsiteY15" fmla="*/ 0 h 428861"/>
                <a:gd name="connsiteX16" fmla="*/ 269123 w 290686"/>
                <a:gd name="connsiteY16" fmla="*/ 17227 h 428861"/>
                <a:gd name="connsiteX17" fmla="*/ 269123 w 290686"/>
                <a:gd name="connsiteY17" fmla="*/ 98421 h 428861"/>
                <a:gd name="connsiteX18" fmla="*/ 169979 w 290686"/>
                <a:gd name="connsiteY18" fmla="*/ 68787 h 428861"/>
                <a:gd name="connsiteX19" fmla="*/ 138175 w 290686"/>
                <a:gd name="connsiteY19" fmla="*/ 72401 h 428861"/>
                <a:gd name="connsiteX20" fmla="*/ 113962 w 290686"/>
                <a:gd name="connsiteY20" fmla="*/ 82399 h 428861"/>
                <a:gd name="connsiteX21" fmla="*/ 98421 w 290686"/>
                <a:gd name="connsiteY21" fmla="*/ 97819 h 428861"/>
                <a:gd name="connsiteX22" fmla="*/ 92880 w 290686"/>
                <a:gd name="connsiteY22" fmla="*/ 117576 h 428861"/>
                <a:gd name="connsiteX23" fmla="*/ 98421 w 290686"/>
                <a:gd name="connsiteY23" fmla="*/ 139982 h 428861"/>
                <a:gd name="connsiteX24" fmla="*/ 115046 w 290686"/>
                <a:gd name="connsiteY24" fmla="*/ 156125 h 428861"/>
                <a:gd name="connsiteX25" fmla="*/ 141428 w 290686"/>
                <a:gd name="connsiteY25" fmla="*/ 168895 h 428861"/>
                <a:gd name="connsiteX26" fmla="*/ 176845 w 290686"/>
                <a:gd name="connsiteY26" fmla="*/ 181544 h 428861"/>
                <a:gd name="connsiteX27" fmla="*/ 224189 w 290686"/>
                <a:gd name="connsiteY27" fmla="*/ 203589 h 428861"/>
                <a:gd name="connsiteX28" fmla="*/ 259967 w 290686"/>
                <a:gd name="connsiteY28" fmla="*/ 229007 h 428861"/>
                <a:gd name="connsiteX29" fmla="*/ 282736 w 290686"/>
                <a:gd name="connsiteY29" fmla="*/ 261774 h 428861"/>
                <a:gd name="connsiteX30" fmla="*/ 290687 w 290686"/>
                <a:gd name="connsiteY30" fmla="*/ 305986 h 428861"/>
                <a:gd name="connsiteX31" fmla="*/ 276230 w 290686"/>
                <a:gd name="connsiteY31" fmla="*/ 360437 h 428861"/>
                <a:gd name="connsiteX32" fmla="*/ 237801 w 290686"/>
                <a:gd name="connsiteY32" fmla="*/ 398866 h 428861"/>
                <a:gd name="connsiteX33" fmla="*/ 182387 w 290686"/>
                <a:gd name="connsiteY33" fmla="*/ 421513 h 428861"/>
                <a:gd name="connsiteX34" fmla="*/ 116130 w 290686"/>
                <a:gd name="connsiteY34" fmla="*/ 428862 h 428861"/>
                <a:gd name="connsiteX35" fmla="*/ 0 w 290686"/>
                <a:gd name="connsiteY35" fmla="*/ 406455 h 428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90686" h="428861">
                  <a:moveTo>
                    <a:pt x="0" y="406455"/>
                  </a:moveTo>
                  <a:lnTo>
                    <a:pt x="0" y="320442"/>
                  </a:lnTo>
                  <a:cubicBezTo>
                    <a:pt x="34695" y="346824"/>
                    <a:pt x="72882" y="360075"/>
                    <a:pt x="114805" y="360075"/>
                  </a:cubicBezTo>
                  <a:cubicBezTo>
                    <a:pt x="170822" y="360075"/>
                    <a:pt x="198770" y="343571"/>
                    <a:pt x="198770" y="310443"/>
                  </a:cubicBezTo>
                  <a:cubicBezTo>
                    <a:pt x="198770" y="301167"/>
                    <a:pt x="196361" y="293216"/>
                    <a:pt x="191542" y="286591"/>
                  </a:cubicBezTo>
                  <a:cubicBezTo>
                    <a:pt x="186724" y="280085"/>
                    <a:pt x="180218" y="274303"/>
                    <a:pt x="172147" y="269243"/>
                  </a:cubicBezTo>
                  <a:cubicBezTo>
                    <a:pt x="163955" y="264184"/>
                    <a:pt x="154438" y="259606"/>
                    <a:pt x="143355" y="255631"/>
                  </a:cubicBezTo>
                  <a:cubicBezTo>
                    <a:pt x="132273" y="251655"/>
                    <a:pt x="119985" y="247077"/>
                    <a:pt x="106372" y="242018"/>
                  </a:cubicBezTo>
                  <a:cubicBezTo>
                    <a:pt x="89627" y="235392"/>
                    <a:pt x="74448" y="228285"/>
                    <a:pt x="60956" y="220816"/>
                  </a:cubicBezTo>
                  <a:cubicBezTo>
                    <a:pt x="47464" y="213347"/>
                    <a:pt x="36260" y="204914"/>
                    <a:pt x="27346" y="195397"/>
                  </a:cubicBezTo>
                  <a:cubicBezTo>
                    <a:pt x="18431" y="185880"/>
                    <a:pt x="11685" y="175159"/>
                    <a:pt x="7107" y="163233"/>
                  </a:cubicBezTo>
                  <a:cubicBezTo>
                    <a:pt x="2530" y="151186"/>
                    <a:pt x="361" y="137212"/>
                    <a:pt x="361" y="121190"/>
                  </a:cubicBezTo>
                  <a:cubicBezTo>
                    <a:pt x="361" y="101433"/>
                    <a:pt x="5060" y="84086"/>
                    <a:pt x="14336" y="69027"/>
                  </a:cubicBezTo>
                  <a:cubicBezTo>
                    <a:pt x="23611" y="53969"/>
                    <a:pt x="36140" y="41320"/>
                    <a:pt x="51921" y="31080"/>
                  </a:cubicBezTo>
                  <a:cubicBezTo>
                    <a:pt x="67702" y="20841"/>
                    <a:pt x="85531" y="13131"/>
                    <a:pt x="105529" y="7830"/>
                  </a:cubicBezTo>
                  <a:cubicBezTo>
                    <a:pt x="125526" y="2530"/>
                    <a:pt x="146247" y="0"/>
                    <a:pt x="167569" y="0"/>
                  </a:cubicBezTo>
                  <a:cubicBezTo>
                    <a:pt x="205396" y="0"/>
                    <a:pt x="239247" y="5782"/>
                    <a:pt x="269123" y="17227"/>
                  </a:cubicBezTo>
                  <a:lnTo>
                    <a:pt x="269123" y="98421"/>
                  </a:lnTo>
                  <a:cubicBezTo>
                    <a:pt x="240331" y="78665"/>
                    <a:pt x="207203" y="68787"/>
                    <a:pt x="169979" y="68787"/>
                  </a:cubicBezTo>
                  <a:cubicBezTo>
                    <a:pt x="158293" y="68787"/>
                    <a:pt x="147692" y="69991"/>
                    <a:pt x="138175" y="72401"/>
                  </a:cubicBezTo>
                  <a:cubicBezTo>
                    <a:pt x="128658" y="74810"/>
                    <a:pt x="120587" y="78183"/>
                    <a:pt x="113962" y="82399"/>
                  </a:cubicBezTo>
                  <a:cubicBezTo>
                    <a:pt x="107336" y="86616"/>
                    <a:pt x="102035" y="91796"/>
                    <a:pt x="98421" y="97819"/>
                  </a:cubicBezTo>
                  <a:cubicBezTo>
                    <a:pt x="94687" y="103842"/>
                    <a:pt x="92880" y="110468"/>
                    <a:pt x="92880" y="117576"/>
                  </a:cubicBezTo>
                  <a:cubicBezTo>
                    <a:pt x="92880" y="126370"/>
                    <a:pt x="94687" y="133839"/>
                    <a:pt x="98421" y="139982"/>
                  </a:cubicBezTo>
                  <a:cubicBezTo>
                    <a:pt x="102156" y="146126"/>
                    <a:pt x="107697" y="151547"/>
                    <a:pt x="115046" y="156125"/>
                  </a:cubicBezTo>
                  <a:cubicBezTo>
                    <a:pt x="122394" y="160823"/>
                    <a:pt x="131188" y="165040"/>
                    <a:pt x="141428" y="168895"/>
                  </a:cubicBezTo>
                  <a:cubicBezTo>
                    <a:pt x="151668" y="172749"/>
                    <a:pt x="163473" y="176966"/>
                    <a:pt x="176845" y="181544"/>
                  </a:cubicBezTo>
                  <a:cubicBezTo>
                    <a:pt x="194433" y="188772"/>
                    <a:pt x="210215" y="196120"/>
                    <a:pt x="224189" y="203589"/>
                  </a:cubicBezTo>
                  <a:cubicBezTo>
                    <a:pt x="238163" y="211058"/>
                    <a:pt x="250089" y="219491"/>
                    <a:pt x="259967" y="229007"/>
                  </a:cubicBezTo>
                  <a:cubicBezTo>
                    <a:pt x="269846" y="238524"/>
                    <a:pt x="277435" y="249366"/>
                    <a:pt x="282736" y="261774"/>
                  </a:cubicBezTo>
                  <a:cubicBezTo>
                    <a:pt x="288036" y="274182"/>
                    <a:pt x="290687" y="288879"/>
                    <a:pt x="290687" y="305986"/>
                  </a:cubicBezTo>
                  <a:cubicBezTo>
                    <a:pt x="290687" y="326827"/>
                    <a:pt x="285868" y="344897"/>
                    <a:pt x="276230" y="360437"/>
                  </a:cubicBezTo>
                  <a:cubicBezTo>
                    <a:pt x="266593" y="375857"/>
                    <a:pt x="253824" y="388746"/>
                    <a:pt x="237801" y="398866"/>
                  </a:cubicBezTo>
                  <a:cubicBezTo>
                    <a:pt x="221779" y="408985"/>
                    <a:pt x="203348" y="416574"/>
                    <a:pt x="182387" y="421513"/>
                  </a:cubicBezTo>
                  <a:cubicBezTo>
                    <a:pt x="161425" y="426453"/>
                    <a:pt x="139380" y="428862"/>
                    <a:pt x="116130" y="428862"/>
                  </a:cubicBezTo>
                  <a:cubicBezTo>
                    <a:pt x="71678" y="428862"/>
                    <a:pt x="32887" y="421393"/>
                    <a:pt x="0" y="406455"/>
                  </a:cubicBezTo>
                  <a:close/>
                </a:path>
              </a:pathLst>
            </a:custGeom>
            <a:grpFill/>
            <a:ln w="12034"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6423BD10-6447-B163-F8B9-CAAA9083569F}"/>
                </a:ext>
              </a:extLst>
            </p:cNvPr>
            <p:cNvSpPr/>
            <p:nvPr/>
          </p:nvSpPr>
          <p:spPr>
            <a:xfrm>
              <a:off x="2907039" y="2907760"/>
              <a:ext cx="421272" cy="428620"/>
            </a:xfrm>
            <a:custGeom>
              <a:avLst/>
              <a:gdLst>
                <a:gd name="connsiteX0" fmla="*/ 208046 w 421272"/>
                <a:gd name="connsiteY0" fmla="*/ 428621 h 428620"/>
                <a:gd name="connsiteX1" fmla="*/ 56620 w 421272"/>
                <a:gd name="connsiteY1" fmla="*/ 371279 h 428620"/>
                <a:gd name="connsiteX2" fmla="*/ 0 w 421272"/>
                <a:gd name="connsiteY2" fmla="*/ 219129 h 428620"/>
                <a:gd name="connsiteX3" fmla="*/ 59029 w 421272"/>
                <a:gd name="connsiteY3" fmla="*/ 57945 h 428620"/>
                <a:gd name="connsiteX4" fmla="*/ 218045 w 421272"/>
                <a:gd name="connsiteY4" fmla="*/ 0 h 428620"/>
                <a:gd name="connsiteX5" fmla="*/ 367665 w 421272"/>
                <a:gd name="connsiteY5" fmla="*/ 56378 h 428620"/>
                <a:gd name="connsiteX6" fmla="*/ 421273 w 421272"/>
                <a:gd name="connsiteY6" fmla="*/ 212744 h 428620"/>
                <a:gd name="connsiteX7" fmla="*/ 363449 w 421272"/>
                <a:gd name="connsiteY7" fmla="*/ 369713 h 428620"/>
                <a:gd name="connsiteX8" fmla="*/ 208046 w 421272"/>
                <a:gd name="connsiteY8" fmla="*/ 428621 h 428620"/>
                <a:gd name="connsiteX9" fmla="*/ 212504 w 421272"/>
                <a:gd name="connsiteY9" fmla="*/ 73846 h 428620"/>
                <a:gd name="connsiteX10" fmla="*/ 126490 w 421272"/>
                <a:gd name="connsiteY10" fmla="*/ 111793 h 428620"/>
                <a:gd name="connsiteX11" fmla="*/ 94928 w 421272"/>
                <a:gd name="connsiteY11" fmla="*/ 216599 h 428620"/>
                <a:gd name="connsiteX12" fmla="*/ 126972 w 421272"/>
                <a:gd name="connsiteY12" fmla="*/ 318032 h 428620"/>
                <a:gd name="connsiteX13" fmla="*/ 212624 w 421272"/>
                <a:gd name="connsiteY13" fmla="*/ 355016 h 428620"/>
                <a:gd name="connsiteX14" fmla="*/ 296830 w 421272"/>
                <a:gd name="connsiteY14" fmla="*/ 318635 h 428620"/>
                <a:gd name="connsiteX15" fmla="*/ 326224 w 421272"/>
                <a:gd name="connsiteY15" fmla="*/ 215033 h 428620"/>
                <a:gd name="connsiteX16" fmla="*/ 296830 w 421272"/>
                <a:gd name="connsiteY16" fmla="*/ 110589 h 428620"/>
                <a:gd name="connsiteX17" fmla="*/ 212504 w 421272"/>
                <a:gd name="connsiteY17" fmla="*/ 73846 h 428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21272" h="428620">
                  <a:moveTo>
                    <a:pt x="208046" y="428621"/>
                  </a:moveTo>
                  <a:cubicBezTo>
                    <a:pt x="144801" y="428621"/>
                    <a:pt x="94326" y="409467"/>
                    <a:pt x="56620" y="371279"/>
                  </a:cubicBezTo>
                  <a:cubicBezTo>
                    <a:pt x="18913" y="332970"/>
                    <a:pt x="0" y="282254"/>
                    <a:pt x="0" y="219129"/>
                  </a:cubicBezTo>
                  <a:cubicBezTo>
                    <a:pt x="0" y="150343"/>
                    <a:pt x="19636" y="96614"/>
                    <a:pt x="59029" y="57945"/>
                  </a:cubicBezTo>
                  <a:cubicBezTo>
                    <a:pt x="98301" y="19275"/>
                    <a:pt x="151306" y="0"/>
                    <a:pt x="218045" y="0"/>
                  </a:cubicBezTo>
                  <a:cubicBezTo>
                    <a:pt x="282013" y="0"/>
                    <a:pt x="331886" y="18793"/>
                    <a:pt x="367665" y="56378"/>
                  </a:cubicBezTo>
                  <a:cubicBezTo>
                    <a:pt x="403444" y="93964"/>
                    <a:pt x="421273" y="146126"/>
                    <a:pt x="421273" y="212744"/>
                  </a:cubicBezTo>
                  <a:cubicBezTo>
                    <a:pt x="421273" y="278037"/>
                    <a:pt x="401998" y="330441"/>
                    <a:pt x="363449" y="369713"/>
                  </a:cubicBezTo>
                  <a:cubicBezTo>
                    <a:pt x="324899" y="408985"/>
                    <a:pt x="273098" y="428621"/>
                    <a:pt x="208046" y="428621"/>
                  </a:cubicBezTo>
                  <a:close/>
                  <a:moveTo>
                    <a:pt x="212504" y="73846"/>
                  </a:moveTo>
                  <a:cubicBezTo>
                    <a:pt x="176243" y="73846"/>
                    <a:pt x="147572" y="86495"/>
                    <a:pt x="126490" y="111793"/>
                  </a:cubicBezTo>
                  <a:cubicBezTo>
                    <a:pt x="105408" y="137091"/>
                    <a:pt x="94928" y="172027"/>
                    <a:pt x="94928" y="216599"/>
                  </a:cubicBezTo>
                  <a:cubicBezTo>
                    <a:pt x="94928" y="259486"/>
                    <a:pt x="105649" y="293337"/>
                    <a:pt x="126972" y="318032"/>
                  </a:cubicBezTo>
                  <a:cubicBezTo>
                    <a:pt x="148295" y="342728"/>
                    <a:pt x="176845" y="355016"/>
                    <a:pt x="212624" y="355016"/>
                  </a:cubicBezTo>
                  <a:cubicBezTo>
                    <a:pt x="249125" y="355016"/>
                    <a:pt x="277194" y="342849"/>
                    <a:pt x="296830" y="318635"/>
                  </a:cubicBezTo>
                  <a:cubicBezTo>
                    <a:pt x="316467" y="294421"/>
                    <a:pt x="326224" y="259847"/>
                    <a:pt x="326224" y="215033"/>
                  </a:cubicBezTo>
                  <a:cubicBezTo>
                    <a:pt x="326224" y="169979"/>
                    <a:pt x="316467" y="135164"/>
                    <a:pt x="296830" y="110589"/>
                  </a:cubicBezTo>
                  <a:cubicBezTo>
                    <a:pt x="277074" y="86134"/>
                    <a:pt x="249005" y="73846"/>
                    <a:pt x="212504" y="73846"/>
                  </a:cubicBezTo>
                  <a:close/>
                </a:path>
              </a:pathLst>
            </a:custGeom>
            <a:grpFill/>
            <a:ln w="12034"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E93D94ED-8DC7-74D6-930D-8D8AC4CFA368}"/>
                </a:ext>
              </a:extLst>
            </p:cNvPr>
            <p:cNvSpPr/>
            <p:nvPr/>
          </p:nvSpPr>
          <p:spPr>
            <a:xfrm>
              <a:off x="3337346" y="2711278"/>
              <a:ext cx="272857" cy="615465"/>
            </a:xfrm>
            <a:custGeom>
              <a:avLst/>
              <a:gdLst>
                <a:gd name="connsiteX0" fmla="*/ 272737 w 272857"/>
                <a:gd name="connsiteY0" fmla="*/ 84688 h 615465"/>
                <a:gd name="connsiteX1" fmla="*/ 229971 w 272857"/>
                <a:gd name="connsiteY1" fmla="*/ 73846 h 615465"/>
                <a:gd name="connsiteX2" fmla="*/ 162389 w 272857"/>
                <a:gd name="connsiteY2" fmla="*/ 150222 h 615465"/>
                <a:gd name="connsiteX3" fmla="*/ 162389 w 272857"/>
                <a:gd name="connsiteY3" fmla="*/ 205878 h 615465"/>
                <a:gd name="connsiteX4" fmla="*/ 257558 w 272857"/>
                <a:gd name="connsiteY4" fmla="*/ 205878 h 615465"/>
                <a:gd name="connsiteX5" fmla="*/ 257558 w 272857"/>
                <a:gd name="connsiteY5" fmla="*/ 278640 h 615465"/>
                <a:gd name="connsiteX6" fmla="*/ 162751 w 272857"/>
                <a:gd name="connsiteY6" fmla="*/ 278640 h 615465"/>
                <a:gd name="connsiteX7" fmla="*/ 162751 w 272857"/>
                <a:gd name="connsiteY7" fmla="*/ 615465 h 615465"/>
                <a:gd name="connsiteX8" fmla="*/ 69991 w 272857"/>
                <a:gd name="connsiteY8" fmla="*/ 615465 h 615465"/>
                <a:gd name="connsiteX9" fmla="*/ 69991 w 272857"/>
                <a:gd name="connsiteY9" fmla="*/ 278760 h 615465"/>
                <a:gd name="connsiteX10" fmla="*/ 0 w 272857"/>
                <a:gd name="connsiteY10" fmla="*/ 278760 h 615465"/>
                <a:gd name="connsiteX11" fmla="*/ 0 w 272857"/>
                <a:gd name="connsiteY11" fmla="*/ 205998 h 615465"/>
                <a:gd name="connsiteX12" fmla="*/ 69991 w 272857"/>
                <a:gd name="connsiteY12" fmla="*/ 205998 h 615465"/>
                <a:gd name="connsiteX13" fmla="*/ 69991 w 272857"/>
                <a:gd name="connsiteY13" fmla="*/ 139501 h 615465"/>
                <a:gd name="connsiteX14" fmla="*/ 112396 w 272857"/>
                <a:gd name="connsiteY14" fmla="*/ 37345 h 615465"/>
                <a:gd name="connsiteX15" fmla="*/ 218406 w 272857"/>
                <a:gd name="connsiteY15" fmla="*/ 0 h 615465"/>
                <a:gd name="connsiteX16" fmla="*/ 272857 w 272857"/>
                <a:gd name="connsiteY16" fmla="*/ 7589 h 615465"/>
                <a:gd name="connsiteX17" fmla="*/ 272857 w 272857"/>
                <a:gd name="connsiteY17" fmla="*/ 84688 h 615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72857" h="615465">
                  <a:moveTo>
                    <a:pt x="272737" y="84688"/>
                  </a:moveTo>
                  <a:cubicBezTo>
                    <a:pt x="260208" y="77460"/>
                    <a:pt x="245993" y="73846"/>
                    <a:pt x="229971" y="73846"/>
                  </a:cubicBezTo>
                  <a:cubicBezTo>
                    <a:pt x="184917" y="73846"/>
                    <a:pt x="162389" y="99265"/>
                    <a:pt x="162389" y="150222"/>
                  </a:cubicBezTo>
                  <a:lnTo>
                    <a:pt x="162389" y="205878"/>
                  </a:lnTo>
                  <a:lnTo>
                    <a:pt x="257558" y="205878"/>
                  </a:lnTo>
                  <a:lnTo>
                    <a:pt x="257558" y="278640"/>
                  </a:lnTo>
                  <a:lnTo>
                    <a:pt x="162751" y="278640"/>
                  </a:lnTo>
                  <a:lnTo>
                    <a:pt x="162751" y="615465"/>
                  </a:lnTo>
                  <a:lnTo>
                    <a:pt x="69991" y="615465"/>
                  </a:lnTo>
                  <a:lnTo>
                    <a:pt x="69991" y="278760"/>
                  </a:lnTo>
                  <a:lnTo>
                    <a:pt x="0" y="278760"/>
                  </a:lnTo>
                  <a:lnTo>
                    <a:pt x="0" y="205998"/>
                  </a:lnTo>
                  <a:lnTo>
                    <a:pt x="69991" y="205998"/>
                  </a:lnTo>
                  <a:lnTo>
                    <a:pt x="69991" y="139501"/>
                  </a:lnTo>
                  <a:cubicBezTo>
                    <a:pt x="69991" y="96253"/>
                    <a:pt x="84086" y="62281"/>
                    <a:pt x="112396" y="37345"/>
                  </a:cubicBezTo>
                  <a:cubicBezTo>
                    <a:pt x="140705" y="12408"/>
                    <a:pt x="176002" y="0"/>
                    <a:pt x="218406" y="0"/>
                  </a:cubicBezTo>
                  <a:cubicBezTo>
                    <a:pt x="241295" y="0"/>
                    <a:pt x="259486" y="2530"/>
                    <a:pt x="272857" y="7589"/>
                  </a:cubicBezTo>
                  <a:lnTo>
                    <a:pt x="272857" y="84688"/>
                  </a:lnTo>
                  <a:close/>
                </a:path>
              </a:pathLst>
            </a:custGeom>
            <a:grpFill/>
            <a:ln w="12034"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8C3CED5F-843F-4C67-1B53-45DC8A5D2EC2}"/>
                </a:ext>
              </a:extLst>
            </p:cNvPr>
            <p:cNvSpPr/>
            <p:nvPr/>
          </p:nvSpPr>
          <p:spPr>
            <a:xfrm>
              <a:off x="3575871" y="2796087"/>
              <a:ext cx="259244" cy="539932"/>
            </a:xfrm>
            <a:custGeom>
              <a:avLst/>
              <a:gdLst>
                <a:gd name="connsiteX0" fmla="*/ 259124 w 259244"/>
                <a:gd name="connsiteY0" fmla="*/ 526320 h 539932"/>
                <a:gd name="connsiteX1" fmla="*/ 187567 w 259244"/>
                <a:gd name="connsiteY1" fmla="*/ 539932 h 539932"/>
                <a:gd name="connsiteX2" fmla="*/ 68425 w 259244"/>
                <a:gd name="connsiteY2" fmla="*/ 425489 h 539932"/>
                <a:gd name="connsiteX3" fmla="*/ 68425 w 259244"/>
                <a:gd name="connsiteY3" fmla="*/ 193952 h 539932"/>
                <a:gd name="connsiteX4" fmla="*/ 0 w 259244"/>
                <a:gd name="connsiteY4" fmla="*/ 193952 h 539932"/>
                <a:gd name="connsiteX5" fmla="*/ 0 w 259244"/>
                <a:gd name="connsiteY5" fmla="*/ 121190 h 539932"/>
                <a:gd name="connsiteX6" fmla="*/ 68425 w 259244"/>
                <a:gd name="connsiteY6" fmla="*/ 121190 h 539932"/>
                <a:gd name="connsiteX7" fmla="*/ 68425 w 259244"/>
                <a:gd name="connsiteY7" fmla="*/ 26382 h 539932"/>
                <a:gd name="connsiteX8" fmla="*/ 161184 w 259244"/>
                <a:gd name="connsiteY8" fmla="*/ 0 h 539932"/>
                <a:gd name="connsiteX9" fmla="*/ 161184 w 259244"/>
                <a:gd name="connsiteY9" fmla="*/ 121190 h 539932"/>
                <a:gd name="connsiteX10" fmla="*/ 259124 w 259244"/>
                <a:gd name="connsiteY10" fmla="*/ 121190 h 539932"/>
                <a:gd name="connsiteX11" fmla="*/ 259124 w 259244"/>
                <a:gd name="connsiteY11" fmla="*/ 193952 h 539932"/>
                <a:gd name="connsiteX12" fmla="*/ 161184 w 259244"/>
                <a:gd name="connsiteY12" fmla="*/ 193952 h 539932"/>
                <a:gd name="connsiteX13" fmla="*/ 161184 w 259244"/>
                <a:gd name="connsiteY13" fmla="*/ 398745 h 539932"/>
                <a:gd name="connsiteX14" fmla="*/ 174436 w 259244"/>
                <a:gd name="connsiteY14" fmla="*/ 450787 h 539932"/>
                <a:gd name="connsiteX15" fmla="*/ 218406 w 259244"/>
                <a:gd name="connsiteY15" fmla="*/ 466327 h 539932"/>
                <a:gd name="connsiteX16" fmla="*/ 259244 w 259244"/>
                <a:gd name="connsiteY16" fmla="*/ 452714 h 539932"/>
                <a:gd name="connsiteX17" fmla="*/ 259244 w 259244"/>
                <a:gd name="connsiteY17" fmla="*/ 526320 h 539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9244" h="539932">
                  <a:moveTo>
                    <a:pt x="259124" y="526320"/>
                  </a:moveTo>
                  <a:cubicBezTo>
                    <a:pt x="240934" y="535355"/>
                    <a:pt x="217081" y="539932"/>
                    <a:pt x="187567" y="539932"/>
                  </a:cubicBezTo>
                  <a:cubicBezTo>
                    <a:pt x="108059" y="539932"/>
                    <a:pt x="68425" y="501744"/>
                    <a:pt x="68425" y="425489"/>
                  </a:cubicBezTo>
                  <a:lnTo>
                    <a:pt x="68425" y="193952"/>
                  </a:lnTo>
                  <a:lnTo>
                    <a:pt x="0" y="193952"/>
                  </a:lnTo>
                  <a:lnTo>
                    <a:pt x="0" y="121190"/>
                  </a:lnTo>
                  <a:lnTo>
                    <a:pt x="68425" y="121190"/>
                  </a:lnTo>
                  <a:lnTo>
                    <a:pt x="68425" y="26382"/>
                  </a:lnTo>
                  <a:lnTo>
                    <a:pt x="161184" y="0"/>
                  </a:lnTo>
                  <a:lnTo>
                    <a:pt x="161184" y="121190"/>
                  </a:lnTo>
                  <a:lnTo>
                    <a:pt x="259124" y="121190"/>
                  </a:lnTo>
                  <a:lnTo>
                    <a:pt x="259124" y="193952"/>
                  </a:lnTo>
                  <a:lnTo>
                    <a:pt x="161184" y="193952"/>
                  </a:lnTo>
                  <a:lnTo>
                    <a:pt x="161184" y="398745"/>
                  </a:lnTo>
                  <a:cubicBezTo>
                    <a:pt x="161184" y="422959"/>
                    <a:pt x="165642" y="440306"/>
                    <a:pt x="174436" y="450787"/>
                  </a:cubicBezTo>
                  <a:cubicBezTo>
                    <a:pt x="183230" y="461267"/>
                    <a:pt x="197927" y="466327"/>
                    <a:pt x="218406" y="466327"/>
                  </a:cubicBezTo>
                  <a:cubicBezTo>
                    <a:pt x="234187" y="466327"/>
                    <a:pt x="247680" y="461749"/>
                    <a:pt x="259244" y="452714"/>
                  </a:cubicBezTo>
                  <a:lnTo>
                    <a:pt x="259244" y="526320"/>
                  </a:lnTo>
                  <a:close/>
                </a:path>
              </a:pathLst>
            </a:custGeom>
            <a:grpFill/>
            <a:ln w="12034"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2249059D-900A-C605-84CC-80AEAEEC736F}"/>
                </a:ext>
              </a:extLst>
            </p:cNvPr>
            <p:cNvSpPr/>
            <p:nvPr/>
          </p:nvSpPr>
          <p:spPr>
            <a:xfrm>
              <a:off x="587450" y="3572375"/>
              <a:ext cx="97939" cy="573663"/>
            </a:xfrm>
            <a:custGeom>
              <a:avLst/>
              <a:gdLst>
                <a:gd name="connsiteX0" fmla="*/ 97940 w 97939"/>
                <a:gd name="connsiteY0" fmla="*/ 573663 h 573663"/>
                <a:gd name="connsiteX1" fmla="*/ 0 w 97939"/>
                <a:gd name="connsiteY1" fmla="*/ 573663 h 573663"/>
                <a:gd name="connsiteX2" fmla="*/ 0 w 97939"/>
                <a:gd name="connsiteY2" fmla="*/ 0 h 573663"/>
                <a:gd name="connsiteX3" fmla="*/ 97940 w 97939"/>
                <a:gd name="connsiteY3" fmla="*/ 0 h 573663"/>
                <a:gd name="connsiteX4" fmla="*/ 97940 w 97939"/>
                <a:gd name="connsiteY4" fmla="*/ 573663 h 5736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939" h="573663">
                  <a:moveTo>
                    <a:pt x="97940" y="573663"/>
                  </a:moveTo>
                  <a:lnTo>
                    <a:pt x="0" y="573663"/>
                  </a:lnTo>
                  <a:lnTo>
                    <a:pt x="0" y="0"/>
                  </a:lnTo>
                  <a:lnTo>
                    <a:pt x="97940" y="0"/>
                  </a:lnTo>
                  <a:lnTo>
                    <a:pt x="97940" y="573663"/>
                  </a:lnTo>
                  <a:close/>
                </a:path>
              </a:pathLst>
            </a:custGeom>
            <a:grpFill/>
            <a:ln w="12034"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0EDBAF49-C1FC-BBC1-E698-E893439F6358}"/>
                </a:ext>
              </a:extLst>
            </p:cNvPr>
            <p:cNvSpPr/>
            <p:nvPr/>
          </p:nvSpPr>
          <p:spPr>
            <a:xfrm>
              <a:off x="765139" y="3726934"/>
              <a:ext cx="399227" cy="611851"/>
            </a:xfrm>
            <a:custGeom>
              <a:avLst/>
              <a:gdLst>
                <a:gd name="connsiteX0" fmla="*/ 399227 w 399227"/>
                <a:gd name="connsiteY0" fmla="*/ 386217 h 611851"/>
                <a:gd name="connsiteX1" fmla="*/ 172388 w 399227"/>
                <a:gd name="connsiteY1" fmla="*/ 611851 h 611851"/>
                <a:gd name="connsiteX2" fmla="*/ 32767 w 399227"/>
                <a:gd name="connsiteY2" fmla="*/ 585107 h 611851"/>
                <a:gd name="connsiteX3" fmla="*/ 32767 w 399227"/>
                <a:gd name="connsiteY3" fmla="*/ 500299 h 611851"/>
                <a:gd name="connsiteX4" fmla="*/ 160341 w 399227"/>
                <a:gd name="connsiteY4" fmla="*/ 538728 h 611851"/>
                <a:gd name="connsiteX5" fmla="*/ 306347 w 399227"/>
                <a:gd name="connsiteY5" fmla="*/ 395131 h 611851"/>
                <a:gd name="connsiteX6" fmla="*/ 306347 w 399227"/>
                <a:gd name="connsiteY6" fmla="*/ 350318 h 611851"/>
                <a:gd name="connsiteX7" fmla="*/ 304781 w 399227"/>
                <a:gd name="connsiteY7" fmla="*/ 350318 h 611851"/>
                <a:gd name="connsiteX8" fmla="*/ 166365 w 399227"/>
                <a:gd name="connsiteY8" fmla="*/ 428742 h 611851"/>
                <a:gd name="connsiteX9" fmla="*/ 45777 w 399227"/>
                <a:gd name="connsiteY9" fmla="*/ 374170 h 611851"/>
                <a:gd name="connsiteX10" fmla="*/ 0 w 399227"/>
                <a:gd name="connsiteY10" fmla="*/ 227562 h 611851"/>
                <a:gd name="connsiteX11" fmla="*/ 49150 w 399227"/>
                <a:gd name="connsiteY11" fmla="*/ 61559 h 611851"/>
                <a:gd name="connsiteX12" fmla="*/ 184314 w 399227"/>
                <a:gd name="connsiteY12" fmla="*/ 0 h 611851"/>
                <a:gd name="connsiteX13" fmla="*/ 304661 w 399227"/>
                <a:gd name="connsiteY13" fmla="*/ 66377 h 611851"/>
                <a:gd name="connsiteX14" fmla="*/ 306227 w 399227"/>
                <a:gd name="connsiteY14" fmla="*/ 66377 h 611851"/>
                <a:gd name="connsiteX15" fmla="*/ 306227 w 399227"/>
                <a:gd name="connsiteY15" fmla="*/ 9637 h 611851"/>
                <a:gd name="connsiteX16" fmla="*/ 398986 w 399227"/>
                <a:gd name="connsiteY16" fmla="*/ 9637 h 611851"/>
                <a:gd name="connsiteX17" fmla="*/ 398986 w 399227"/>
                <a:gd name="connsiteY17" fmla="*/ 386217 h 611851"/>
                <a:gd name="connsiteX18" fmla="*/ 307311 w 399227"/>
                <a:gd name="connsiteY18" fmla="*/ 231417 h 611851"/>
                <a:gd name="connsiteX19" fmla="*/ 307311 w 399227"/>
                <a:gd name="connsiteY19" fmla="*/ 178171 h 611851"/>
                <a:gd name="connsiteX20" fmla="*/ 278760 w 399227"/>
                <a:gd name="connsiteY20" fmla="*/ 104324 h 611851"/>
                <a:gd name="connsiteX21" fmla="*/ 207323 w 399227"/>
                <a:gd name="connsiteY21" fmla="*/ 73726 h 611851"/>
                <a:gd name="connsiteX22" fmla="*/ 124683 w 399227"/>
                <a:gd name="connsiteY22" fmla="*/ 112757 h 611851"/>
                <a:gd name="connsiteX23" fmla="*/ 94928 w 399227"/>
                <a:gd name="connsiteY23" fmla="*/ 221779 h 611851"/>
                <a:gd name="connsiteX24" fmla="*/ 123479 w 399227"/>
                <a:gd name="connsiteY24" fmla="*/ 318394 h 611851"/>
                <a:gd name="connsiteX25" fmla="*/ 199252 w 399227"/>
                <a:gd name="connsiteY25" fmla="*/ 354534 h 611851"/>
                <a:gd name="connsiteX26" fmla="*/ 277194 w 399227"/>
                <a:gd name="connsiteY26" fmla="*/ 319960 h 611851"/>
                <a:gd name="connsiteX27" fmla="*/ 307311 w 399227"/>
                <a:gd name="connsiteY27" fmla="*/ 231417 h 611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99227" h="611851">
                  <a:moveTo>
                    <a:pt x="399227" y="386217"/>
                  </a:moveTo>
                  <a:cubicBezTo>
                    <a:pt x="399227" y="536559"/>
                    <a:pt x="323574" y="611851"/>
                    <a:pt x="172388" y="611851"/>
                  </a:cubicBezTo>
                  <a:cubicBezTo>
                    <a:pt x="119021" y="611851"/>
                    <a:pt x="72521" y="602937"/>
                    <a:pt x="32767" y="585107"/>
                  </a:cubicBezTo>
                  <a:lnTo>
                    <a:pt x="32767" y="500299"/>
                  </a:lnTo>
                  <a:cubicBezTo>
                    <a:pt x="77581" y="525838"/>
                    <a:pt x="120105" y="538728"/>
                    <a:pt x="160341" y="538728"/>
                  </a:cubicBezTo>
                  <a:cubicBezTo>
                    <a:pt x="257679" y="538728"/>
                    <a:pt x="306347" y="490902"/>
                    <a:pt x="306347" y="395131"/>
                  </a:cubicBezTo>
                  <a:lnTo>
                    <a:pt x="306347" y="350318"/>
                  </a:lnTo>
                  <a:lnTo>
                    <a:pt x="304781" y="350318"/>
                  </a:lnTo>
                  <a:cubicBezTo>
                    <a:pt x="274062" y="402600"/>
                    <a:pt x="227923" y="428742"/>
                    <a:pt x="166365" y="428742"/>
                  </a:cubicBezTo>
                  <a:cubicBezTo>
                    <a:pt x="116491" y="428742"/>
                    <a:pt x="76256" y="410551"/>
                    <a:pt x="45777" y="374170"/>
                  </a:cubicBezTo>
                  <a:cubicBezTo>
                    <a:pt x="15299" y="337789"/>
                    <a:pt x="0" y="288880"/>
                    <a:pt x="0" y="227562"/>
                  </a:cubicBezTo>
                  <a:cubicBezTo>
                    <a:pt x="0" y="157932"/>
                    <a:pt x="16383" y="102638"/>
                    <a:pt x="49150" y="61559"/>
                  </a:cubicBezTo>
                  <a:cubicBezTo>
                    <a:pt x="81917" y="20480"/>
                    <a:pt x="126972" y="0"/>
                    <a:pt x="184314" y="0"/>
                  </a:cubicBezTo>
                  <a:cubicBezTo>
                    <a:pt x="238404" y="0"/>
                    <a:pt x="278519" y="22166"/>
                    <a:pt x="304661" y="66377"/>
                  </a:cubicBezTo>
                  <a:lnTo>
                    <a:pt x="306227" y="66377"/>
                  </a:lnTo>
                  <a:lnTo>
                    <a:pt x="306227" y="9637"/>
                  </a:lnTo>
                  <a:lnTo>
                    <a:pt x="398986" y="9637"/>
                  </a:lnTo>
                  <a:lnTo>
                    <a:pt x="398986" y="386217"/>
                  </a:lnTo>
                  <a:close/>
                  <a:moveTo>
                    <a:pt x="307311" y="231417"/>
                  </a:moveTo>
                  <a:lnTo>
                    <a:pt x="307311" y="178171"/>
                  </a:lnTo>
                  <a:cubicBezTo>
                    <a:pt x="307311" y="149379"/>
                    <a:pt x="297794" y="124804"/>
                    <a:pt x="278760" y="104324"/>
                  </a:cubicBezTo>
                  <a:cubicBezTo>
                    <a:pt x="259727" y="83965"/>
                    <a:pt x="235874" y="73726"/>
                    <a:pt x="207323" y="73726"/>
                  </a:cubicBezTo>
                  <a:cubicBezTo>
                    <a:pt x="172147" y="73726"/>
                    <a:pt x="144560" y="86736"/>
                    <a:pt x="124683" y="112757"/>
                  </a:cubicBezTo>
                  <a:cubicBezTo>
                    <a:pt x="104806" y="138778"/>
                    <a:pt x="94928" y="175038"/>
                    <a:pt x="94928" y="221779"/>
                  </a:cubicBezTo>
                  <a:cubicBezTo>
                    <a:pt x="94928" y="262015"/>
                    <a:pt x="104445" y="294301"/>
                    <a:pt x="123479" y="318394"/>
                  </a:cubicBezTo>
                  <a:cubicBezTo>
                    <a:pt x="142512" y="342487"/>
                    <a:pt x="167810" y="354534"/>
                    <a:pt x="199252" y="354534"/>
                  </a:cubicBezTo>
                  <a:cubicBezTo>
                    <a:pt x="231296" y="354534"/>
                    <a:pt x="257197" y="342969"/>
                    <a:pt x="277194" y="319960"/>
                  </a:cubicBezTo>
                  <a:cubicBezTo>
                    <a:pt x="297192" y="296951"/>
                    <a:pt x="307311" y="267437"/>
                    <a:pt x="307311" y="231417"/>
                  </a:cubicBezTo>
                  <a:close/>
                </a:path>
              </a:pathLst>
            </a:custGeom>
            <a:grpFill/>
            <a:ln w="12034" cap="flat">
              <a:no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06BD53C2-64A0-AD8D-840B-AFF8A437AD4B}"/>
                </a:ext>
              </a:extLst>
            </p:cNvPr>
            <p:cNvSpPr/>
            <p:nvPr/>
          </p:nvSpPr>
          <p:spPr>
            <a:xfrm>
              <a:off x="1260619" y="3726813"/>
              <a:ext cx="364773" cy="419224"/>
            </a:xfrm>
            <a:custGeom>
              <a:avLst/>
              <a:gdLst>
                <a:gd name="connsiteX0" fmla="*/ 364773 w 364773"/>
                <a:gd name="connsiteY0" fmla="*/ 419225 h 419224"/>
                <a:gd name="connsiteX1" fmla="*/ 272014 w 364773"/>
                <a:gd name="connsiteY1" fmla="*/ 419225 h 419224"/>
                <a:gd name="connsiteX2" fmla="*/ 272014 w 364773"/>
                <a:gd name="connsiteY2" fmla="*/ 188410 h 419224"/>
                <a:gd name="connsiteX3" fmla="*/ 190819 w 364773"/>
                <a:gd name="connsiteY3" fmla="*/ 73605 h 419224"/>
                <a:gd name="connsiteX4" fmla="*/ 120828 w 364773"/>
                <a:gd name="connsiteY4" fmla="*/ 105408 h 419224"/>
                <a:gd name="connsiteX5" fmla="*/ 93241 w 364773"/>
                <a:gd name="connsiteY5" fmla="*/ 185639 h 419224"/>
                <a:gd name="connsiteX6" fmla="*/ 93241 w 364773"/>
                <a:gd name="connsiteY6" fmla="*/ 419225 h 419224"/>
                <a:gd name="connsiteX7" fmla="*/ 0 w 364773"/>
                <a:gd name="connsiteY7" fmla="*/ 419225 h 419224"/>
                <a:gd name="connsiteX8" fmla="*/ 0 w 364773"/>
                <a:gd name="connsiteY8" fmla="*/ 9637 h 419224"/>
                <a:gd name="connsiteX9" fmla="*/ 93241 w 364773"/>
                <a:gd name="connsiteY9" fmla="*/ 9637 h 419224"/>
                <a:gd name="connsiteX10" fmla="*/ 93241 w 364773"/>
                <a:gd name="connsiteY10" fmla="*/ 77581 h 419224"/>
                <a:gd name="connsiteX11" fmla="*/ 94807 w 364773"/>
                <a:gd name="connsiteY11" fmla="*/ 77581 h 419224"/>
                <a:gd name="connsiteX12" fmla="*/ 227562 w 364773"/>
                <a:gd name="connsiteY12" fmla="*/ 0 h 419224"/>
                <a:gd name="connsiteX13" fmla="*/ 329597 w 364773"/>
                <a:gd name="connsiteY13" fmla="*/ 43368 h 419224"/>
                <a:gd name="connsiteX14" fmla="*/ 364773 w 364773"/>
                <a:gd name="connsiteY14" fmla="*/ 168774 h 419224"/>
                <a:gd name="connsiteX15" fmla="*/ 364773 w 364773"/>
                <a:gd name="connsiteY15" fmla="*/ 419225 h 419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64773" h="419224">
                  <a:moveTo>
                    <a:pt x="364773" y="419225"/>
                  </a:moveTo>
                  <a:lnTo>
                    <a:pt x="272014" y="419225"/>
                  </a:lnTo>
                  <a:lnTo>
                    <a:pt x="272014" y="188410"/>
                  </a:lnTo>
                  <a:cubicBezTo>
                    <a:pt x="272014" y="111914"/>
                    <a:pt x="244909" y="73605"/>
                    <a:pt x="190819" y="73605"/>
                  </a:cubicBezTo>
                  <a:cubicBezTo>
                    <a:pt x="162510" y="73605"/>
                    <a:pt x="139260" y="84206"/>
                    <a:pt x="120828" y="105408"/>
                  </a:cubicBezTo>
                  <a:cubicBezTo>
                    <a:pt x="102397" y="126611"/>
                    <a:pt x="93241" y="153354"/>
                    <a:pt x="93241" y="185639"/>
                  </a:cubicBezTo>
                  <a:lnTo>
                    <a:pt x="93241" y="419225"/>
                  </a:lnTo>
                  <a:lnTo>
                    <a:pt x="0" y="419225"/>
                  </a:lnTo>
                  <a:lnTo>
                    <a:pt x="0" y="9637"/>
                  </a:lnTo>
                  <a:lnTo>
                    <a:pt x="93241" y="9637"/>
                  </a:lnTo>
                  <a:lnTo>
                    <a:pt x="93241" y="77581"/>
                  </a:lnTo>
                  <a:lnTo>
                    <a:pt x="94807" y="77581"/>
                  </a:lnTo>
                  <a:cubicBezTo>
                    <a:pt x="125526" y="25900"/>
                    <a:pt x="169738" y="0"/>
                    <a:pt x="227562" y="0"/>
                  </a:cubicBezTo>
                  <a:cubicBezTo>
                    <a:pt x="272135" y="0"/>
                    <a:pt x="306106" y="14456"/>
                    <a:pt x="329597" y="43368"/>
                  </a:cubicBezTo>
                  <a:cubicBezTo>
                    <a:pt x="353088" y="72280"/>
                    <a:pt x="364773" y="114082"/>
                    <a:pt x="364773" y="168774"/>
                  </a:cubicBezTo>
                  <a:lnTo>
                    <a:pt x="364773" y="419225"/>
                  </a:lnTo>
                  <a:close/>
                </a:path>
              </a:pathLst>
            </a:custGeom>
            <a:grpFill/>
            <a:ln w="12034"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235ECCDB-35D1-FA8F-5371-5161E7D500AD}"/>
                </a:ext>
              </a:extLst>
            </p:cNvPr>
            <p:cNvSpPr/>
            <p:nvPr/>
          </p:nvSpPr>
          <p:spPr>
            <a:xfrm>
              <a:off x="1705623" y="3544909"/>
              <a:ext cx="111552" cy="601129"/>
            </a:xfrm>
            <a:custGeom>
              <a:avLst/>
              <a:gdLst>
                <a:gd name="connsiteX0" fmla="*/ 55174 w 111552"/>
                <a:gd name="connsiteY0" fmla="*/ 105529 h 601129"/>
                <a:gd name="connsiteX1" fmla="*/ 16143 w 111552"/>
                <a:gd name="connsiteY1" fmla="*/ 90712 h 601129"/>
                <a:gd name="connsiteX2" fmla="*/ 0 w 111552"/>
                <a:gd name="connsiteY2" fmla="*/ 53126 h 601129"/>
                <a:gd name="connsiteX3" fmla="*/ 16143 w 111552"/>
                <a:gd name="connsiteY3" fmla="*/ 15179 h 601129"/>
                <a:gd name="connsiteX4" fmla="*/ 55174 w 111552"/>
                <a:gd name="connsiteY4" fmla="*/ 0 h 601129"/>
                <a:gd name="connsiteX5" fmla="*/ 95169 w 111552"/>
                <a:gd name="connsiteY5" fmla="*/ 15179 h 601129"/>
                <a:gd name="connsiteX6" fmla="*/ 111552 w 111552"/>
                <a:gd name="connsiteY6" fmla="*/ 53126 h 601129"/>
                <a:gd name="connsiteX7" fmla="*/ 95169 w 111552"/>
                <a:gd name="connsiteY7" fmla="*/ 90109 h 601129"/>
                <a:gd name="connsiteX8" fmla="*/ 55174 w 111552"/>
                <a:gd name="connsiteY8" fmla="*/ 105529 h 601129"/>
                <a:gd name="connsiteX9" fmla="*/ 101192 w 111552"/>
                <a:gd name="connsiteY9" fmla="*/ 601130 h 601129"/>
                <a:gd name="connsiteX10" fmla="*/ 8433 w 111552"/>
                <a:gd name="connsiteY10" fmla="*/ 601130 h 601129"/>
                <a:gd name="connsiteX11" fmla="*/ 8433 w 111552"/>
                <a:gd name="connsiteY11" fmla="*/ 191542 h 601129"/>
                <a:gd name="connsiteX12" fmla="*/ 101192 w 111552"/>
                <a:gd name="connsiteY12" fmla="*/ 191542 h 601129"/>
                <a:gd name="connsiteX13" fmla="*/ 101192 w 111552"/>
                <a:gd name="connsiteY13" fmla="*/ 601130 h 601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1552" h="601129">
                  <a:moveTo>
                    <a:pt x="55174" y="105529"/>
                  </a:moveTo>
                  <a:cubicBezTo>
                    <a:pt x="39995" y="105529"/>
                    <a:pt x="26985" y="100590"/>
                    <a:pt x="16143" y="90712"/>
                  </a:cubicBezTo>
                  <a:cubicBezTo>
                    <a:pt x="5301" y="80833"/>
                    <a:pt x="0" y="68305"/>
                    <a:pt x="0" y="53126"/>
                  </a:cubicBezTo>
                  <a:cubicBezTo>
                    <a:pt x="0" y="37947"/>
                    <a:pt x="5421" y="25298"/>
                    <a:pt x="16143" y="15179"/>
                  </a:cubicBezTo>
                  <a:cubicBezTo>
                    <a:pt x="26985" y="5060"/>
                    <a:pt x="39995" y="0"/>
                    <a:pt x="55174" y="0"/>
                  </a:cubicBezTo>
                  <a:cubicBezTo>
                    <a:pt x="70955" y="0"/>
                    <a:pt x="84206" y="5060"/>
                    <a:pt x="95169" y="15179"/>
                  </a:cubicBezTo>
                  <a:cubicBezTo>
                    <a:pt x="106131" y="25298"/>
                    <a:pt x="111552" y="37947"/>
                    <a:pt x="111552" y="53126"/>
                  </a:cubicBezTo>
                  <a:cubicBezTo>
                    <a:pt x="111552" y="67582"/>
                    <a:pt x="106131" y="79869"/>
                    <a:pt x="95169" y="90109"/>
                  </a:cubicBezTo>
                  <a:cubicBezTo>
                    <a:pt x="84206" y="100349"/>
                    <a:pt x="70955" y="105529"/>
                    <a:pt x="55174" y="105529"/>
                  </a:cubicBezTo>
                  <a:close/>
                  <a:moveTo>
                    <a:pt x="101192" y="601130"/>
                  </a:moveTo>
                  <a:lnTo>
                    <a:pt x="8433" y="601130"/>
                  </a:lnTo>
                  <a:lnTo>
                    <a:pt x="8433" y="191542"/>
                  </a:lnTo>
                  <a:lnTo>
                    <a:pt x="101192" y="191542"/>
                  </a:lnTo>
                  <a:lnTo>
                    <a:pt x="101192" y="601130"/>
                  </a:lnTo>
                  <a:close/>
                </a:path>
              </a:pathLst>
            </a:custGeom>
            <a:grpFill/>
            <a:ln w="12034"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712B5CD3-46DF-7CE6-9AAF-65AEA1260367}"/>
                </a:ext>
              </a:extLst>
            </p:cNvPr>
            <p:cNvSpPr/>
            <p:nvPr/>
          </p:nvSpPr>
          <p:spPr>
            <a:xfrm>
              <a:off x="1860302" y="3615261"/>
              <a:ext cx="259244" cy="539932"/>
            </a:xfrm>
            <a:custGeom>
              <a:avLst/>
              <a:gdLst>
                <a:gd name="connsiteX0" fmla="*/ 259124 w 259244"/>
                <a:gd name="connsiteY0" fmla="*/ 526320 h 539932"/>
                <a:gd name="connsiteX1" fmla="*/ 187567 w 259244"/>
                <a:gd name="connsiteY1" fmla="*/ 539932 h 539932"/>
                <a:gd name="connsiteX2" fmla="*/ 68425 w 259244"/>
                <a:gd name="connsiteY2" fmla="*/ 425489 h 539932"/>
                <a:gd name="connsiteX3" fmla="*/ 68425 w 259244"/>
                <a:gd name="connsiteY3" fmla="*/ 193951 h 539932"/>
                <a:gd name="connsiteX4" fmla="*/ 0 w 259244"/>
                <a:gd name="connsiteY4" fmla="*/ 193951 h 539932"/>
                <a:gd name="connsiteX5" fmla="*/ 0 w 259244"/>
                <a:gd name="connsiteY5" fmla="*/ 121190 h 539932"/>
                <a:gd name="connsiteX6" fmla="*/ 68425 w 259244"/>
                <a:gd name="connsiteY6" fmla="*/ 121190 h 539932"/>
                <a:gd name="connsiteX7" fmla="*/ 68425 w 259244"/>
                <a:gd name="connsiteY7" fmla="*/ 26382 h 539932"/>
                <a:gd name="connsiteX8" fmla="*/ 161185 w 259244"/>
                <a:gd name="connsiteY8" fmla="*/ 0 h 539932"/>
                <a:gd name="connsiteX9" fmla="*/ 161185 w 259244"/>
                <a:gd name="connsiteY9" fmla="*/ 121190 h 539932"/>
                <a:gd name="connsiteX10" fmla="*/ 259124 w 259244"/>
                <a:gd name="connsiteY10" fmla="*/ 121190 h 539932"/>
                <a:gd name="connsiteX11" fmla="*/ 259124 w 259244"/>
                <a:gd name="connsiteY11" fmla="*/ 193951 h 539932"/>
                <a:gd name="connsiteX12" fmla="*/ 161185 w 259244"/>
                <a:gd name="connsiteY12" fmla="*/ 193951 h 539932"/>
                <a:gd name="connsiteX13" fmla="*/ 161185 w 259244"/>
                <a:gd name="connsiteY13" fmla="*/ 398745 h 539932"/>
                <a:gd name="connsiteX14" fmla="*/ 174436 w 259244"/>
                <a:gd name="connsiteY14" fmla="*/ 450787 h 539932"/>
                <a:gd name="connsiteX15" fmla="*/ 218406 w 259244"/>
                <a:gd name="connsiteY15" fmla="*/ 466327 h 539932"/>
                <a:gd name="connsiteX16" fmla="*/ 259245 w 259244"/>
                <a:gd name="connsiteY16" fmla="*/ 452714 h 539932"/>
                <a:gd name="connsiteX17" fmla="*/ 259245 w 259244"/>
                <a:gd name="connsiteY17" fmla="*/ 526320 h 539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9244" h="539932">
                  <a:moveTo>
                    <a:pt x="259124" y="526320"/>
                  </a:moveTo>
                  <a:cubicBezTo>
                    <a:pt x="240934" y="535355"/>
                    <a:pt x="217081" y="539932"/>
                    <a:pt x="187567" y="539932"/>
                  </a:cubicBezTo>
                  <a:cubicBezTo>
                    <a:pt x="108059" y="539932"/>
                    <a:pt x="68425" y="501744"/>
                    <a:pt x="68425" y="425489"/>
                  </a:cubicBezTo>
                  <a:lnTo>
                    <a:pt x="68425" y="193951"/>
                  </a:lnTo>
                  <a:lnTo>
                    <a:pt x="0" y="193951"/>
                  </a:lnTo>
                  <a:lnTo>
                    <a:pt x="0" y="121190"/>
                  </a:lnTo>
                  <a:lnTo>
                    <a:pt x="68425" y="121190"/>
                  </a:lnTo>
                  <a:lnTo>
                    <a:pt x="68425" y="26382"/>
                  </a:lnTo>
                  <a:lnTo>
                    <a:pt x="161185" y="0"/>
                  </a:lnTo>
                  <a:lnTo>
                    <a:pt x="161185" y="121190"/>
                  </a:lnTo>
                  <a:lnTo>
                    <a:pt x="259124" y="121190"/>
                  </a:lnTo>
                  <a:lnTo>
                    <a:pt x="259124" y="193951"/>
                  </a:lnTo>
                  <a:lnTo>
                    <a:pt x="161185" y="193951"/>
                  </a:lnTo>
                  <a:lnTo>
                    <a:pt x="161185" y="398745"/>
                  </a:lnTo>
                  <a:cubicBezTo>
                    <a:pt x="161185" y="422959"/>
                    <a:pt x="165642" y="440306"/>
                    <a:pt x="174436" y="450787"/>
                  </a:cubicBezTo>
                  <a:cubicBezTo>
                    <a:pt x="183230" y="461267"/>
                    <a:pt x="197927" y="466327"/>
                    <a:pt x="218406" y="466327"/>
                  </a:cubicBezTo>
                  <a:cubicBezTo>
                    <a:pt x="234188" y="466327"/>
                    <a:pt x="247680" y="461749"/>
                    <a:pt x="259245" y="452714"/>
                  </a:cubicBezTo>
                  <a:lnTo>
                    <a:pt x="259245" y="526320"/>
                  </a:lnTo>
                  <a:close/>
                </a:path>
              </a:pathLst>
            </a:custGeom>
            <a:grpFill/>
            <a:ln w="12034"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2C75FA18-6544-D66A-6F25-F6A24FDB7600}"/>
                </a:ext>
              </a:extLst>
            </p:cNvPr>
            <p:cNvSpPr/>
            <p:nvPr/>
          </p:nvSpPr>
          <p:spPr>
            <a:xfrm>
              <a:off x="2143520" y="3726934"/>
              <a:ext cx="373326" cy="428741"/>
            </a:xfrm>
            <a:custGeom>
              <a:avLst/>
              <a:gdLst>
                <a:gd name="connsiteX0" fmla="*/ 373327 w 373326"/>
                <a:gd name="connsiteY0" fmla="*/ 239488 h 428741"/>
                <a:gd name="connsiteX1" fmla="*/ 94085 w 373326"/>
                <a:gd name="connsiteY1" fmla="*/ 239488 h 428741"/>
                <a:gd name="connsiteX2" fmla="*/ 129140 w 373326"/>
                <a:gd name="connsiteY2" fmla="*/ 327068 h 428741"/>
                <a:gd name="connsiteX3" fmla="*/ 220936 w 373326"/>
                <a:gd name="connsiteY3" fmla="*/ 357907 h 428741"/>
                <a:gd name="connsiteX4" fmla="*/ 341283 w 373326"/>
                <a:gd name="connsiteY4" fmla="*/ 318755 h 428741"/>
                <a:gd name="connsiteX5" fmla="*/ 341283 w 373326"/>
                <a:gd name="connsiteY5" fmla="*/ 393565 h 428741"/>
                <a:gd name="connsiteX6" fmla="*/ 193229 w 373326"/>
                <a:gd name="connsiteY6" fmla="*/ 428742 h 428741"/>
                <a:gd name="connsiteX7" fmla="*/ 51439 w 373326"/>
                <a:gd name="connsiteY7" fmla="*/ 372965 h 428741"/>
                <a:gd name="connsiteX8" fmla="*/ 0 w 373326"/>
                <a:gd name="connsiteY8" fmla="*/ 215997 h 428741"/>
                <a:gd name="connsiteX9" fmla="*/ 56619 w 373326"/>
                <a:gd name="connsiteY9" fmla="*/ 60233 h 428741"/>
                <a:gd name="connsiteX10" fmla="*/ 197204 w 373326"/>
                <a:gd name="connsiteY10" fmla="*/ 0 h 428741"/>
                <a:gd name="connsiteX11" fmla="*/ 327188 w 373326"/>
                <a:gd name="connsiteY11" fmla="*/ 53969 h 428741"/>
                <a:gd name="connsiteX12" fmla="*/ 373206 w 373326"/>
                <a:gd name="connsiteY12" fmla="*/ 203950 h 428741"/>
                <a:gd name="connsiteX13" fmla="*/ 373206 w 373326"/>
                <a:gd name="connsiteY13" fmla="*/ 239488 h 428741"/>
                <a:gd name="connsiteX14" fmla="*/ 283699 w 373326"/>
                <a:gd name="connsiteY14" fmla="*/ 173834 h 428741"/>
                <a:gd name="connsiteX15" fmla="*/ 260088 w 373326"/>
                <a:gd name="connsiteY15" fmla="*/ 96012 h 428741"/>
                <a:gd name="connsiteX16" fmla="*/ 196120 w 373326"/>
                <a:gd name="connsiteY16" fmla="*/ 68184 h 428741"/>
                <a:gd name="connsiteX17" fmla="*/ 128297 w 373326"/>
                <a:gd name="connsiteY17" fmla="*/ 97337 h 428741"/>
                <a:gd name="connsiteX18" fmla="*/ 94085 w 373326"/>
                <a:gd name="connsiteY18" fmla="*/ 173713 h 428741"/>
                <a:gd name="connsiteX19" fmla="*/ 283699 w 373326"/>
                <a:gd name="connsiteY19" fmla="*/ 173713 h 428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73326" h="428741">
                  <a:moveTo>
                    <a:pt x="373327" y="239488"/>
                  </a:moveTo>
                  <a:lnTo>
                    <a:pt x="94085" y="239488"/>
                  </a:lnTo>
                  <a:cubicBezTo>
                    <a:pt x="95169" y="277315"/>
                    <a:pt x="106854" y="306588"/>
                    <a:pt x="129140" y="327068"/>
                  </a:cubicBezTo>
                  <a:cubicBezTo>
                    <a:pt x="151427" y="347667"/>
                    <a:pt x="182025" y="357907"/>
                    <a:pt x="220936" y="357907"/>
                  </a:cubicBezTo>
                  <a:cubicBezTo>
                    <a:pt x="264666" y="357907"/>
                    <a:pt x="304781" y="344897"/>
                    <a:pt x="341283" y="318755"/>
                  </a:cubicBezTo>
                  <a:lnTo>
                    <a:pt x="341283" y="393565"/>
                  </a:lnTo>
                  <a:cubicBezTo>
                    <a:pt x="303938" y="417056"/>
                    <a:pt x="254667" y="428742"/>
                    <a:pt x="193229" y="428742"/>
                  </a:cubicBezTo>
                  <a:cubicBezTo>
                    <a:pt x="132995" y="428742"/>
                    <a:pt x="85652" y="410190"/>
                    <a:pt x="51439" y="372965"/>
                  </a:cubicBezTo>
                  <a:cubicBezTo>
                    <a:pt x="17227" y="335741"/>
                    <a:pt x="0" y="283459"/>
                    <a:pt x="0" y="215997"/>
                  </a:cubicBezTo>
                  <a:cubicBezTo>
                    <a:pt x="0" y="152270"/>
                    <a:pt x="18913" y="100349"/>
                    <a:pt x="56619" y="60233"/>
                  </a:cubicBezTo>
                  <a:cubicBezTo>
                    <a:pt x="94326" y="20118"/>
                    <a:pt x="141187" y="0"/>
                    <a:pt x="197204" y="0"/>
                  </a:cubicBezTo>
                  <a:cubicBezTo>
                    <a:pt x="253221" y="0"/>
                    <a:pt x="296589" y="17950"/>
                    <a:pt x="327188" y="53969"/>
                  </a:cubicBezTo>
                  <a:cubicBezTo>
                    <a:pt x="357907" y="89989"/>
                    <a:pt x="373206" y="139983"/>
                    <a:pt x="373206" y="203950"/>
                  </a:cubicBezTo>
                  <a:lnTo>
                    <a:pt x="373206" y="239488"/>
                  </a:lnTo>
                  <a:close/>
                  <a:moveTo>
                    <a:pt x="283699" y="173834"/>
                  </a:moveTo>
                  <a:cubicBezTo>
                    <a:pt x="283458" y="140464"/>
                    <a:pt x="275508" y="114564"/>
                    <a:pt x="260088" y="96012"/>
                  </a:cubicBezTo>
                  <a:cubicBezTo>
                    <a:pt x="244668" y="77460"/>
                    <a:pt x="223345" y="68184"/>
                    <a:pt x="196120" y="68184"/>
                  </a:cubicBezTo>
                  <a:cubicBezTo>
                    <a:pt x="169497" y="68184"/>
                    <a:pt x="146849" y="77942"/>
                    <a:pt x="128297" y="97337"/>
                  </a:cubicBezTo>
                  <a:cubicBezTo>
                    <a:pt x="109745" y="116853"/>
                    <a:pt x="98421" y="142271"/>
                    <a:pt x="94085" y="173713"/>
                  </a:cubicBezTo>
                  <a:lnTo>
                    <a:pt x="283699" y="173713"/>
                  </a:lnTo>
                  <a:close/>
                </a:path>
              </a:pathLst>
            </a:custGeom>
            <a:grpFill/>
            <a:ln w="12034" cap="flat">
              <a:noFill/>
              <a:prstDash val="solid"/>
              <a:miter/>
            </a:ln>
          </p:spPr>
          <p:txBody>
            <a:bodyPr rtlCol="0" anchor="ctr"/>
            <a:lstStyle/>
            <a:p>
              <a:endParaRPr lang="en-US"/>
            </a:p>
          </p:txBody>
        </p:sp>
      </p:grpSp>
    </p:spTree>
    <p:extLst>
      <p:ext uri="{BB962C8B-B14F-4D97-AF65-F5344CB8AC3E}">
        <p14:creationId xmlns:p14="http://schemas.microsoft.com/office/powerpoint/2010/main" val="250305035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44">
          <p15:clr>
            <a:srgbClr val="5ACBF0"/>
          </p15:clr>
        </p15:guide>
        <p15:guide id="4" orient="horz" pos="2160">
          <p15:clr>
            <a:srgbClr val="FBAE4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30D13E2-57EB-4A2D-ACC9-0F9B345013BE}"/>
              </a:ext>
            </a:extLst>
          </p:cNvPr>
          <p:cNvPicPr>
            <a:picLocks noChangeAspect="1"/>
          </p:cNvPicPr>
          <p:nvPr userDrawn="1"/>
        </p:nvPicPr>
        <p:blipFill rotWithShape="1">
          <a:blip r:embed="rId2"/>
          <a:srcRect l="50206"/>
          <a:stretch/>
        </p:blipFill>
        <p:spPr>
          <a:xfrm>
            <a:off x="0" y="-28350"/>
            <a:ext cx="12192000" cy="6886350"/>
          </a:xfrm>
          <a:prstGeom prst="rect">
            <a:avLst/>
          </a:prstGeom>
        </p:spPr>
      </p:pic>
      <p:sp>
        <p:nvSpPr>
          <p:cNvPr id="9" name="Title 1"/>
          <p:cNvSpPr>
            <a:spLocks noGrp="1"/>
          </p:cNvSpPr>
          <p:nvPr>
            <p:ph type="title" hasCustomPrompt="1"/>
          </p:nvPr>
        </p:nvSpPr>
        <p:spPr>
          <a:xfrm>
            <a:off x="584200" y="2918223"/>
            <a:ext cx="9144000" cy="615553"/>
          </a:xfrm>
          <a:noFill/>
        </p:spPr>
        <p:txBody>
          <a:bodyPr lIns="0" tIns="0" rIns="0" bIns="0" anchor="b" anchorCtr="0">
            <a:spAutoFit/>
          </a:bodyPr>
          <a:lstStyle>
            <a:lvl1pPr>
              <a:defRPr sz="4000" spc="-50" baseline="0">
                <a:solidFill>
                  <a:srgbClr val="EDE4B6"/>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07777"/>
          </a:xfrm>
          <a:noFill/>
        </p:spPr>
        <p:txBody>
          <a:bodyPr wrap="square" lIns="0" tIns="0" rIns="0" bIns="0">
            <a:spAutoFit/>
          </a:bodyPr>
          <a:lstStyle>
            <a:lvl1pPr marL="0" indent="0">
              <a:spcBef>
                <a:spcPts val="0"/>
              </a:spcBef>
              <a:buNone/>
              <a:defRPr sz="20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2567199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44">
          <p15:clr>
            <a:srgbClr val="5ACBF0"/>
          </p15:clr>
        </p15:guide>
        <p15:guide id="4" orient="horz" pos="2160">
          <p15:clr>
            <a:srgbClr val="FBAE4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Title Slide 2">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18223"/>
            <a:ext cx="9144000" cy="615553"/>
          </a:xfrm>
          <a:noFill/>
        </p:spPr>
        <p:txBody>
          <a:bodyPr lIns="0" tIns="0" rIns="0" bIns="0" anchor="b" anchorCtr="0">
            <a:spAutoFit/>
          </a:bodyPr>
          <a:lstStyle>
            <a:lvl1pPr>
              <a:defRPr sz="40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07777"/>
          </a:xfrm>
          <a:noFill/>
        </p:spPr>
        <p:txBody>
          <a:bodyPr wrap="square" lIns="0" tIns="0" rIns="0" bIns="0">
            <a:spAutoFit/>
          </a:bodyPr>
          <a:lstStyle>
            <a:lvl1pPr marL="0" indent="0">
              <a:spcBef>
                <a:spcPts val="0"/>
              </a:spcBef>
              <a:buNone/>
              <a:defRPr sz="20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2" name="MS logo white - EMF" descr="Microsoft logo white text version">
            <a:extLst>
              <a:ext uri="{FF2B5EF4-FFF2-40B4-BE49-F238E27FC236}">
                <a16:creationId xmlns:a16="http://schemas.microsoft.com/office/drawing/2014/main" id="{74FE235F-02A3-CF25-8716-2552AE84423F}"/>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8562554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970012"/>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57850415"/>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527826849"/>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9905314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A8EB13FD-4C6F-444A-D5F5-BFB983961867}"/>
              </a:ext>
            </a:extLst>
          </p:cNvPr>
          <p:cNvSpPr>
            <a:spLocks noGrp="1"/>
          </p:cNvSpPr>
          <p:nvPr>
            <p:ph type="title"/>
          </p:nvPr>
        </p:nvSpPr>
        <p:spPr>
          <a:xfrm>
            <a:off x="838200" y="365125"/>
            <a:ext cx="10515600" cy="1325563"/>
          </a:xfrm>
          <a:prstGeom prst="rect">
            <a:avLst/>
          </a:prstGeom>
        </p:spPr>
        <p:txBody>
          <a:bodyPr/>
          <a:lstStyle/>
          <a:p>
            <a:r>
              <a:rPr lang="en-GB"/>
              <a:t>Click to edit Master title style</a:t>
            </a:r>
            <a:endParaRPr lang="en-RU"/>
          </a:p>
        </p:txBody>
      </p:sp>
      <p:sp>
        <p:nvSpPr>
          <p:cNvPr id="11" name="Vertical Text Placeholder 2">
            <a:extLst>
              <a:ext uri="{FF2B5EF4-FFF2-40B4-BE49-F238E27FC236}">
                <a16:creationId xmlns:a16="http://schemas.microsoft.com/office/drawing/2014/main" id="{F0C1D1B1-6EE2-CB13-5D52-3478A19DF12F}"/>
              </a:ext>
            </a:extLst>
          </p:cNvPr>
          <p:cNvSpPr>
            <a:spLocks noGrp="1"/>
          </p:cNvSpPr>
          <p:nvPr>
            <p:ph type="body" orient="vert" idx="1"/>
          </p:nvPr>
        </p:nvSpPr>
        <p:spPr>
          <a:xfrm>
            <a:off x="838200" y="1825625"/>
            <a:ext cx="10515600" cy="4163341"/>
          </a:xfrm>
          <a:prstGeom prst="rect">
            <a:avLst/>
          </a:prstGeom>
        </p:spPr>
        <p:txBody>
          <a:bodyPr vert="eaVert"/>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RU"/>
          </a:p>
        </p:txBody>
      </p:sp>
      <p:sp>
        <p:nvSpPr>
          <p:cNvPr id="12" name="Slide Number Placeholder 5">
            <a:extLst>
              <a:ext uri="{FF2B5EF4-FFF2-40B4-BE49-F238E27FC236}">
                <a16:creationId xmlns:a16="http://schemas.microsoft.com/office/drawing/2014/main" id="{576DE408-3936-4884-371F-5C32C910332C}"/>
              </a:ext>
            </a:extLst>
          </p:cNvPr>
          <p:cNvSpPr>
            <a:spLocks noGrp="1"/>
          </p:cNvSpPr>
          <p:nvPr>
            <p:ph type="sldNum" sz="quarter" idx="12"/>
          </p:nvPr>
        </p:nvSpPr>
        <p:spPr>
          <a:xfrm>
            <a:off x="146064" y="6361112"/>
            <a:ext cx="626165" cy="365125"/>
          </a:xfrm>
          <a:prstGeom prst="rect">
            <a:avLst/>
          </a:prstGeom>
        </p:spPr>
        <p:txBody>
          <a:bodyPr/>
          <a:lstStyle>
            <a:lvl1pPr>
              <a:defRPr sz="1700"/>
            </a:lvl1pPr>
          </a:lstStyle>
          <a:p>
            <a:pPr algn="ctr"/>
            <a:r>
              <a:rPr lang="en-US" b="1">
                <a:solidFill>
                  <a:schemeClr val="tx1"/>
                </a:solidFill>
              </a:rPr>
              <a:t>#</a:t>
            </a:r>
            <a:fld id="{6ABE0F41-4B00-4E19-B697-F9CF08D9D381}" type="slidenum">
              <a:rPr lang="en-US" b="1" smtClean="0">
                <a:solidFill>
                  <a:schemeClr val="tx1"/>
                </a:solidFill>
              </a:rPr>
              <a:pPr algn="ctr"/>
              <a:t>‹#›</a:t>
            </a:fld>
            <a:endParaRPr lang="en-US" b="1">
              <a:solidFill>
                <a:schemeClr val="tx1"/>
              </a:solidFill>
            </a:endParaRPr>
          </a:p>
        </p:txBody>
      </p:sp>
    </p:spTree>
    <p:extLst>
      <p:ext uri="{BB962C8B-B14F-4D97-AF65-F5344CB8AC3E}">
        <p14:creationId xmlns:p14="http://schemas.microsoft.com/office/powerpoint/2010/main" val="57720102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66750" indent="-152400">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85800" indent="-136525">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9004951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Box 2">
            <a:extLst>
              <a:ext uri="{FF2B5EF4-FFF2-40B4-BE49-F238E27FC236}">
                <a16:creationId xmlns:a16="http://schemas.microsoft.com/office/drawing/2014/main" id="{807CBEB8-AFEF-362F-CB36-DC00FA4C6C8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70296288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31152877"/>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p:cSld name="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04741399"/>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Fiv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4"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44640759"/>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40280657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124358845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118488932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211699871"/>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8A09A47B-FEF5-47F3-B2DD-A73E7C3234AF}"/>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04821265"/>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image" Target="../media/image1.png"/><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theme" Target="../theme/theme3.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47.xml"/><Relationship Id="rId18" Type="http://schemas.openxmlformats.org/officeDocument/2006/relationships/slideLayout" Target="../slideLayouts/slideLayout52.xml"/><Relationship Id="rId26" Type="http://schemas.openxmlformats.org/officeDocument/2006/relationships/slideLayout" Target="../slideLayouts/slideLayout60.xml"/><Relationship Id="rId39" Type="http://schemas.openxmlformats.org/officeDocument/2006/relationships/slideLayout" Target="../slideLayouts/slideLayout73.xml"/><Relationship Id="rId21" Type="http://schemas.openxmlformats.org/officeDocument/2006/relationships/slideLayout" Target="../slideLayouts/slideLayout55.xml"/><Relationship Id="rId34" Type="http://schemas.openxmlformats.org/officeDocument/2006/relationships/slideLayout" Target="../slideLayouts/slideLayout68.xml"/><Relationship Id="rId42" Type="http://schemas.openxmlformats.org/officeDocument/2006/relationships/slideLayout" Target="../slideLayouts/slideLayout76.xml"/><Relationship Id="rId47" Type="http://schemas.openxmlformats.org/officeDocument/2006/relationships/slideLayout" Target="../slideLayouts/slideLayout81.xml"/><Relationship Id="rId50" Type="http://schemas.openxmlformats.org/officeDocument/2006/relationships/image" Target="../media/image6.png"/><Relationship Id="rId7" Type="http://schemas.openxmlformats.org/officeDocument/2006/relationships/slideLayout" Target="../slideLayouts/slideLayout41.xml"/><Relationship Id="rId2" Type="http://schemas.openxmlformats.org/officeDocument/2006/relationships/slideLayout" Target="../slideLayouts/slideLayout36.xml"/><Relationship Id="rId16" Type="http://schemas.openxmlformats.org/officeDocument/2006/relationships/slideLayout" Target="../slideLayouts/slideLayout50.xml"/><Relationship Id="rId29" Type="http://schemas.openxmlformats.org/officeDocument/2006/relationships/slideLayout" Target="../slideLayouts/slideLayout63.xml"/><Relationship Id="rId11" Type="http://schemas.openxmlformats.org/officeDocument/2006/relationships/slideLayout" Target="../slideLayouts/slideLayout45.xml"/><Relationship Id="rId24" Type="http://schemas.openxmlformats.org/officeDocument/2006/relationships/slideLayout" Target="../slideLayouts/slideLayout58.xml"/><Relationship Id="rId32" Type="http://schemas.openxmlformats.org/officeDocument/2006/relationships/slideLayout" Target="../slideLayouts/slideLayout66.xml"/><Relationship Id="rId37" Type="http://schemas.openxmlformats.org/officeDocument/2006/relationships/slideLayout" Target="../slideLayouts/slideLayout71.xml"/><Relationship Id="rId40" Type="http://schemas.openxmlformats.org/officeDocument/2006/relationships/slideLayout" Target="../slideLayouts/slideLayout74.xml"/><Relationship Id="rId45" Type="http://schemas.openxmlformats.org/officeDocument/2006/relationships/slideLayout" Target="../slideLayouts/slideLayout79.xml"/><Relationship Id="rId5" Type="http://schemas.openxmlformats.org/officeDocument/2006/relationships/slideLayout" Target="../slideLayouts/slideLayout39.xml"/><Relationship Id="rId15" Type="http://schemas.openxmlformats.org/officeDocument/2006/relationships/slideLayout" Target="../slideLayouts/slideLayout49.xml"/><Relationship Id="rId23" Type="http://schemas.openxmlformats.org/officeDocument/2006/relationships/slideLayout" Target="../slideLayouts/slideLayout57.xml"/><Relationship Id="rId28" Type="http://schemas.openxmlformats.org/officeDocument/2006/relationships/slideLayout" Target="../slideLayouts/slideLayout62.xml"/><Relationship Id="rId36" Type="http://schemas.openxmlformats.org/officeDocument/2006/relationships/slideLayout" Target="../slideLayouts/slideLayout70.xml"/><Relationship Id="rId49" Type="http://schemas.openxmlformats.org/officeDocument/2006/relationships/theme" Target="../theme/theme4.xml"/><Relationship Id="rId10" Type="http://schemas.openxmlformats.org/officeDocument/2006/relationships/slideLayout" Target="../slideLayouts/slideLayout44.xml"/><Relationship Id="rId19" Type="http://schemas.openxmlformats.org/officeDocument/2006/relationships/slideLayout" Target="../slideLayouts/slideLayout53.xml"/><Relationship Id="rId31" Type="http://schemas.openxmlformats.org/officeDocument/2006/relationships/slideLayout" Target="../slideLayouts/slideLayout65.xml"/><Relationship Id="rId44" Type="http://schemas.openxmlformats.org/officeDocument/2006/relationships/slideLayout" Target="../slideLayouts/slideLayout78.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 Id="rId22" Type="http://schemas.openxmlformats.org/officeDocument/2006/relationships/slideLayout" Target="../slideLayouts/slideLayout56.xml"/><Relationship Id="rId27" Type="http://schemas.openxmlformats.org/officeDocument/2006/relationships/slideLayout" Target="../slideLayouts/slideLayout61.xml"/><Relationship Id="rId30" Type="http://schemas.openxmlformats.org/officeDocument/2006/relationships/slideLayout" Target="../slideLayouts/slideLayout64.xml"/><Relationship Id="rId35" Type="http://schemas.openxmlformats.org/officeDocument/2006/relationships/slideLayout" Target="../slideLayouts/slideLayout69.xml"/><Relationship Id="rId43" Type="http://schemas.openxmlformats.org/officeDocument/2006/relationships/slideLayout" Target="../slideLayouts/slideLayout77.xml"/><Relationship Id="rId48" Type="http://schemas.openxmlformats.org/officeDocument/2006/relationships/slideLayout" Target="../slideLayouts/slideLayout82.xml"/><Relationship Id="rId8" Type="http://schemas.openxmlformats.org/officeDocument/2006/relationships/slideLayout" Target="../slideLayouts/slideLayout42.xml"/><Relationship Id="rId51" Type="http://schemas.openxmlformats.org/officeDocument/2006/relationships/image" Target="../media/image7.svg"/><Relationship Id="rId3" Type="http://schemas.openxmlformats.org/officeDocument/2006/relationships/slideLayout" Target="../slideLayouts/slideLayout37.xml"/><Relationship Id="rId12" Type="http://schemas.openxmlformats.org/officeDocument/2006/relationships/slideLayout" Target="../slideLayouts/slideLayout46.xml"/><Relationship Id="rId17" Type="http://schemas.openxmlformats.org/officeDocument/2006/relationships/slideLayout" Target="../slideLayouts/slideLayout51.xml"/><Relationship Id="rId25" Type="http://schemas.openxmlformats.org/officeDocument/2006/relationships/slideLayout" Target="../slideLayouts/slideLayout59.xml"/><Relationship Id="rId33" Type="http://schemas.openxmlformats.org/officeDocument/2006/relationships/slideLayout" Target="../slideLayouts/slideLayout67.xml"/><Relationship Id="rId38" Type="http://schemas.openxmlformats.org/officeDocument/2006/relationships/slideLayout" Target="../slideLayouts/slideLayout72.xml"/><Relationship Id="rId46" Type="http://schemas.openxmlformats.org/officeDocument/2006/relationships/slideLayout" Target="../slideLayouts/slideLayout80.xml"/><Relationship Id="rId20" Type="http://schemas.openxmlformats.org/officeDocument/2006/relationships/slideLayout" Target="../slideLayouts/slideLayout54.xml"/><Relationship Id="rId41" Type="http://schemas.openxmlformats.org/officeDocument/2006/relationships/slideLayout" Target="../slideLayouts/slideLayout75.xml"/><Relationship Id="rId1" Type="http://schemas.openxmlformats.org/officeDocument/2006/relationships/slideLayout" Target="../slideLayouts/slideLayout35.xml"/><Relationship Id="rId6" Type="http://schemas.openxmlformats.org/officeDocument/2006/relationships/slideLayout" Target="../slideLayouts/slideLayout40.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95.xml"/><Relationship Id="rId18" Type="http://schemas.openxmlformats.org/officeDocument/2006/relationships/slideLayout" Target="../slideLayouts/slideLayout100.xml"/><Relationship Id="rId26" Type="http://schemas.openxmlformats.org/officeDocument/2006/relationships/slideLayout" Target="../slideLayouts/slideLayout108.xml"/><Relationship Id="rId39" Type="http://schemas.openxmlformats.org/officeDocument/2006/relationships/slideLayout" Target="../slideLayouts/slideLayout121.xml"/><Relationship Id="rId21" Type="http://schemas.openxmlformats.org/officeDocument/2006/relationships/slideLayout" Target="../slideLayouts/slideLayout103.xml"/><Relationship Id="rId34" Type="http://schemas.openxmlformats.org/officeDocument/2006/relationships/slideLayout" Target="../slideLayouts/slideLayout116.xml"/><Relationship Id="rId42" Type="http://schemas.openxmlformats.org/officeDocument/2006/relationships/slideLayout" Target="../slideLayouts/slideLayout124.xml"/><Relationship Id="rId47" Type="http://schemas.openxmlformats.org/officeDocument/2006/relationships/slideLayout" Target="../slideLayouts/slideLayout129.xml"/><Relationship Id="rId50" Type="http://schemas.openxmlformats.org/officeDocument/2006/relationships/image" Target="../media/image6.png"/><Relationship Id="rId7" Type="http://schemas.openxmlformats.org/officeDocument/2006/relationships/slideLayout" Target="../slideLayouts/slideLayout89.xml"/><Relationship Id="rId2" Type="http://schemas.openxmlformats.org/officeDocument/2006/relationships/slideLayout" Target="../slideLayouts/slideLayout84.xml"/><Relationship Id="rId16" Type="http://schemas.openxmlformats.org/officeDocument/2006/relationships/slideLayout" Target="../slideLayouts/slideLayout98.xml"/><Relationship Id="rId29" Type="http://schemas.openxmlformats.org/officeDocument/2006/relationships/slideLayout" Target="../slideLayouts/slideLayout111.xml"/><Relationship Id="rId11" Type="http://schemas.openxmlformats.org/officeDocument/2006/relationships/slideLayout" Target="../slideLayouts/slideLayout93.xml"/><Relationship Id="rId24" Type="http://schemas.openxmlformats.org/officeDocument/2006/relationships/slideLayout" Target="../slideLayouts/slideLayout106.xml"/><Relationship Id="rId32" Type="http://schemas.openxmlformats.org/officeDocument/2006/relationships/slideLayout" Target="../slideLayouts/slideLayout114.xml"/><Relationship Id="rId37" Type="http://schemas.openxmlformats.org/officeDocument/2006/relationships/slideLayout" Target="../slideLayouts/slideLayout119.xml"/><Relationship Id="rId40" Type="http://schemas.openxmlformats.org/officeDocument/2006/relationships/slideLayout" Target="../slideLayouts/slideLayout122.xml"/><Relationship Id="rId45" Type="http://schemas.openxmlformats.org/officeDocument/2006/relationships/slideLayout" Target="../slideLayouts/slideLayout127.xml"/><Relationship Id="rId5" Type="http://schemas.openxmlformats.org/officeDocument/2006/relationships/slideLayout" Target="../slideLayouts/slideLayout87.xml"/><Relationship Id="rId15" Type="http://schemas.openxmlformats.org/officeDocument/2006/relationships/slideLayout" Target="../slideLayouts/slideLayout97.xml"/><Relationship Id="rId23" Type="http://schemas.openxmlformats.org/officeDocument/2006/relationships/slideLayout" Target="../slideLayouts/slideLayout105.xml"/><Relationship Id="rId28" Type="http://schemas.openxmlformats.org/officeDocument/2006/relationships/slideLayout" Target="../slideLayouts/slideLayout110.xml"/><Relationship Id="rId36" Type="http://schemas.openxmlformats.org/officeDocument/2006/relationships/slideLayout" Target="../slideLayouts/slideLayout118.xml"/><Relationship Id="rId49" Type="http://schemas.openxmlformats.org/officeDocument/2006/relationships/theme" Target="../theme/theme5.xml"/><Relationship Id="rId10" Type="http://schemas.openxmlformats.org/officeDocument/2006/relationships/slideLayout" Target="../slideLayouts/slideLayout92.xml"/><Relationship Id="rId19" Type="http://schemas.openxmlformats.org/officeDocument/2006/relationships/slideLayout" Target="../slideLayouts/slideLayout101.xml"/><Relationship Id="rId31" Type="http://schemas.openxmlformats.org/officeDocument/2006/relationships/slideLayout" Target="../slideLayouts/slideLayout113.xml"/><Relationship Id="rId44" Type="http://schemas.openxmlformats.org/officeDocument/2006/relationships/slideLayout" Target="../slideLayouts/slideLayout126.xml"/><Relationship Id="rId4" Type="http://schemas.openxmlformats.org/officeDocument/2006/relationships/slideLayout" Target="../slideLayouts/slideLayout86.xml"/><Relationship Id="rId9" Type="http://schemas.openxmlformats.org/officeDocument/2006/relationships/slideLayout" Target="../slideLayouts/slideLayout91.xml"/><Relationship Id="rId14" Type="http://schemas.openxmlformats.org/officeDocument/2006/relationships/slideLayout" Target="../slideLayouts/slideLayout96.xml"/><Relationship Id="rId22" Type="http://schemas.openxmlformats.org/officeDocument/2006/relationships/slideLayout" Target="../slideLayouts/slideLayout104.xml"/><Relationship Id="rId27" Type="http://schemas.openxmlformats.org/officeDocument/2006/relationships/slideLayout" Target="../slideLayouts/slideLayout109.xml"/><Relationship Id="rId30" Type="http://schemas.openxmlformats.org/officeDocument/2006/relationships/slideLayout" Target="../slideLayouts/slideLayout112.xml"/><Relationship Id="rId35" Type="http://schemas.openxmlformats.org/officeDocument/2006/relationships/slideLayout" Target="../slideLayouts/slideLayout117.xml"/><Relationship Id="rId43" Type="http://schemas.openxmlformats.org/officeDocument/2006/relationships/slideLayout" Target="../slideLayouts/slideLayout125.xml"/><Relationship Id="rId48" Type="http://schemas.openxmlformats.org/officeDocument/2006/relationships/slideLayout" Target="../slideLayouts/slideLayout130.xml"/><Relationship Id="rId8" Type="http://schemas.openxmlformats.org/officeDocument/2006/relationships/slideLayout" Target="../slideLayouts/slideLayout90.xml"/><Relationship Id="rId51" Type="http://schemas.openxmlformats.org/officeDocument/2006/relationships/image" Target="../media/image7.svg"/><Relationship Id="rId3" Type="http://schemas.openxmlformats.org/officeDocument/2006/relationships/slideLayout" Target="../slideLayouts/slideLayout85.xml"/><Relationship Id="rId12" Type="http://schemas.openxmlformats.org/officeDocument/2006/relationships/slideLayout" Target="../slideLayouts/slideLayout94.xml"/><Relationship Id="rId17" Type="http://schemas.openxmlformats.org/officeDocument/2006/relationships/slideLayout" Target="../slideLayouts/slideLayout99.xml"/><Relationship Id="rId25" Type="http://schemas.openxmlformats.org/officeDocument/2006/relationships/slideLayout" Target="../slideLayouts/slideLayout107.xml"/><Relationship Id="rId33" Type="http://schemas.openxmlformats.org/officeDocument/2006/relationships/slideLayout" Target="../slideLayouts/slideLayout115.xml"/><Relationship Id="rId38" Type="http://schemas.openxmlformats.org/officeDocument/2006/relationships/slideLayout" Target="../slideLayouts/slideLayout120.xml"/><Relationship Id="rId46" Type="http://schemas.openxmlformats.org/officeDocument/2006/relationships/slideLayout" Target="../slideLayouts/slideLayout128.xml"/><Relationship Id="rId20" Type="http://schemas.openxmlformats.org/officeDocument/2006/relationships/slideLayout" Target="../slideLayouts/slideLayout102.xml"/><Relationship Id="rId41" Type="http://schemas.openxmlformats.org/officeDocument/2006/relationships/slideLayout" Target="../slideLayouts/slideLayout123.xml"/><Relationship Id="rId1" Type="http://schemas.openxmlformats.org/officeDocument/2006/relationships/slideLayout" Target="../slideLayouts/slideLayout83.xml"/><Relationship Id="rId6" Type="http://schemas.openxmlformats.org/officeDocument/2006/relationships/slideLayout" Target="../slideLayouts/slideLayout8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38.xml"/><Relationship Id="rId13" Type="http://schemas.openxmlformats.org/officeDocument/2006/relationships/slideLayout" Target="../slideLayouts/slideLayout143.xml"/><Relationship Id="rId18" Type="http://schemas.openxmlformats.org/officeDocument/2006/relationships/slideLayout" Target="../slideLayouts/slideLayout148.xml"/><Relationship Id="rId26" Type="http://schemas.openxmlformats.org/officeDocument/2006/relationships/slideLayout" Target="../slideLayouts/slideLayout156.xml"/><Relationship Id="rId3" Type="http://schemas.openxmlformats.org/officeDocument/2006/relationships/slideLayout" Target="../slideLayouts/slideLayout133.xml"/><Relationship Id="rId21" Type="http://schemas.openxmlformats.org/officeDocument/2006/relationships/slideLayout" Target="../slideLayouts/slideLayout151.xml"/><Relationship Id="rId7" Type="http://schemas.openxmlformats.org/officeDocument/2006/relationships/slideLayout" Target="../slideLayouts/slideLayout137.xml"/><Relationship Id="rId12" Type="http://schemas.openxmlformats.org/officeDocument/2006/relationships/slideLayout" Target="../slideLayouts/slideLayout142.xml"/><Relationship Id="rId17" Type="http://schemas.openxmlformats.org/officeDocument/2006/relationships/slideLayout" Target="../slideLayouts/slideLayout147.xml"/><Relationship Id="rId25" Type="http://schemas.openxmlformats.org/officeDocument/2006/relationships/slideLayout" Target="../slideLayouts/slideLayout155.xml"/><Relationship Id="rId2" Type="http://schemas.openxmlformats.org/officeDocument/2006/relationships/slideLayout" Target="../slideLayouts/slideLayout132.xml"/><Relationship Id="rId16" Type="http://schemas.openxmlformats.org/officeDocument/2006/relationships/slideLayout" Target="../slideLayouts/slideLayout146.xml"/><Relationship Id="rId20" Type="http://schemas.openxmlformats.org/officeDocument/2006/relationships/slideLayout" Target="../slideLayouts/slideLayout150.xml"/><Relationship Id="rId1" Type="http://schemas.openxmlformats.org/officeDocument/2006/relationships/slideLayout" Target="../slideLayouts/slideLayout131.xml"/><Relationship Id="rId6" Type="http://schemas.openxmlformats.org/officeDocument/2006/relationships/slideLayout" Target="../slideLayouts/slideLayout136.xml"/><Relationship Id="rId11" Type="http://schemas.openxmlformats.org/officeDocument/2006/relationships/slideLayout" Target="../slideLayouts/slideLayout141.xml"/><Relationship Id="rId24" Type="http://schemas.openxmlformats.org/officeDocument/2006/relationships/slideLayout" Target="../slideLayouts/slideLayout154.xml"/><Relationship Id="rId5" Type="http://schemas.openxmlformats.org/officeDocument/2006/relationships/slideLayout" Target="../slideLayouts/slideLayout135.xml"/><Relationship Id="rId15" Type="http://schemas.openxmlformats.org/officeDocument/2006/relationships/slideLayout" Target="../slideLayouts/slideLayout145.xml"/><Relationship Id="rId23" Type="http://schemas.openxmlformats.org/officeDocument/2006/relationships/slideLayout" Target="../slideLayouts/slideLayout153.xml"/><Relationship Id="rId28" Type="http://schemas.openxmlformats.org/officeDocument/2006/relationships/image" Target="../media/image34.emf"/><Relationship Id="rId10" Type="http://schemas.openxmlformats.org/officeDocument/2006/relationships/slideLayout" Target="../slideLayouts/slideLayout140.xml"/><Relationship Id="rId19" Type="http://schemas.openxmlformats.org/officeDocument/2006/relationships/slideLayout" Target="../slideLayouts/slideLayout149.xml"/><Relationship Id="rId4" Type="http://schemas.openxmlformats.org/officeDocument/2006/relationships/slideLayout" Target="../slideLayouts/slideLayout134.xml"/><Relationship Id="rId9" Type="http://schemas.openxmlformats.org/officeDocument/2006/relationships/slideLayout" Target="../slideLayouts/slideLayout139.xml"/><Relationship Id="rId14" Type="http://schemas.openxmlformats.org/officeDocument/2006/relationships/slideLayout" Target="../slideLayouts/slideLayout144.xml"/><Relationship Id="rId22" Type="http://schemas.openxmlformats.org/officeDocument/2006/relationships/slideLayout" Target="../slideLayouts/slideLayout152.xml"/><Relationship Id="rId27"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3" Type="http://schemas.openxmlformats.org/officeDocument/2006/relationships/theme" Target="../theme/theme7.xml"/><Relationship Id="rId2" Type="http://schemas.openxmlformats.org/officeDocument/2006/relationships/slideLayout" Target="../slideLayouts/slideLayout158.xml"/><Relationship Id="rId1" Type="http://schemas.openxmlformats.org/officeDocument/2006/relationships/slideLayout" Target="../slideLayouts/slideLayout157.xml"/><Relationship Id="rId4" Type="http://schemas.openxmlformats.org/officeDocument/2006/relationships/image" Target="../media/image34.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Title Placeholder 1">
            <a:extLst>
              <a:ext uri="{FF2B5EF4-FFF2-40B4-BE49-F238E27FC236}">
                <a16:creationId xmlns:a16="http://schemas.microsoft.com/office/drawing/2014/main" id="{1048096D-5E59-3412-E15F-82EBAFFB00D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RU"/>
          </a:p>
        </p:txBody>
      </p:sp>
      <p:sp>
        <p:nvSpPr>
          <p:cNvPr id="17" name="Text Placeholder 2">
            <a:extLst>
              <a:ext uri="{FF2B5EF4-FFF2-40B4-BE49-F238E27FC236}">
                <a16:creationId xmlns:a16="http://schemas.microsoft.com/office/drawing/2014/main" id="{C15538A4-DCA7-5B9D-705D-B0555EEAFC0B}"/>
              </a:ext>
            </a:extLst>
          </p:cNvPr>
          <p:cNvSpPr>
            <a:spLocks noGrp="1"/>
          </p:cNvSpPr>
          <p:nvPr>
            <p:ph type="body" idx="1"/>
          </p:nvPr>
        </p:nvSpPr>
        <p:spPr>
          <a:xfrm>
            <a:off x="838200" y="1825625"/>
            <a:ext cx="10515600" cy="4163341"/>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RU"/>
          </a:p>
        </p:txBody>
      </p:sp>
      <p:sp>
        <p:nvSpPr>
          <p:cNvPr id="18" name="Slide Number Placeholder 5">
            <a:extLst>
              <a:ext uri="{FF2B5EF4-FFF2-40B4-BE49-F238E27FC236}">
                <a16:creationId xmlns:a16="http://schemas.microsoft.com/office/drawing/2014/main" id="{56EFB739-5436-5ED5-A078-2D7D73BCAEBB}"/>
              </a:ext>
            </a:extLst>
          </p:cNvPr>
          <p:cNvSpPr>
            <a:spLocks noGrp="1"/>
          </p:cNvSpPr>
          <p:nvPr>
            <p:ph type="sldNum" sz="quarter" idx="4"/>
          </p:nvPr>
        </p:nvSpPr>
        <p:spPr>
          <a:xfrm>
            <a:off x="417526" y="6361112"/>
            <a:ext cx="626165" cy="365125"/>
          </a:xfrm>
          <a:prstGeom prst="rect">
            <a:avLst/>
          </a:prstGeom>
        </p:spPr>
        <p:txBody>
          <a:bodyPr vert="horz" lIns="91440" tIns="45720" rIns="91440" bIns="45720" rtlCol="0" anchor="ctr"/>
          <a:lstStyle>
            <a:lvl1pPr algn="r">
              <a:defRPr sz="1700">
                <a:solidFill>
                  <a:schemeClr val="tx1">
                    <a:tint val="75000"/>
                  </a:schemeClr>
                </a:solidFill>
                <a:latin typeface="Arial" panose="020B0604020202020204" pitchFamily="34" charset="0"/>
                <a:cs typeface="Arial" panose="020B0604020202020204" pitchFamily="34" charset="0"/>
              </a:defRPr>
            </a:lvl1pPr>
          </a:lstStyle>
          <a:p>
            <a:pPr algn="ctr"/>
            <a:r>
              <a:rPr lang="en-US" b="1">
                <a:solidFill>
                  <a:schemeClr val="tx1"/>
                </a:solidFill>
              </a:rPr>
              <a:t>#</a:t>
            </a:r>
            <a:fld id="{6ABE0F41-4B00-4E19-B697-F9CF08D9D381}" type="slidenum">
              <a:rPr lang="en-US" b="1" smtClean="0">
                <a:solidFill>
                  <a:schemeClr val="tx1"/>
                </a:solidFill>
              </a:rPr>
              <a:pPr algn="ctr"/>
              <a:t>‹#›</a:t>
            </a:fld>
            <a:endParaRPr lang="en-US" b="1">
              <a:solidFill>
                <a:schemeClr val="tx1"/>
              </a:solidFill>
            </a:endParaRPr>
          </a:p>
        </p:txBody>
      </p:sp>
      <p:grpSp>
        <p:nvGrpSpPr>
          <p:cNvPr id="20" name="Group 19">
            <a:extLst>
              <a:ext uri="{FF2B5EF4-FFF2-40B4-BE49-F238E27FC236}">
                <a16:creationId xmlns:a16="http://schemas.microsoft.com/office/drawing/2014/main" id="{90E94C3B-DA97-6F55-8B1D-7B824D3A1351}"/>
              </a:ext>
            </a:extLst>
          </p:cNvPr>
          <p:cNvGrpSpPr/>
          <p:nvPr userDrawn="1"/>
        </p:nvGrpSpPr>
        <p:grpSpPr>
          <a:xfrm>
            <a:off x="0" y="0"/>
            <a:ext cx="12176820" cy="134725"/>
            <a:chOff x="7942" y="5"/>
            <a:chExt cx="6370633" cy="70485"/>
          </a:xfrm>
        </p:grpSpPr>
        <p:sp>
          <p:nvSpPr>
            <p:cNvPr id="21" name="object 3">
              <a:extLst>
                <a:ext uri="{FF2B5EF4-FFF2-40B4-BE49-F238E27FC236}">
                  <a16:creationId xmlns:a16="http://schemas.microsoft.com/office/drawing/2014/main" id="{6A0AE839-F46B-73A1-E099-117B74A65FF2}"/>
                </a:ext>
              </a:extLst>
            </p:cNvPr>
            <p:cNvSpPr/>
            <p:nvPr/>
          </p:nvSpPr>
          <p:spPr>
            <a:xfrm>
              <a:off x="7942" y="5"/>
              <a:ext cx="6370633" cy="70485"/>
            </a:xfrm>
            <a:custGeom>
              <a:avLst/>
              <a:gdLst/>
              <a:ahLst/>
              <a:cxnLst/>
              <a:rect l="l" t="t" r="r" b="b"/>
              <a:pathLst>
                <a:path w="6363335" h="70485">
                  <a:moveTo>
                    <a:pt x="6363309" y="0"/>
                  </a:moveTo>
                  <a:lnTo>
                    <a:pt x="0" y="0"/>
                  </a:lnTo>
                  <a:lnTo>
                    <a:pt x="0" y="70281"/>
                  </a:lnTo>
                  <a:lnTo>
                    <a:pt x="6363309" y="70281"/>
                  </a:lnTo>
                  <a:lnTo>
                    <a:pt x="6363309" y="0"/>
                  </a:lnTo>
                  <a:close/>
                </a:path>
              </a:pathLst>
            </a:custGeom>
            <a:solidFill>
              <a:srgbClr val="1B448D"/>
            </a:solidFill>
          </p:spPr>
          <p:txBody>
            <a:bodyPr wrap="square" lIns="0" tIns="0" rIns="0" bIns="0" rtlCol="0"/>
            <a:lstStyle/>
            <a:p>
              <a:pPr>
                <a:defRPr/>
              </a:pPr>
              <a:endParaRPr sz="4931">
                <a:solidFill>
                  <a:prstClr val="black"/>
                </a:solidFill>
                <a:latin typeface="Arial" panose="020B0604020202020204" pitchFamily="34" charset="0"/>
              </a:endParaRPr>
            </a:p>
          </p:txBody>
        </p:sp>
        <p:sp>
          <p:nvSpPr>
            <p:cNvPr id="22" name="object 4">
              <a:extLst>
                <a:ext uri="{FF2B5EF4-FFF2-40B4-BE49-F238E27FC236}">
                  <a16:creationId xmlns:a16="http://schemas.microsoft.com/office/drawing/2014/main" id="{09E72C04-8930-C42A-2337-C6B4682248C0}"/>
                </a:ext>
              </a:extLst>
            </p:cNvPr>
            <p:cNvSpPr/>
            <p:nvPr/>
          </p:nvSpPr>
          <p:spPr>
            <a:xfrm>
              <a:off x="7942" y="5"/>
              <a:ext cx="3446779" cy="70485"/>
            </a:xfrm>
            <a:custGeom>
              <a:avLst/>
              <a:gdLst/>
              <a:ahLst/>
              <a:cxnLst/>
              <a:rect l="l" t="t" r="r" b="b"/>
              <a:pathLst>
                <a:path w="3446779" h="70485">
                  <a:moveTo>
                    <a:pt x="3405860" y="0"/>
                  </a:moveTo>
                  <a:lnTo>
                    <a:pt x="0" y="0"/>
                  </a:lnTo>
                  <a:lnTo>
                    <a:pt x="0" y="70281"/>
                  </a:lnTo>
                  <a:lnTo>
                    <a:pt x="3446449" y="70281"/>
                  </a:lnTo>
                  <a:lnTo>
                    <a:pt x="3405860" y="0"/>
                  </a:lnTo>
                  <a:close/>
                </a:path>
              </a:pathLst>
            </a:custGeom>
            <a:solidFill>
              <a:srgbClr val="CFFB8F"/>
            </a:solidFill>
          </p:spPr>
          <p:txBody>
            <a:bodyPr wrap="square" lIns="0" tIns="0" rIns="0" bIns="0" rtlCol="0"/>
            <a:lstStyle/>
            <a:p>
              <a:pPr>
                <a:defRPr/>
              </a:pPr>
              <a:endParaRPr sz="4931">
                <a:solidFill>
                  <a:prstClr val="black"/>
                </a:solidFill>
                <a:latin typeface="Arial" panose="020B0604020202020204" pitchFamily="34" charset="0"/>
              </a:endParaRPr>
            </a:p>
          </p:txBody>
        </p:sp>
        <p:sp>
          <p:nvSpPr>
            <p:cNvPr id="23" name="object 5">
              <a:extLst>
                <a:ext uri="{FF2B5EF4-FFF2-40B4-BE49-F238E27FC236}">
                  <a16:creationId xmlns:a16="http://schemas.microsoft.com/office/drawing/2014/main" id="{6902AB1A-AFF4-3E91-5BED-FE281AFA2504}"/>
                </a:ext>
              </a:extLst>
            </p:cNvPr>
            <p:cNvSpPr/>
            <p:nvPr/>
          </p:nvSpPr>
          <p:spPr>
            <a:xfrm>
              <a:off x="7942" y="5"/>
              <a:ext cx="2114550" cy="70485"/>
            </a:xfrm>
            <a:custGeom>
              <a:avLst/>
              <a:gdLst/>
              <a:ahLst/>
              <a:cxnLst/>
              <a:rect l="l" t="t" r="r" b="b"/>
              <a:pathLst>
                <a:path w="2114550" h="70485">
                  <a:moveTo>
                    <a:pt x="2073643" y="0"/>
                  </a:moveTo>
                  <a:lnTo>
                    <a:pt x="0" y="0"/>
                  </a:lnTo>
                  <a:lnTo>
                    <a:pt x="0" y="70281"/>
                  </a:lnTo>
                  <a:lnTo>
                    <a:pt x="2114245" y="70281"/>
                  </a:lnTo>
                  <a:lnTo>
                    <a:pt x="2073643" y="0"/>
                  </a:lnTo>
                  <a:close/>
                </a:path>
              </a:pathLst>
            </a:custGeom>
            <a:solidFill>
              <a:srgbClr val="87D9E6"/>
            </a:solidFill>
          </p:spPr>
          <p:txBody>
            <a:bodyPr wrap="square" lIns="0" tIns="0" rIns="0" bIns="0" rtlCol="0"/>
            <a:lstStyle/>
            <a:p>
              <a:pPr>
                <a:defRPr/>
              </a:pPr>
              <a:endParaRPr sz="4931">
                <a:solidFill>
                  <a:prstClr val="black"/>
                </a:solidFill>
                <a:latin typeface="Arial" panose="020B0604020202020204" pitchFamily="34" charset="0"/>
              </a:endParaRPr>
            </a:p>
          </p:txBody>
        </p:sp>
      </p:grpSp>
      <p:sp>
        <p:nvSpPr>
          <p:cNvPr id="24" name="object 8">
            <a:extLst>
              <a:ext uri="{FF2B5EF4-FFF2-40B4-BE49-F238E27FC236}">
                <a16:creationId xmlns:a16="http://schemas.microsoft.com/office/drawing/2014/main" id="{79288BA2-CDD3-CEF7-3E62-09591F01DD15}"/>
              </a:ext>
            </a:extLst>
          </p:cNvPr>
          <p:cNvSpPr/>
          <p:nvPr userDrawn="1"/>
        </p:nvSpPr>
        <p:spPr>
          <a:xfrm>
            <a:off x="417526" y="6190366"/>
            <a:ext cx="11356948" cy="0"/>
          </a:xfrm>
          <a:custGeom>
            <a:avLst/>
            <a:gdLst/>
            <a:ahLst/>
            <a:cxnLst/>
            <a:rect l="l" t="t" r="r" b="b"/>
            <a:pathLst>
              <a:path w="5941695">
                <a:moveTo>
                  <a:pt x="5941148" y="0"/>
                </a:moveTo>
                <a:lnTo>
                  <a:pt x="0" y="0"/>
                </a:lnTo>
              </a:path>
            </a:pathLst>
          </a:custGeom>
          <a:ln w="3175">
            <a:solidFill>
              <a:srgbClr val="000000"/>
            </a:solidFill>
          </a:ln>
        </p:spPr>
        <p:txBody>
          <a:bodyPr wrap="square" lIns="0" tIns="0" rIns="0" bIns="0" rtlCol="0"/>
          <a:lstStyle/>
          <a:p>
            <a:pPr>
              <a:defRPr/>
            </a:pPr>
            <a:endParaRPr sz="4931">
              <a:solidFill>
                <a:prstClr val="black"/>
              </a:solidFill>
              <a:latin typeface="Arial" panose="020B0604020202020204" pitchFamily="34" charset="0"/>
            </a:endParaRPr>
          </a:p>
        </p:txBody>
      </p:sp>
      <p:pic>
        <p:nvPicPr>
          <p:cNvPr id="3" name="Picture 2">
            <a:extLst>
              <a:ext uri="{FF2B5EF4-FFF2-40B4-BE49-F238E27FC236}">
                <a16:creationId xmlns:a16="http://schemas.microsoft.com/office/drawing/2014/main" id="{D49B0FDD-E234-1912-5256-79668AE7C7E8}"/>
              </a:ext>
            </a:extLst>
          </p:cNvPr>
          <p:cNvPicPr>
            <a:picLocks noChangeAspect="1"/>
          </p:cNvPicPr>
          <p:nvPr userDrawn="1"/>
        </p:nvPicPr>
        <p:blipFill>
          <a:blip r:embed="rId14"/>
          <a:stretch>
            <a:fillRect/>
          </a:stretch>
        </p:blipFill>
        <p:spPr>
          <a:xfrm>
            <a:off x="10035979" y="6198458"/>
            <a:ext cx="1979272" cy="588833"/>
          </a:xfrm>
          <a:prstGeom prst="rect">
            <a:avLst/>
          </a:prstGeom>
        </p:spPr>
      </p:pic>
    </p:spTree>
    <p:extLst>
      <p:ext uri="{BB962C8B-B14F-4D97-AF65-F5344CB8AC3E}">
        <p14:creationId xmlns:p14="http://schemas.microsoft.com/office/powerpoint/2010/main" val="16812680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6" r:id="rId7"/>
    <p:sldLayoutId id="2147483657" r:id="rId8"/>
    <p:sldLayoutId id="2147483658" r:id="rId9"/>
    <p:sldLayoutId id="2147483659" r:id="rId10"/>
    <p:sldLayoutId id="2147483669" r:id="rId11"/>
    <p:sldLayoutId id="2147483663" r:id="rId12"/>
  </p:sldLayoutIdLst>
  <p:hf hdr="0" dt="0"/>
  <p:txStyles>
    <p:titleStyle>
      <a:lvl1pPr algn="l" defTabSz="914400" rtl="0" eaLnBrk="1" latinLnBrk="0" hangingPunct="1">
        <a:lnSpc>
          <a:spcPct val="90000"/>
        </a:lnSpc>
        <a:spcBef>
          <a:spcPct val="0"/>
        </a:spcBef>
        <a:buNone/>
        <a:defRPr sz="4400" kern="1200">
          <a:solidFill>
            <a:schemeClr val="tx1"/>
          </a:solidFill>
          <a:latin typeface="Arial Rounded MT Bold" panose="020F0704030504030204" pitchFamily="34" charset="77"/>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7E38988-91F2-C655-EF0C-DE0C0376703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9656D535-72CD-D642-4D2E-EF6BFD4DD80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E37F92FC-5606-F79D-C671-E1ED4DD30E3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6D5E5E9-205F-0A48-B5A6-F736E4039290}" type="datetimeFigureOut">
              <a:rPr lang="en-US" smtClean="0"/>
              <a:t>4/19/2024</a:t>
            </a:fld>
            <a:endParaRPr lang="en-US"/>
          </a:p>
        </p:txBody>
      </p:sp>
      <p:sp>
        <p:nvSpPr>
          <p:cNvPr id="5" name="Footer Placeholder 4">
            <a:extLst>
              <a:ext uri="{FF2B5EF4-FFF2-40B4-BE49-F238E27FC236}">
                <a16:creationId xmlns:a16="http://schemas.microsoft.com/office/drawing/2014/main" id="{CA43CF06-B199-4266-D297-949A147C249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B233F1B-87F0-1A6C-C5D8-9775C5C8F29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FF7D15-FFE0-8341-9788-87153AD014F8}" type="slidenum">
              <a:rPr lang="en-US" smtClean="0"/>
              <a:t>‹#›</a:t>
            </a:fld>
            <a:endParaRPr lang="en-US"/>
          </a:p>
        </p:txBody>
      </p:sp>
    </p:spTree>
    <p:extLst>
      <p:ext uri="{BB962C8B-B14F-4D97-AF65-F5344CB8AC3E}">
        <p14:creationId xmlns:p14="http://schemas.microsoft.com/office/powerpoint/2010/main" val="4233870104"/>
      </p:ext>
    </p:extLst>
  </p:cSld>
  <p:clrMap bg1="lt1" tx1="dk1" bg2="lt2" tx2="dk2" accent1="accent1" accent2="accent2" accent3="accent3" accent4="accent4" accent5="accent5" accent6="accent6" hlink="hlink" folHlink="folHlink"/>
  <p:sldLayoutIdLst>
    <p:sldLayoutId id="2147484223" r:id="rId1"/>
    <p:sldLayoutId id="2147484224" r:id="rId2"/>
    <p:sldLayoutId id="2147484225" r:id="rId3"/>
    <p:sldLayoutId id="2147484226" r:id="rId4"/>
    <p:sldLayoutId id="2147484227" r:id="rId5"/>
    <p:sldLayoutId id="2147484228" r:id="rId6"/>
    <p:sldLayoutId id="2147484229" r:id="rId7"/>
    <p:sldLayoutId id="2147484230" r:id="rId8"/>
    <p:sldLayoutId id="2147484231" r:id="rId9"/>
    <p:sldLayoutId id="2147484232" r:id="rId10"/>
    <p:sldLayoutId id="2147484233" r:id="rId11"/>
    <p:sldLayoutId id="214748423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Title Placeholder 1">
            <a:extLst>
              <a:ext uri="{FF2B5EF4-FFF2-40B4-BE49-F238E27FC236}">
                <a16:creationId xmlns:a16="http://schemas.microsoft.com/office/drawing/2014/main" id="{1048096D-5E59-3412-E15F-82EBAFFB00D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RU"/>
          </a:p>
        </p:txBody>
      </p:sp>
      <p:sp>
        <p:nvSpPr>
          <p:cNvPr id="17" name="Text Placeholder 2">
            <a:extLst>
              <a:ext uri="{FF2B5EF4-FFF2-40B4-BE49-F238E27FC236}">
                <a16:creationId xmlns:a16="http://schemas.microsoft.com/office/drawing/2014/main" id="{C15538A4-DCA7-5B9D-705D-B0555EEAFC0B}"/>
              </a:ext>
            </a:extLst>
          </p:cNvPr>
          <p:cNvSpPr>
            <a:spLocks noGrp="1"/>
          </p:cNvSpPr>
          <p:nvPr>
            <p:ph type="body" idx="1"/>
          </p:nvPr>
        </p:nvSpPr>
        <p:spPr>
          <a:xfrm>
            <a:off x="838200" y="1825625"/>
            <a:ext cx="10515600" cy="416334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RU"/>
          </a:p>
        </p:txBody>
      </p:sp>
      <p:sp>
        <p:nvSpPr>
          <p:cNvPr id="18" name="Slide Number Placeholder 5">
            <a:extLst>
              <a:ext uri="{FF2B5EF4-FFF2-40B4-BE49-F238E27FC236}">
                <a16:creationId xmlns:a16="http://schemas.microsoft.com/office/drawing/2014/main" id="{56EFB739-5436-5ED5-A078-2D7D73BCAEBB}"/>
              </a:ext>
            </a:extLst>
          </p:cNvPr>
          <p:cNvSpPr>
            <a:spLocks noGrp="1"/>
          </p:cNvSpPr>
          <p:nvPr>
            <p:ph type="sldNum" sz="quarter" idx="4"/>
          </p:nvPr>
        </p:nvSpPr>
        <p:spPr>
          <a:xfrm>
            <a:off x="417526" y="6361112"/>
            <a:ext cx="626165" cy="365125"/>
          </a:xfrm>
          <a:prstGeom prst="rect">
            <a:avLst/>
          </a:prstGeom>
        </p:spPr>
        <p:txBody>
          <a:bodyPr vert="horz" lIns="91440" tIns="45720" rIns="91440" bIns="45720" rtlCol="0" anchor="ctr"/>
          <a:lstStyle>
            <a:lvl1pPr algn="r">
              <a:defRPr sz="1700">
                <a:solidFill>
                  <a:schemeClr val="tx1">
                    <a:tint val="75000"/>
                  </a:schemeClr>
                </a:solidFill>
                <a:latin typeface="Arial" panose="020B0604020202020204" pitchFamily="34" charset="0"/>
                <a:cs typeface="Arial" panose="020B0604020202020204" pitchFamily="34" charset="0"/>
              </a:defRPr>
            </a:lvl1pPr>
          </a:lstStyle>
          <a:p>
            <a:pPr algn="ctr"/>
            <a:r>
              <a:rPr lang="en-US" b="1">
                <a:solidFill>
                  <a:schemeClr val="tx1"/>
                </a:solidFill>
              </a:rPr>
              <a:t>#</a:t>
            </a:r>
            <a:fld id="{6ABE0F41-4B00-4E19-B697-F9CF08D9D381}" type="slidenum">
              <a:rPr lang="en-US" b="1" smtClean="0">
                <a:solidFill>
                  <a:schemeClr val="tx1"/>
                </a:solidFill>
              </a:rPr>
              <a:pPr algn="ctr"/>
              <a:t>‹#›</a:t>
            </a:fld>
            <a:endParaRPr lang="en-US" b="1">
              <a:solidFill>
                <a:schemeClr val="tx1"/>
              </a:solidFill>
            </a:endParaRPr>
          </a:p>
        </p:txBody>
      </p:sp>
      <p:grpSp>
        <p:nvGrpSpPr>
          <p:cNvPr id="20" name="Group 19">
            <a:extLst>
              <a:ext uri="{FF2B5EF4-FFF2-40B4-BE49-F238E27FC236}">
                <a16:creationId xmlns:a16="http://schemas.microsoft.com/office/drawing/2014/main" id="{90E94C3B-DA97-6F55-8B1D-7B824D3A1351}"/>
              </a:ext>
            </a:extLst>
          </p:cNvPr>
          <p:cNvGrpSpPr/>
          <p:nvPr userDrawn="1"/>
        </p:nvGrpSpPr>
        <p:grpSpPr>
          <a:xfrm>
            <a:off x="0" y="0"/>
            <a:ext cx="12176820" cy="134725"/>
            <a:chOff x="7942" y="5"/>
            <a:chExt cx="6370633" cy="70485"/>
          </a:xfrm>
        </p:grpSpPr>
        <p:sp>
          <p:nvSpPr>
            <p:cNvPr id="21" name="object 3">
              <a:extLst>
                <a:ext uri="{FF2B5EF4-FFF2-40B4-BE49-F238E27FC236}">
                  <a16:creationId xmlns:a16="http://schemas.microsoft.com/office/drawing/2014/main" id="{6A0AE839-F46B-73A1-E099-117B74A65FF2}"/>
                </a:ext>
              </a:extLst>
            </p:cNvPr>
            <p:cNvSpPr/>
            <p:nvPr/>
          </p:nvSpPr>
          <p:spPr>
            <a:xfrm>
              <a:off x="7942" y="5"/>
              <a:ext cx="6370633" cy="70485"/>
            </a:xfrm>
            <a:custGeom>
              <a:avLst/>
              <a:gdLst/>
              <a:ahLst/>
              <a:cxnLst/>
              <a:rect l="l" t="t" r="r" b="b"/>
              <a:pathLst>
                <a:path w="6363335" h="70485">
                  <a:moveTo>
                    <a:pt x="6363309" y="0"/>
                  </a:moveTo>
                  <a:lnTo>
                    <a:pt x="0" y="0"/>
                  </a:lnTo>
                  <a:lnTo>
                    <a:pt x="0" y="70281"/>
                  </a:lnTo>
                  <a:lnTo>
                    <a:pt x="6363309" y="70281"/>
                  </a:lnTo>
                  <a:lnTo>
                    <a:pt x="6363309" y="0"/>
                  </a:lnTo>
                  <a:close/>
                </a:path>
              </a:pathLst>
            </a:custGeom>
            <a:solidFill>
              <a:srgbClr val="1B448D"/>
            </a:solidFill>
          </p:spPr>
          <p:txBody>
            <a:bodyPr wrap="square" lIns="0" tIns="0" rIns="0" bIns="0" rtlCol="0"/>
            <a:lstStyle/>
            <a:p>
              <a:pPr>
                <a:defRPr/>
              </a:pPr>
              <a:endParaRPr sz="4931">
                <a:solidFill>
                  <a:prstClr val="black"/>
                </a:solidFill>
                <a:latin typeface="Arial" panose="020B0604020202020204" pitchFamily="34" charset="0"/>
              </a:endParaRPr>
            </a:p>
          </p:txBody>
        </p:sp>
        <p:sp>
          <p:nvSpPr>
            <p:cNvPr id="22" name="object 4">
              <a:extLst>
                <a:ext uri="{FF2B5EF4-FFF2-40B4-BE49-F238E27FC236}">
                  <a16:creationId xmlns:a16="http://schemas.microsoft.com/office/drawing/2014/main" id="{09E72C04-8930-C42A-2337-C6B4682248C0}"/>
                </a:ext>
              </a:extLst>
            </p:cNvPr>
            <p:cNvSpPr/>
            <p:nvPr/>
          </p:nvSpPr>
          <p:spPr>
            <a:xfrm>
              <a:off x="7942" y="5"/>
              <a:ext cx="3446779" cy="70485"/>
            </a:xfrm>
            <a:custGeom>
              <a:avLst/>
              <a:gdLst/>
              <a:ahLst/>
              <a:cxnLst/>
              <a:rect l="l" t="t" r="r" b="b"/>
              <a:pathLst>
                <a:path w="3446779" h="70485">
                  <a:moveTo>
                    <a:pt x="3405860" y="0"/>
                  </a:moveTo>
                  <a:lnTo>
                    <a:pt x="0" y="0"/>
                  </a:lnTo>
                  <a:lnTo>
                    <a:pt x="0" y="70281"/>
                  </a:lnTo>
                  <a:lnTo>
                    <a:pt x="3446449" y="70281"/>
                  </a:lnTo>
                  <a:lnTo>
                    <a:pt x="3405860" y="0"/>
                  </a:lnTo>
                  <a:close/>
                </a:path>
              </a:pathLst>
            </a:custGeom>
            <a:solidFill>
              <a:srgbClr val="CFFB8F"/>
            </a:solidFill>
          </p:spPr>
          <p:txBody>
            <a:bodyPr wrap="square" lIns="0" tIns="0" rIns="0" bIns="0" rtlCol="0"/>
            <a:lstStyle/>
            <a:p>
              <a:pPr>
                <a:defRPr/>
              </a:pPr>
              <a:endParaRPr sz="4931">
                <a:solidFill>
                  <a:prstClr val="black"/>
                </a:solidFill>
                <a:latin typeface="Arial" panose="020B0604020202020204" pitchFamily="34" charset="0"/>
              </a:endParaRPr>
            </a:p>
          </p:txBody>
        </p:sp>
        <p:sp>
          <p:nvSpPr>
            <p:cNvPr id="23" name="object 5">
              <a:extLst>
                <a:ext uri="{FF2B5EF4-FFF2-40B4-BE49-F238E27FC236}">
                  <a16:creationId xmlns:a16="http://schemas.microsoft.com/office/drawing/2014/main" id="{6902AB1A-AFF4-3E91-5BED-FE281AFA2504}"/>
                </a:ext>
              </a:extLst>
            </p:cNvPr>
            <p:cNvSpPr/>
            <p:nvPr/>
          </p:nvSpPr>
          <p:spPr>
            <a:xfrm>
              <a:off x="7942" y="5"/>
              <a:ext cx="2114550" cy="70485"/>
            </a:xfrm>
            <a:custGeom>
              <a:avLst/>
              <a:gdLst/>
              <a:ahLst/>
              <a:cxnLst/>
              <a:rect l="l" t="t" r="r" b="b"/>
              <a:pathLst>
                <a:path w="2114550" h="70485">
                  <a:moveTo>
                    <a:pt x="2073643" y="0"/>
                  </a:moveTo>
                  <a:lnTo>
                    <a:pt x="0" y="0"/>
                  </a:lnTo>
                  <a:lnTo>
                    <a:pt x="0" y="70281"/>
                  </a:lnTo>
                  <a:lnTo>
                    <a:pt x="2114245" y="70281"/>
                  </a:lnTo>
                  <a:lnTo>
                    <a:pt x="2073643" y="0"/>
                  </a:lnTo>
                  <a:close/>
                </a:path>
              </a:pathLst>
            </a:custGeom>
            <a:solidFill>
              <a:srgbClr val="87D9E6"/>
            </a:solidFill>
          </p:spPr>
          <p:txBody>
            <a:bodyPr wrap="square" lIns="0" tIns="0" rIns="0" bIns="0" rtlCol="0"/>
            <a:lstStyle/>
            <a:p>
              <a:pPr>
                <a:defRPr/>
              </a:pPr>
              <a:endParaRPr sz="4931">
                <a:solidFill>
                  <a:prstClr val="black"/>
                </a:solidFill>
                <a:latin typeface="Arial" panose="020B0604020202020204" pitchFamily="34" charset="0"/>
              </a:endParaRPr>
            </a:p>
          </p:txBody>
        </p:sp>
      </p:grpSp>
      <p:sp>
        <p:nvSpPr>
          <p:cNvPr id="24" name="object 8">
            <a:extLst>
              <a:ext uri="{FF2B5EF4-FFF2-40B4-BE49-F238E27FC236}">
                <a16:creationId xmlns:a16="http://schemas.microsoft.com/office/drawing/2014/main" id="{79288BA2-CDD3-CEF7-3E62-09591F01DD15}"/>
              </a:ext>
            </a:extLst>
          </p:cNvPr>
          <p:cNvSpPr/>
          <p:nvPr userDrawn="1"/>
        </p:nvSpPr>
        <p:spPr>
          <a:xfrm>
            <a:off x="417526" y="6190366"/>
            <a:ext cx="11356948" cy="0"/>
          </a:xfrm>
          <a:custGeom>
            <a:avLst/>
            <a:gdLst/>
            <a:ahLst/>
            <a:cxnLst/>
            <a:rect l="l" t="t" r="r" b="b"/>
            <a:pathLst>
              <a:path w="5941695">
                <a:moveTo>
                  <a:pt x="5941148" y="0"/>
                </a:moveTo>
                <a:lnTo>
                  <a:pt x="0" y="0"/>
                </a:lnTo>
              </a:path>
            </a:pathLst>
          </a:custGeom>
          <a:ln w="3175">
            <a:solidFill>
              <a:srgbClr val="000000"/>
            </a:solidFill>
          </a:ln>
        </p:spPr>
        <p:txBody>
          <a:bodyPr wrap="square" lIns="0" tIns="0" rIns="0" bIns="0" rtlCol="0"/>
          <a:lstStyle/>
          <a:p>
            <a:pPr>
              <a:defRPr/>
            </a:pPr>
            <a:endParaRPr sz="4931">
              <a:solidFill>
                <a:prstClr val="black"/>
              </a:solidFill>
              <a:latin typeface="Arial" panose="020B0604020202020204" pitchFamily="34" charset="0"/>
            </a:endParaRPr>
          </a:p>
        </p:txBody>
      </p:sp>
      <p:pic>
        <p:nvPicPr>
          <p:cNvPr id="3" name="Picture 2">
            <a:extLst>
              <a:ext uri="{FF2B5EF4-FFF2-40B4-BE49-F238E27FC236}">
                <a16:creationId xmlns:a16="http://schemas.microsoft.com/office/drawing/2014/main" id="{D49B0FDD-E234-1912-5256-79668AE7C7E8}"/>
              </a:ext>
            </a:extLst>
          </p:cNvPr>
          <p:cNvPicPr>
            <a:picLocks noChangeAspect="1"/>
          </p:cNvPicPr>
          <p:nvPr userDrawn="1"/>
        </p:nvPicPr>
        <p:blipFill>
          <a:blip r:embed="rId12"/>
          <a:stretch>
            <a:fillRect/>
          </a:stretch>
        </p:blipFill>
        <p:spPr>
          <a:xfrm>
            <a:off x="10035979" y="6198458"/>
            <a:ext cx="1979272" cy="588833"/>
          </a:xfrm>
          <a:prstGeom prst="rect">
            <a:avLst/>
          </a:prstGeom>
        </p:spPr>
      </p:pic>
    </p:spTree>
    <p:extLst>
      <p:ext uri="{BB962C8B-B14F-4D97-AF65-F5344CB8AC3E}">
        <p14:creationId xmlns:p14="http://schemas.microsoft.com/office/powerpoint/2010/main" val="1681268039"/>
      </p:ext>
    </p:extLst>
  </p:cSld>
  <p:clrMap bg1="lt1" tx1="dk1" bg2="lt2" tx2="dk2" accent1="accent1" accent2="accent2" accent3="accent3" accent4="accent4" accent5="accent5" accent6="accent6" hlink="hlink" folHlink="folHlink"/>
  <p:sldLayoutIdLst>
    <p:sldLayoutId id="2147484236" r:id="rId1"/>
    <p:sldLayoutId id="2147484237" r:id="rId2"/>
    <p:sldLayoutId id="2147484238" r:id="rId3"/>
    <p:sldLayoutId id="2147484239" r:id="rId4"/>
    <p:sldLayoutId id="2147484240" r:id="rId5"/>
    <p:sldLayoutId id="2147484241" r:id="rId6"/>
    <p:sldLayoutId id="2147484242" r:id="rId7"/>
    <p:sldLayoutId id="2147484243" r:id="rId8"/>
    <p:sldLayoutId id="2147484244" r:id="rId9"/>
    <p:sldLayoutId id="2147484245" r:id="rId10"/>
  </p:sldLayoutIdLst>
  <p:hf hdr="0" dt="0"/>
  <p:txStyles>
    <p:titleStyle>
      <a:lvl1pPr algn="l" defTabSz="914400" rtl="0" eaLnBrk="1" latinLnBrk="0" hangingPunct="1">
        <a:lnSpc>
          <a:spcPct val="90000"/>
        </a:lnSpc>
        <a:spcBef>
          <a:spcPct val="0"/>
        </a:spcBef>
        <a:buNone/>
        <a:defRPr sz="4400" kern="1200">
          <a:solidFill>
            <a:schemeClr val="tx1"/>
          </a:solidFill>
          <a:latin typeface="Arial Rounded MT Bold" panose="020F0704030504030204" pitchFamily="34" charset="77"/>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144" name="Graphic 143">
            <a:extLst>
              <a:ext uri="{FF2B5EF4-FFF2-40B4-BE49-F238E27FC236}">
                <a16:creationId xmlns:a16="http://schemas.microsoft.com/office/drawing/2014/main" id="{55FCE7D5-5796-0746-3173-EB75FBE85E45}"/>
              </a:ext>
            </a:extLst>
          </p:cNvPr>
          <p:cNvPicPr>
            <a:picLocks noChangeAspect="1"/>
          </p:cNvPicPr>
          <p:nvPr/>
        </p:nvPicPr>
        <p:blipFill>
          <a:blip r:embed="rId50">
            <a:extLst>
              <a:ext uri="{96DAC541-7B7A-43D3-8B79-37D633B846F1}">
                <asvg:svgBlip xmlns:asvg="http://schemas.microsoft.com/office/drawing/2016/SVG/main" r:embed="rId51"/>
              </a:ext>
            </a:extLst>
          </a:blip>
          <a:srcRect/>
          <a:stretch/>
        </p:blipFill>
        <p:spPr>
          <a:xfrm rot="5400000">
            <a:off x="9509919" y="2743200"/>
            <a:ext cx="6858000" cy="1371600"/>
          </a:xfrm>
          <a:prstGeom prst="rect">
            <a:avLst/>
          </a:prstGeom>
        </p:spPr>
      </p:pic>
    </p:spTree>
    <p:extLst>
      <p:ext uri="{BB962C8B-B14F-4D97-AF65-F5344CB8AC3E}">
        <p14:creationId xmlns:p14="http://schemas.microsoft.com/office/powerpoint/2010/main" val="1132597600"/>
      </p:ext>
    </p:extLst>
  </p:cSld>
  <p:clrMap bg1="dk1" tx1="lt1" bg2="dk2" tx2="lt2" accent1="accent1" accent2="accent2" accent3="accent3" accent4="accent4" accent5="accent5" accent6="accent6" hlink="hlink" folHlink="folHlink"/>
  <p:sldLayoutIdLst>
    <p:sldLayoutId id="2147484906" r:id="rId1"/>
    <p:sldLayoutId id="2147484907" r:id="rId2"/>
    <p:sldLayoutId id="2147484908" r:id="rId3"/>
    <p:sldLayoutId id="2147484909" r:id="rId4"/>
    <p:sldLayoutId id="2147484910" r:id="rId5"/>
    <p:sldLayoutId id="2147484911" r:id="rId6"/>
    <p:sldLayoutId id="2147484912" r:id="rId7"/>
    <p:sldLayoutId id="2147484913" r:id="rId8"/>
    <p:sldLayoutId id="2147484914" r:id="rId9"/>
    <p:sldLayoutId id="2147484915" r:id="rId10"/>
    <p:sldLayoutId id="2147484916" r:id="rId11"/>
    <p:sldLayoutId id="2147484917" r:id="rId12"/>
    <p:sldLayoutId id="2147484918" r:id="rId13"/>
    <p:sldLayoutId id="2147484919" r:id="rId14"/>
    <p:sldLayoutId id="2147484920" r:id="rId15"/>
    <p:sldLayoutId id="2147484921" r:id="rId16"/>
    <p:sldLayoutId id="2147484922" r:id="rId17"/>
    <p:sldLayoutId id="2147484923" r:id="rId18"/>
    <p:sldLayoutId id="2147484924" r:id="rId19"/>
    <p:sldLayoutId id="2147484925" r:id="rId20"/>
    <p:sldLayoutId id="2147484926" r:id="rId21"/>
    <p:sldLayoutId id="2147484927" r:id="rId22"/>
    <p:sldLayoutId id="2147484928" r:id="rId23"/>
    <p:sldLayoutId id="2147484929" r:id="rId24"/>
    <p:sldLayoutId id="2147484930" r:id="rId25"/>
    <p:sldLayoutId id="2147484931" r:id="rId26"/>
    <p:sldLayoutId id="2147484932" r:id="rId27"/>
    <p:sldLayoutId id="2147484933" r:id="rId28"/>
    <p:sldLayoutId id="2147484934" r:id="rId29"/>
    <p:sldLayoutId id="2147484935" r:id="rId30"/>
    <p:sldLayoutId id="2147484936" r:id="rId31"/>
    <p:sldLayoutId id="2147484937" r:id="rId32"/>
    <p:sldLayoutId id="2147484938" r:id="rId33"/>
    <p:sldLayoutId id="2147484939" r:id="rId34"/>
    <p:sldLayoutId id="2147484940" r:id="rId35"/>
    <p:sldLayoutId id="2147484941" r:id="rId36"/>
    <p:sldLayoutId id="2147484942" r:id="rId37"/>
    <p:sldLayoutId id="2147484943" r:id="rId38"/>
    <p:sldLayoutId id="2147484944" r:id="rId39"/>
    <p:sldLayoutId id="2147484945" r:id="rId40"/>
    <p:sldLayoutId id="2147484946" r:id="rId41"/>
    <p:sldLayoutId id="2147484947" r:id="rId42"/>
    <p:sldLayoutId id="2147484948" r:id="rId43"/>
    <p:sldLayoutId id="2147484949" r:id="rId44"/>
    <p:sldLayoutId id="2147484950" r:id="rId45"/>
    <p:sldLayoutId id="2147484951" r:id="rId46"/>
    <p:sldLayoutId id="2147484952" r:id="rId47"/>
    <p:sldLayoutId id="2147484953" r:id="rId48"/>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guide id="31" orient="horz" pos="4008">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144" name="Graphic 143">
            <a:extLst>
              <a:ext uri="{FF2B5EF4-FFF2-40B4-BE49-F238E27FC236}">
                <a16:creationId xmlns:a16="http://schemas.microsoft.com/office/drawing/2014/main" id="{55FCE7D5-5796-0746-3173-EB75FBE85E45}"/>
              </a:ext>
            </a:extLst>
          </p:cNvPr>
          <p:cNvPicPr>
            <a:picLocks noChangeAspect="1"/>
          </p:cNvPicPr>
          <p:nvPr/>
        </p:nvPicPr>
        <p:blipFill>
          <a:blip r:embed="rId50">
            <a:extLst>
              <a:ext uri="{96DAC541-7B7A-43D3-8B79-37D633B846F1}">
                <asvg:svgBlip xmlns:asvg="http://schemas.microsoft.com/office/drawing/2016/SVG/main" r:embed="rId51"/>
              </a:ext>
            </a:extLst>
          </a:blip>
          <a:srcRect/>
          <a:stretch/>
        </p:blipFill>
        <p:spPr>
          <a:xfrm rot="5400000">
            <a:off x="9509919" y="2743200"/>
            <a:ext cx="6858000" cy="1371600"/>
          </a:xfrm>
          <a:prstGeom prst="rect">
            <a:avLst/>
          </a:prstGeom>
        </p:spPr>
      </p:pic>
    </p:spTree>
    <p:extLst>
      <p:ext uri="{BB962C8B-B14F-4D97-AF65-F5344CB8AC3E}">
        <p14:creationId xmlns:p14="http://schemas.microsoft.com/office/powerpoint/2010/main" val="1132597600"/>
      </p:ext>
    </p:extLst>
  </p:cSld>
  <p:clrMap bg1="dk1" tx1="lt1" bg2="dk2" tx2="lt2" accent1="accent1" accent2="accent2" accent3="accent3" accent4="accent4" accent5="accent5" accent6="accent6" hlink="hlink" folHlink="folHlink"/>
  <p:sldLayoutIdLst>
    <p:sldLayoutId id="2147484955" r:id="rId1"/>
    <p:sldLayoutId id="2147484956" r:id="rId2"/>
    <p:sldLayoutId id="2147484957" r:id="rId3"/>
    <p:sldLayoutId id="2147484958" r:id="rId4"/>
    <p:sldLayoutId id="2147484959" r:id="rId5"/>
    <p:sldLayoutId id="2147484960" r:id="rId6"/>
    <p:sldLayoutId id="2147484961" r:id="rId7"/>
    <p:sldLayoutId id="2147484962" r:id="rId8"/>
    <p:sldLayoutId id="2147484963" r:id="rId9"/>
    <p:sldLayoutId id="2147484964" r:id="rId10"/>
    <p:sldLayoutId id="2147484965" r:id="rId11"/>
    <p:sldLayoutId id="2147484966" r:id="rId12"/>
    <p:sldLayoutId id="2147484967" r:id="rId13"/>
    <p:sldLayoutId id="2147484968" r:id="rId14"/>
    <p:sldLayoutId id="2147484969" r:id="rId15"/>
    <p:sldLayoutId id="2147484970" r:id="rId16"/>
    <p:sldLayoutId id="2147484971" r:id="rId17"/>
    <p:sldLayoutId id="2147484972" r:id="rId18"/>
    <p:sldLayoutId id="2147484973" r:id="rId19"/>
    <p:sldLayoutId id="2147484974" r:id="rId20"/>
    <p:sldLayoutId id="2147484975" r:id="rId21"/>
    <p:sldLayoutId id="2147484976" r:id="rId22"/>
    <p:sldLayoutId id="2147484977" r:id="rId23"/>
    <p:sldLayoutId id="2147484978" r:id="rId24"/>
    <p:sldLayoutId id="2147484979" r:id="rId25"/>
    <p:sldLayoutId id="2147484980" r:id="rId26"/>
    <p:sldLayoutId id="2147484981" r:id="rId27"/>
    <p:sldLayoutId id="2147484982" r:id="rId28"/>
    <p:sldLayoutId id="2147484983" r:id="rId29"/>
    <p:sldLayoutId id="2147484984" r:id="rId30"/>
    <p:sldLayoutId id="2147484985" r:id="rId31"/>
    <p:sldLayoutId id="2147484986" r:id="rId32"/>
    <p:sldLayoutId id="2147484987" r:id="rId33"/>
    <p:sldLayoutId id="2147484988" r:id="rId34"/>
    <p:sldLayoutId id="2147484989" r:id="rId35"/>
    <p:sldLayoutId id="2147484990" r:id="rId36"/>
    <p:sldLayoutId id="2147484991" r:id="rId37"/>
    <p:sldLayoutId id="2147484992" r:id="rId38"/>
    <p:sldLayoutId id="2147484993" r:id="rId39"/>
    <p:sldLayoutId id="2147484994" r:id="rId40"/>
    <p:sldLayoutId id="2147484995" r:id="rId41"/>
    <p:sldLayoutId id="2147484996" r:id="rId42"/>
    <p:sldLayoutId id="2147484997" r:id="rId43"/>
    <p:sldLayoutId id="2147484998" r:id="rId44"/>
    <p:sldLayoutId id="2147484999" r:id="rId45"/>
    <p:sldLayoutId id="2147485000" r:id="rId46"/>
    <p:sldLayoutId id="2147485001" r:id="rId47"/>
    <p:sldLayoutId id="2147485002" r:id="rId48"/>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guide id="31" orient="horz" pos="4008">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430887"/>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5216" y="1011217"/>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userDrawn="1"/>
        </p:nvPicPr>
        <p:blipFill rotWithShape="1">
          <a:blip r:embed="rId28" cstate="screen">
            <a:extLst>
              <a:ext uri="{28A0092B-C50C-407E-A947-70E740481C1C}">
                <a14:useLocalDpi xmlns:a14="http://schemas.microsoft.com/office/drawing/2010/main"/>
              </a:ext>
            </a:extLst>
          </a:blip>
          <a:srcRect l="762"/>
          <a:stretch/>
        </p:blipFill>
        <p:spPr>
          <a:xfrm rot="5400000">
            <a:off x="11723358" y="468642"/>
            <a:ext cx="1130169" cy="192886"/>
          </a:xfrm>
          <a:prstGeom prst="rect">
            <a:avLst/>
          </a:prstGeom>
        </p:spPr>
      </p:pic>
    </p:spTree>
    <p:extLst>
      <p:ext uri="{BB962C8B-B14F-4D97-AF65-F5344CB8AC3E}">
        <p14:creationId xmlns:p14="http://schemas.microsoft.com/office/powerpoint/2010/main" val="2308955271"/>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 id="2147483721" r:id="rId13"/>
    <p:sldLayoutId id="2147483722" r:id="rId14"/>
    <p:sldLayoutId id="2147483723" r:id="rId15"/>
    <p:sldLayoutId id="2147483724" r:id="rId16"/>
    <p:sldLayoutId id="2147483725" r:id="rId17"/>
    <p:sldLayoutId id="2147483726" r:id="rId18"/>
    <p:sldLayoutId id="2147483727" r:id="rId19"/>
    <p:sldLayoutId id="2147483728" r:id="rId20"/>
    <p:sldLayoutId id="2147483729" r:id="rId21"/>
    <p:sldLayoutId id="2147483730" r:id="rId22"/>
    <p:sldLayoutId id="2147484527" r:id="rId23"/>
    <p:sldLayoutId id="2147484529" r:id="rId24"/>
    <p:sldLayoutId id="2147484542" r:id="rId25"/>
    <p:sldLayoutId id="2147484543" r:id="rId26"/>
  </p:sldLayoutIdLst>
  <p:transition>
    <p:fade/>
  </p:transition>
  <p:hf sldNum="0" hdr="0" ftr="0" dt="0"/>
  <p:txStyles>
    <p:titleStyle>
      <a:lvl1pPr algn="l" defTabSz="932742" rtl="0" eaLnBrk="1" latinLnBrk="0" hangingPunct="1">
        <a:lnSpc>
          <a:spcPct val="100000"/>
        </a:lnSpc>
        <a:spcBef>
          <a:spcPct val="0"/>
        </a:spcBef>
        <a:buNone/>
        <a:defRPr lang="en-US" sz="2800" b="0" kern="1200" cap="none" spc="-50" baseline="0" dirty="0" smtClean="0">
          <a:ln w="3175">
            <a:noFill/>
          </a:ln>
          <a:solidFill>
            <a:schemeClr val="tx1"/>
          </a:solidFill>
          <a:effectLst/>
          <a:latin typeface="+mj-lt"/>
          <a:ea typeface="+mn-ea"/>
          <a:cs typeface="Segoe UI" pitchFamily="34" charset="0"/>
        </a:defRPr>
      </a:lvl1pPr>
    </p:titleStyle>
    <p:body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800" kern="1200" spc="0" baseline="0">
          <a:solidFill>
            <a:schemeClr val="tx1"/>
          </a:solidFill>
          <a:latin typeface="+mn-lt"/>
          <a:ea typeface="+mn-ea"/>
          <a:cs typeface="Segoe UI" panose="020B0502040204020203" pitchFamily="34" charset="0"/>
        </a:defRPr>
      </a:lvl1pPr>
      <a:lvl2pPr marL="228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solidFill>
            <a:schemeClr val="tx1"/>
          </a:solidFill>
          <a:latin typeface="+mn-lt"/>
          <a:ea typeface="+mn-ea"/>
          <a:cs typeface="+mn-cs"/>
        </a:defRPr>
      </a:lvl2pPr>
      <a:lvl3pPr marL="4572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solidFill>
            <a:schemeClr val="tx1"/>
          </a:solidFill>
          <a:latin typeface="+mn-lt"/>
          <a:ea typeface="+mn-ea"/>
          <a:cs typeface="+mn-cs"/>
        </a:defRPr>
      </a:lvl3pPr>
      <a:lvl4pPr marL="661988"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4pPr>
      <a:lvl5pPr marL="855663"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bwMode="blackWhite">
      <p:bgPr>
        <a:gradFill>
          <a:gsLst>
            <a:gs pos="0">
              <a:schemeClr val="tx1"/>
            </a:gs>
            <a:gs pos="100000">
              <a:srgbClr val="243A5E"/>
            </a:gs>
          </a:gsLst>
          <a:lin ang="5400000" scaled="1"/>
        </a:gradFill>
        <a:effectLst/>
      </p:bgPr>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userDrawn="1"/>
        </p:nvPicPr>
        <p:blipFill rotWithShape="1">
          <a:blip r:embed="rId4"/>
          <a:srcRect l="762"/>
          <a:stretch/>
        </p:blipFill>
        <p:spPr>
          <a:xfrm rot="5400000">
            <a:off x="9509760" y="2843773"/>
            <a:ext cx="6858000" cy="1170455"/>
          </a:xfrm>
          <a:prstGeom prst="rect">
            <a:avLst/>
          </a:prstGeom>
        </p:spPr>
      </p:pic>
      <p:sp>
        <p:nvSpPr>
          <p:cNvPr id="5" name="TextBox 4">
            <a:extLst>
              <a:ext uri="{FF2B5EF4-FFF2-40B4-BE49-F238E27FC236}">
                <a16:creationId xmlns:a16="http://schemas.microsoft.com/office/drawing/2014/main" id="{C494DA1D-DFCB-B582-D54B-565A2689F00E}"/>
              </a:ext>
            </a:extLst>
          </p:cNvPr>
          <p:cNvSpPr txBox="1"/>
          <p:nvPr userDrawn="1">
            <p:extLst>
              <p:ext uri="{1162E1C5-73C7-4A58-AE30-91384D911F3F}">
                <p184:classification xmlns:p184="http://schemas.microsoft.com/office/powerpoint/2018/4/main" val="ftr"/>
              </p:ext>
            </p:extLst>
          </p:nvPr>
        </p:nvSpPr>
        <p:spPr>
          <a:xfrm>
            <a:off x="588263" y="6246912"/>
            <a:ext cx="2257006" cy="153888"/>
          </a:xfrm>
          <a:prstGeom prst="rect">
            <a:avLst/>
          </a:prstGeom>
        </p:spPr>
        <p:txBody>
          <a:bodyPr horzOverflow="overflow" wrap="square" lIns="0" tIns="0" rIns="0" bIns="0">
            <a:spAutoFit/>
          </a:bodyPr>
          <a:lstStyle/>
          <a:p>
            <a:pPr algn="l"/>
            <a:r>
              <a:rPr lang="en-US" sz="1000">
                <a:gradFill>
                  <a:gsLst>
                    <a:gs pos="0">
                      <a:schemeClr val="bg1"/>
                    </a:gs>
                    <a:gs pos="100000">
                      <a:schemeClr val="bg1"/>
                    </a:gs>
                  </a:gsLst>
                  <a:lin ang="5400000" scaled="1"/>
                </a:gradFill>
                <a:latin typeface="+mn-lt"/>
                <a:ea typeface="Calibri" panose="020F0502020204030204" pitchFamily="34" charset="0"/>
                <a:cs typeface="Calibri" panose="020F0502020204030204" pitchFamily="34" charset="0"/>
              </a:rPr>
              <a:t>Classified as Microsoft Confidential</a:t>
            </a:r>
          </a:p>
        </p:txBody>
      </p:sp>
    </p:spTree>
    <p:extLst>
      <p:ext uri="{BB962C8B-B14F-4D97-AF65-F5344CB8AC3E}">
        <p14:creationId xmlns:p14="http://schemas.microsoft.com/office/powerpoint/2010/main" val="2694733673"/>
      </p:ext>
    </p:extLst>
  </p:cSld>
  <p:clrMap bg1="lt1" tx1="dk1" bg2="lt2" tx2="dk2" accent1="accent1" accent2="accent2" accent3="accent3" accent4="accent4" accent5="accent5" accent6="accent6" hlink="hlink" folHlink="folHlink"/>
  <p:sldLayoutIdLst>
    <p:sldLayoutId id="2147484545" r:id="rId1"/>
    <p:sldLayoutId id="2147486284" r:id="rId2"/>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bg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bg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bg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bg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bg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bg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eg"/><Relationship Id="rId1" Type="http://schemas.openxmlformats.org/officeDocument/2006/relationships/slideLayout" Target="../slideLayouts/slideLayout26.xml"/><Relationship Id="rId4" Type="http://schemas.openxmlformats.org/officeDocument/2006/relationships/image" Target="../media/image55.png"/></Relationships>
</file>

<file path=ppt/slides/_rels/slide11.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xml"/><Relationship Id="rId1" Type="http://schemas.openxmlformats.org/officeDocument/2006/relationships/slideLayout" Target="../slideLayouts/slideLayout158.xml"/><Relationship Id="rId5" Type="http://schemas.openxmlformats.org/officeDocument/2006/relationships/hyperlink" Target="https://aka.ms/WTI" TargetMode="External"/><Relationship Id="rId4" Type="http://schemas.openxmlformats.org/officeDocument/2006/relationships/hyperlink" Target="https://www.microsoft.com/en-us/worklab/work-trend-index/will-ai-fix-work" TargetMode="External"/></Relationships>
</file>

<file path=ppt/slides/_rels/slide13.xml.rels><?xml version="1.0" encoding="UTF-8" standalone="yes"?>
<Relationships xmlns="http://schemas.openxmlformats.org/package/2006/relationships"><Relationship Id="rId8" Type="http://schemas.openxmlformats.org/officeDocument/2006/relationships/image" Target="../media/image61.svg"/><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notesSlide" Target="../notesSlides/notesSlide5.xml"/><Relationship Id="rId1" Type="http://schemas.openxmlformats.org/officeDocument/2006/relationships/slideLayout" Target="../slideLayouts/slideLayout158.xml"/><Relationship Id="rId6" Type="http://schemas.openxmlformats.org/officeDocument/2006/relationships/image" Target="../media/image59.svg"/><Relationship Id="rId5" Type="http://schemas.openxmlformats.org/officeDocument/2006/relationships/image" Target="../media/image58.png"/><Relationship Id="rId10" Type="http://schemas.openxmlformats.org/officeDocument/2006/relationships/image" Target="../media/image63.svg"/><Relationship Id="rId4" Type="http://schemas.openxmlformats.org/officeDocument/2006/relationships/image" Target="../media/image57.svg"/><Relationship Id="rId9" Type="http://schemas.openxmlformats.org/officeDocument/2006/relationships/image" Target="../media/image62.png"/></Relationships>
</file>

<file path=ppt/slides/_rels/slide1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6.xml"/><Relationship Id="rId1" Type="http://schemas.openxmlformats.org/officeDocument/2006/relationships/slideLayout" Target="../slideLayouts/slideLayout157.xml"/><Relationship Id="rId6" Type="http://schemas.microsoft.com/office/2007/relationships/hdphoto" Target="../media/hdphoto2.wdp"/><Relationship Id="rId5" Type="http://schemas.openxmlformats.org/officeDocument/2006/relationships/image" Target="../media/image66.png"/><Relationship Id="rId4" Type="http://schemas.openxmlformats.org/officeDocument/2006/relationships/image" Target="../media/image65.png"/></Relationships>
</file>

<file path=ppt/slides/_rels/slide15.xml.rels><?xml version="1.0" encoding="UTF-8" standalone="yes"?>
<Relationships xmlns="http://schemas.openxmlformats.org/package/2006/relationships"><Relationship Id="rId8" Type="http://schemas.openxmlformats.org/officeDocument/2006/relationships/image" Target="../media/image72.svg"/><Relationship Id="rId13" Type="http://schemas.openxmlformats.org/officeDocument/2006/relationships/image" Target="../media/image77.svg"/><Relationship Id="rId3" Type="http://schemas.openxmlformats.org/officeDocument/2006/relationships/image" Target="../media/image67.png"/><Relationship Id="rId7" Type="http://schemas.openxmlformats.org/officeDocument/2006/relationships/image" Target="../media/image71.png"/><Relationship Id="rId12" Type="http://schemas.openxmlformats.org/officeDocument/2006/relationships/image" Target="../media/image76.png"/><Relationship Id="rId2" Type="http://schemas.openxmlformats.org/officeDocument/2006/relationships/notesSlide" Target="../notesSlides/notesSlide7.xml"/><Relationship Id="rId1" Type="http://schemas.openxmlformats.org/officeDocument/2006/relationships/slideLayout" Target="../slideLayouts/slideLayout158.xml"/><Relationship Id="rId6" Type="http://schemas.openxmlformats.org/officeDocument/2006/relationships/image" Target="../media/image70.svg"/><Relationship Id="rId11" Type="http://schemas.openxmlformats.org/officeDocument/2006/relationships/image" Target="../media/image75.svg"/><Relationship Id="rId5" Type="http://schemas.openxmlformats.org/officeDocument/2006/relationships/image" Target="../media/image69.png"/><Relationship Id="rId15" Type="http://schemas.microsoft.com/office/2007/relationships/hdphoto" Target="../media/hdphoto3.wdp"/><Relationship Id="rId10" Type="http://schemas.openxmlformats.org/officeDocument/2006/relationships/image" Target="../media/image74.png"/><Relationship Id="rId4" Type="http://schemas.openxmlformats.org/officeDocument/2006/relationships/image" Target="../media/image68.jpeg"/><Relationship Id="rId9" Type="http://schemas.openxmlformats.org/officeDocument/2006/relationships/image" Target="../media/image73.png"/><Relationship Id="rId14" Type="http://schemas.openxmlformats.org/officeDocument/2006/relationships/image" Target="../media/image78.png"/></Relationships>
</file>

<file path=ppt/slides/_rels/slide1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8.xml"/><Relationship Id="rId1" Type="http://schemas.openxmlformats.org/officeDocument/2006/relationships/slideLayout" Target="../slideLayouts/slideLayout158.xml"/><Relationship Id="rId4" Type="http://schemas.openxmlformats.org/officeDocument/2006/relationships/image" Target="../media/image80.svg"/></Relationships>
</file>

<file path=ppt/slides/_rels/slide17.xml.rels><?xml version="1.0" encoding="UTF-8" standalone="yes"?>
<Relationships xmlns="http://schemas.openxmlformats.org/package/2006/relationships"><Relationship Id="rId3" Type="http://schemas.openxmlformats.org/officeDocument/2006/relationships/hyperlink" Target="https://microsoft.sharepoint.com/:b:/t/NarrativeTeamsTeamsTeam/EWrWw-W3zY1CpTzieNisdCkBUvAJzrL0AIt3YaYKno4TTQ?e=FGbQLU" TargetMode="External"/><Relationship Id="rId2" Type="http://schemas.openxmlformats.org/officeDocument/2006/relationships/notesSlide" Target="../notesSlides/notesSlide9.xml"/><Relationship Id="rId1" Type="http://schemas.openxmlformats.org/officeDocument/2006/relationships/slideLayout" Target="../slideLayouts/slideLayout157.xml"/><Relationship Id="rId5" Type="http://schemas.openxmlformats.org/officeDocument/2006/relationships/image" Target="../media/image82.png"/><Relationship Id="rId4" Type="http://schemas.openxmlformats.org/officeDocument/2006/relationships/image" Target="../media/image81.png"/></Relationships>
</file>

<file path=ppt/slides/_rels/slide18.xml.rels><?xml version="1.0" encoding="UTF-8" standalone="yes"?>
<Relationships xmlns="http://schemas.openxmlformats.org/package/2006/relationships"><Relationship Id="rId8" Type="http://schemas.openxmlformats.org/officeDocument/2006/relationships/image" Target="../media/image88.png"/><Relationship Id="rId13" Type="http://schemas.openxmlformats.org/officeDocument/2006/relationships/image" Target="../media/image93.svg"/><Relationship Id="rId18" Type="http://schemas.openxmlformats.org/officeDocument/2006/relationships/image" Target="../media/image98.png"/><Relationship Id="rId26" Type="http://schemas.openxmlformats.org/officeDocument/2006/relationships/image" Target="../media/image102.jpeg"/><Relationship Id="rId3" Type="http://schemas.openxmlformats.org/officeDocument/2006/relationships/image" Target="../media/image83.png"/><Relationship Id="rId21" Type="http://schemas.openxmlformats.org/officeDocument/2006/relationships/image" Target="../media/image68.jpeg"/><Relationship Id="rId7" Type="http://schemas.openxmlformats.org/officeDocument/2006/relationships/image" Target="../media/image87.png"/><Relationship Id="rId12" Type="http://schemas.openxmlformats.org/officeDocument/2006/relationships/image" Target="../media/image92.png"/><Relationship Id="rId17" Type="http://schemas.openxmlformats.org/officeDocument/2006/relationships/image" Target="../media/image97.svg"/><Relationship Id="rId25" Type="http://schemas.openxmlformats.org/officeDocument/2006/relationships/image" Target="../media/image73.png"/><Relationship Id="rId2" Type="http://schemas.openxmlformats.org/officeDocument/2006/relationships/notesSlide" Target="../notesSlides/notesSlide10.xml"/><Relationship Id="rId16" Type="http://schemas.openxmlformats.org/officeDocument/2006/relationships/image" Target="../media/image96.png"/><Relationship Id="rId20" Type="http://schemas.openxmlformats.org/officeDocument/2006/relationships/image" Target="../media/image100.png"/><Relationship Id="rId1" Type="http://schemas.openxmlformats.org/officeDocument/2006/relationships/slideLayout" Target="../slideLayouts/slideLayout156.xml"/><Relationship Id="rId6" Type="http://schemas.openxmlformats.org/officeDocument/2006/relationships/image" Target="../media/image86.png"/><Relationship Id="rId11" Type="http://schemas.openxmlformats.org/officeDocument/2006/relationships/image" Target="../media/image91.svg"/><Relationship Id="rId24" Type="http://schemas.openxmlformats.org/officeDocument/2006/relationships/image" Target="../media/image101.jpeg"/><Relationship Id="rId5" Type="http://schemas.openxmlformats.org/officeDocument/2006/relationships/image" Target="../media/image85.png"/><Relationship Id="rId15" Type="http://schemas.openxmlformats.org/officeDocument/2006/relationships/image" Target="../media/image95.svg"/><Relationship Id="rId23" Type="http://schemas.microsoft.com/office/2007/relationships/hdphoto" Target="../media/hdphoto3.wdp"/><Relationship Id="rId10" Type="http://schemas.openxmlformats.org/officeDocument/2006/relationships/image" Target="../media/image90.png"/><Relationship Id="rId19" Type="http://schemas.openxmlformats.org/officeDocument/2006/relationships/image" Target="../media/image99.png"/><Relationship Id="rId4" Type="http://schemas.openxmlformats.org/officeDocument/2006/relationships/image" Target="../media/image84.png"/><Relationship Id="rId9" Type="http://schemas.openxmlformats.org/officeDocument/2006/relationships/image" Target="../media/image89.jpeg"/><Relationship Id="rId14" Type="http://schemas.openxmlformats.org/officeDocument/2006/relationships/image" Target="../media/image94.png"/><Relationship Id="rId22" Type="http://schemas.openxmlformats.org/officeDocument/2006/relationships/image" Target="../media/image78.png"/></Relationships>
</file>

<file path=ppt/slides/_rels/slide19.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11.xml"/><Relationship Id="rId1" Type="http://schemas.openxmlformats.org/officeDocument/2006/relationships/slideLayout" Target="../slideLayouts/slideLayout9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109.svg"/><Relationship Id="rId13" Type="http://schemas.openxmlformats.org/officeDocument/2006/relationships/image" Target="../media/image114.png"/><Relationship Id="rId3" Type="http://schemas.openxmlformats.org/officeDocument/2006/relationships/image" Target="../media/image104.png"/><Relationship Id="rId7" Type="http://schemas.openxmlformats.org/officeDocument/2006/relationships/image" Target="../media/image108.png"/><Relationship Id="rId12" Type="http://schemas.openxmlformats.org/officeDocument/2006/relationships/image" Target="../media/image113.svg"/><Relationship Id="rId2" Type="http://schemas.openxmlformats.org/officeDocument/2006/relationships/notesSlide" Target="../notesSlides/notesSlide12.xml"/><Relationship Id="rId1" Type="http://schemas.openxmlformats.org/officeDocument/2006/relationships/slideLayout" Target="../slideLayouts/slideLayout47.xml"/><Relationship Id="rId6" Type="http://schemas.openxmlformats.org/officeDocument/2006/relationships/image" Target="../media/image107.svg"/><Relationship Id="rId11" Type="http://schemas.openxmlformats.org/officeDocument/2006/relationships/image" Target="../media/image112.png"/><Relationship Id="rId5" Type="http://schemas.openxmlformats.org/officeDocument/2006/relationships/image" Target="../media/image106.png"/><Relationship Id="rId10" Type="http://schemas.openxmlformats.org/officeDocument/2006/relationships/image" Target="../media/image111.svg"/><Relationship Id="rId4" Type="http://schemas.openxmlformats.org/officeDocument/2006/relationships/image" Target="../media/image105.svg"/><Relationship Id="rId9" Type="http://schemas.openxmlformats.org/officeDocument/2006/relationships/image" Target="../media/image110.png"/><Relationship Id="rId14" Type="http://schemas.openxmlformats.org/officeDocument/2006/relationships/image" Target="../media/image115.svg"/></Relationships>
</file>

<file path=ppt/slides/_rels/slide21.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117.png"/></Relationships>
</file>

<file path=ppt/slides/_rels/slide24.xml.rels><?xml version="1.0" encoding="UTF-8" standalone="yes"?>
<Relationships xmlns="http://schemas.openxmlformats.org/package/2006/relationships"><Relationship Id="rId8" Type="http://schemas.openxmlformats.org/officeDocument/2006/relationships/image" Target="../media/image123.svg"/><Relationship Id="rId13" Type="http://schemas.openxmlformats.org/officeDocument/2006/relationships/image" Target="../media/image128.png"/><Relationship Id="rId3" Type="http://schemas.openxmlformats.org/officeDocument/2006/relationships/image" Target="../media/image118.png"/><Relationship Id="rId7" Type="http://schemas.openxmlformats.org/officeDocument/2006/relationships/image" Target="../media/image122.png"/><Relationship Id="rId12" Type="http://schemas.openxmlformats.org/officeDocument/2006/relationships/image" Target="../media/image127.svg"/><Relationship Id="rId2" Type="http://schemas.openxmlformats.org/officeDocument/2006/relationships/notesSlide" Target="../notesSlides/notesSlide15.xml"/><Relationship Id="rId1" Type="http://schemas.openxmlformats.org/officeDocument/2006/relationships/slideLayout" Target="../slideLayouts/slideLayout9.xml"/><Relationship Id="rId6" Type="http://schemas.openxmlformats.org/officeDocument/2006/relationships/image" Target="../media/image121.svg"/><Relationship Id="rId11" Type="http://schemas.openxmlformats.org/officeDocument/2006/relationships/image" Target="../media/image126.png"/><Relationship Id="rId5" Type="http://schemas.openxmlformats.org/officeDocument/2006/relationships/image" Target="../media/image120.png"/><Relationship Id="rId10" Type="http://schemas.openxmlformats.org/officeDocument/2006/relationships/image" Target="../media/image125.svg"/><Relationship Id="rId4" Type="http://schemas.openxmlformats.org/officeDocument/2006/relationships/image" Target="../media/image119.svg"/><Relationship Id="rId9" Type="http://schemas.openxmlformats.org/officeDocument/2006/relationships/image" Target="../media/image124.png"/><Relationship Id="rId14" Type="http://schemas.openxmlformats.org/officeDocument/2006/relationships/image" Target="../media/image129.svg"/></Relationships>
</file>

<file path=ppt/slides/_rels/slide25.xml.rels><?xml version="1.0" encoding="UTF-8" standalone="yes"?>
<Relationships xmlns="http://schemas.openxmlformats.org/package/2006/relationships"><Relationship Id="rId8" Type="http://schemas.openxmlformats.org/officeDocument/2006/relationships/image" Target="../media/image135.svg"/><Relationship Id="rId3" Type="http://schemas.openxmlformats.org/officeDocument/2006/relationships/image" Target="../media/image130.png"/><Relationship Id="rId7" Type="http://schemas.openxmlformats.org/officeDocument/2006/relationships/image" Target="../media/image134.png"/><Relationship Id="rId2" Type="http://schemas.openxmlformats.org/officeDocument/2006/relationships/notesSlide" Target="../notesSlides/notesSlide16.xml"/><Relationship Id="rId1" Type="http://schemas.openxmlformats.org/officeDocument/2006/relationships/slideLayout" Target="../slideLayouts/slideLayout14.xml"/><Relationship Id="rId6" Type="http://schemas.openxmlformats.org/officeDocument/2006/relationships/image" Target="../media/image133.svg"/><Relationship Id="rId5" Type="http://schemas.openxmlformats.org/officeDocument/2006/relationships/image" Target="../media/image132.png"/><Relationship Id="rId4" Type="http://schemas.openxmlformats.org/officeDocument/2006/relationships/image" Target="../media/image131.svg"/></Relationships>
</file>

<file path=ppt/slides/_rels/slide26.xml.rels><?xml version="1.0" encoding="UTF-8" standalone="yes"?>
<Relationships xmlns="http://schemas.openxmlformats.org/package/2006/relationships"><Relationship Id="rId8" Type="http://schemas.openxmlformats.org/officeDocument/2006/relationships/image" Target="../media/image141.svg"/><Relationship Id="rId3" Type="http://schemas.openxmlformats.org/officeDocument/2006/relationships/image" Target="../media/image136.png"/><Relationship Id="rId7" Type="http://schemas.openxmlformats.org/officeDocument/2006/relationships/image" Target="../media/image140.png"/><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image" Target="../media/image139.svg"/><Relationship Id="rId5" Type="http://schemas.openxmlformats.org/officeDocument/2006/relationships/image" Target="../media/image138.png"/><Relationship Id="rId10" Type="http://schemas.openxmlformats.org/officeDocument/2006/relationships/image" Target="../media/image143.svg"/><Relationship Id="rId4" Type="http://schemas.openxmlformats.org/officeDocument/2006/relationships/image" Target="../media/image137.svg"/><Relationship Id="rId9" Type="http://schemas.openxmlformats.org/officeDocument/2006/relationships/image" Target="../media/image142.png"/></Relationships>
</file>

<file path=ppt/slides/_rels/slide27.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image" Target="../media/image145.svg"/></Relationships>
</file>

<file path=ppt/slides/_rels/slide28.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hyperlink" Target="https://app.powerbi.com/groups/me/reports/b0300183-5da3-4462-917b-3b1c899fb89e/?pbi_source=PowerPoint" TargetMode="External"/><Relationship Id="rId1" Type="http://schemas.openxmlformats.org/officeDocument/2006/relationships/slideLayout" Target="../slideLayouts/slideLayout6.xml"/><Relationship Id="rId4" Type="http://schemas.openxmlformats.org/officeDocument/2006/relationships/image" Target="../media/image147.png"/></Relationships>
</file>

<file path=ppt/slides/_rels/slide29.xml.rels><?xml version="1.0" encoding="UTF-8" standalone="yes"?>
<Relationships xmlns="http://schemas.openxmlformats.org/package/2006/relationships"><Relationship Id="rId8" Type="http://schemas.openxmlformats.org/officeDocument/2006/relationships/image" Target="../media/image153.png"/><Relationship Id="rId3" Type="http://schemas.openxmlformats.org/officeDocument/2006/relationships/image" Target="../media/image148.jpeg"/><Relationship Id="rId7" Type="http://schemas.openxmlformats.org/officeDocument/2006/relationships/image" Target="../media/image152.png"/><Relationship Id="rId2" Type="http://schemas.openxmlformats.org/officeDocument/2006/relationships/notesSlide" Target="../notesSlides/notesSlide19.xml"/><Relationship Id="rId1" Type="http://schemas.openxmlformats.org/officeDocument/2006/relationships/slideLayout" Target="../slideLayouts/slideLayout14.xml"/><Relationship Id="rId6" Type="http://schemas.openxmlformats.org/officeDocument/2006/relationships/image" Target="../media/image151.jpeg"/><Relationship Id="rId5" Type="http://schemas.openxmlformats.org/officeDocument/2006/relationships/image" Target="../media/image150.jpeg"/><Relationship Id="rId4" Type="http://schemas.openxmlformats.org/officeDocument/2006/relationships/image" Target="../media/image149.png"/><Relationship Id="rId9" Type="http://schemas.openxmlformats.org/officeDocument/2006/relationships/image" Target="../media/image1.png"/></Relationships>
</file>

<file path=ppt/slides/_rels/slide3.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notesSlide" Target="../notesSlides/notesSlide23.xml"/><Relationship Id="rId1" Type="http://schemas.openxmlformats.org/officeDocument/2006/relationships/slideLayout" Target="../slideLayouts/slideLayout14.xml"/><Relationship Id="rId5" Type="http://schemas.openxmlformats.org/officeDocument/2006/relationships/image" Target="../media/image1.png"/><Relationship Id="rId4" Type="http://schemas.openxmlformats.org/officeDocument/2006/relationships/image" Target="../media/image152.png"/></Relationships>
</file>

<file path=ppt/slides/_rels/slide3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8" Type="http://schemas.openxmlformats.org/officeDocument/2006/relationships/image" Target="../media/image159.png"/><Relationship Id="rId13" Type="http://schemas.openxmlformats.org/officeDocument/2006/relationships/image" Target="../media/image164.svg"/><Relationship Id="rId3" Type="http://schemas.openxmlformats.org/officeDocument/2006/relationships/image" Target="../media/image154.png"/><Relationship Id="rId7" Type="http://schemas.openxmlformats.org/officeDocument/2006/relationships/image" Target="../media/image158.svg"/><Relationship Id="rId12" Type="http://schemas.openxmlformats.org/officeDocument/2006/relationships/image" Target="../media/image163.png"/><Relationship Id="rId2" Type="http://schemas.openxmlformats.org/officeDocument/2006/relationships/notesSlide" Target="../notesSlides/notesSlide25.xml"/><Relationship Id="rId1" Type="http://schemas.openxmlformats.org/officeDocument/2006/relationships/slideLayout" Target="../slideLayouts/slideLayout6.xml"/><Relationship Id="rId6" Type="http://schemas.openxmlformats.org/officeDocument/2006/relationships/image" Target="../media/image157.png"/><Relationship Id="rId11" Type="http://schemas.openxmlformats.org/officeDocument/2006/relationships/image" Target="../media/image162.svg"/><Relationship Id="rId5" Type="http://schemas.openxmlformats.org/officeDocument/2006/relationships/image" Target="../media/image156.svg"/><Relationship Id="rId15" Type="http://schemas.openxmlformats.org/officeDocument/2006/relationships/image" Target="../media/image166.svg"/><Relationship Id="rId10" Type="http://schemas.openxmlformats.org/officeDocument/2006/relationships/image" Target="../media/image161.png"/><Relationship Id="rId4" Type="http://schemas.openxmlformats.org/officeDocument/2006/relationships/image" Target="../media/image155.png"/><Relationship Id="rId9" Type="http://schemas.openxmlformats.org/officeDocument/2006/relationships/image" Target="../media/image160.svg"/><Relationship Id="rId14" Type="http://schemas.openxmlformats.org/officeDocument/2006/relationships/image" Target="../media/image165.png"/></Relationships>
</file>

<file path=ppt/slides/_rels/slide3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hyperlink" Target="mailto:MARIA.L@INFOTECHTION.COM" TargetMode="External"/><Relationship Id="rId2" Type="http://schemas.openxmlformats.org/officeDocument/2006/relationships/hyperlink" Target="mailto:VIVEK.B@INFOTECHTION.COM" TargetMode="External"/><Relationship Id="rId1" Type="http://schemas.openxmlformats.org/officeDocument/2006/relationships/slideLayout" Target="../slideLayouts/slideLayout12.xml"/><Relationship Id="rId4" Type="http://schemas.openxmlformats.org/officeDocument/2006/relationships/image" Target="../media/image167.jpeg"/></Relationships>
</file>

<file path=ppt/slides/_rels/slide4.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48.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1.png"/><Relationship Id="rId4" Type="http://schemas.openxmlformats.org/officeDocument/2006/relationships/image" Target="../media/image46.png"/></Relationships>
</file>

<file path=ppt/slides/_rels/slide5.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6.xml"/></Relationships>
</file>

<file path=ppt/slides/_rels/slide6.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6.xml"/></Relationships>
</file>

<file path=ppt/slides/_rels/slide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image" Target="../media/image51.tiff"/><Relationship Id="rId1" Type="http://schemas.openxmlformats.org/officeDocument/2006/relationships/slideLayout" Target="../slideLayouts/slideLayout26.xml"/></Relationships>
</file>

<file path=ppt/slides/_rels/slide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xml"/><Relationship Id="rId1" Type="http://schemas.openxmlformats.org/officeDocument/2006/relationships/slideLayout" Target="../slideLayouts/slideLayout2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g object 16">
            <a:extLst>
              <a:ext uri="{FF2B5EF4-FFF2-40B4-BE49-F238E27FC236}">
                <a16:creationId xmlns:a16="http://schemas.microsoft.com/office/drawing/2014/main" id="{590CE95C-EFC3-2982-EC7E-1D1E0F4A111B}"/>
              </a:ext>
            </a:extLst>
          </p:cNvPr>
          <p:cNvSpPr/>
          <p:nvPr/>
        </p:nvSpPr>
        <p:spPr>
          <a:xfrm>
            <a:off x="2" y="190"/>
            <a:ext cx="6791991" cy="6857621"/>
          </a:xfrm>
          <a:custGeom>
            <a:avLst/>
            <a:gdLst/>
            <a:ahLst/>
            <a:cxnLst/>
            <a:rect l="l" t="t" r="r" b="b"/>
            <a:pathLst>
              <a:path w="3544570" h="3582670">
                <a:moveTo>
                  <a:pt x="1508379" y="0"/>
                </a:moveTo>
                <a:lnTo>
                  <a:pt x="0" y="0"/>
                </a:lnTo>
                <a:lnTo>
                  <a:pt x="0" y="3582670"/>
                </a:lnTo>
                <a:lnTo>
                  <a:pt x="3544252" y="3582670"/>
                </a:lnTo>
                <a:lnTo>
                  <a:pt x="1508379" y="0"/>
                </a:lnTo>
                <a:close/>
              </a:path>
            </a:pathLst>
          </a:custGeom>
          <a:solidFill>
            <a:srgbClr val="D4D4D4"/>
          </a:solidFill>
        </p:spPr>
        <p:txBody>
          <a:bodyPr wrap="square" lIns="0" tIns="0" rIns="0" bIns="0" rtlCol="0"/>
          <a:lstStyle/>
          <a:p>
            <a:endParaRPr sz="4800">
              <a:latin typeface="Arial" panose="020B0604020202020204" pitchFamily="34" charset="0"/>
            </a:endParaRPr>
          </a:p>
        </p:txBody>
      </p:sp>
      <p:sp>
        <p:nvSpPr>
          <p:cNvPr id="6" name="bg object 18">
            <a:extLst>
              <a:ext uri="{FF2B5EF4-FFF2-40B4-BE49-F238E27FC236}">
                <a16:creationId xmlns:a16="http://schemas.microsoft.com/office/drawing/2014/main" id="{C01E0492-D5C8-CDD9-C544-EFCD458A9EF1}"/>
              </a:ext>
            </a:extLst>
          </p:cNvPr>
          <p:cNvSpPr/>
          <p:nvPr/>
        </p:nvSpPr>
        <p:spPr>
          <a:xfrm>
            <a:off x="8" y="2299277"/>
            <a:ext cx="12193217" cy="2250271"/>
          </a:xfrm>
          <a:custGeom>
            <a:avLst/>
            <a:gdLst/>
            <a:ahLst/>
            <a:cxnLst/>
            <a:rect l="l" t="t" r="r" b="b"/>
            <a:pathLst>
              <a:path w="6363335" h="1177289">
                <a:moveTo>
                  <a:pt x="6363309" y="0"/>
                </a:moveTo>
                <a:lnTo>
                  <a:pt x="4995164" y="0"/>
                </a:lnTo>
                <a:lnTo>
                  <a:pt x="4186644" y="0"/>
                </a:lnTo>
                <a:lnTo>
                  <a:pt x="2190115" y="0"/>
                </a:lnTo>
                <a:lnTo>
                  <a:pt x="0" y="0"/>
                </a:lnTo>
                <a:lnTo>
                  <a:pt x="0" y="1177010"/>
                </a:lnTo>
                <a:lnTo>
                  <a:pt x="6363309" y="1177010"/>
                </a:lnTo>
                <a:lnTo>
                  <a:pt x="6363309" y="0"/>
                </a:lnTo>
                <a:close/>
              </a:path>
            </a:pathLst>
          </a:custGeom>
          <a:solidFill>
            <a:srgbClr val="646464"/>
          </a:solidFill>
        </p:spPr>
        <p:txBody>
          <a:bodyPr wrap="square" lIns="0" tIns="0" rIns="0" bIns="0" rtlCol="0"/>
          <a:lstStyle/>
          <a:p>
            <a:endParaRPr sz="5533">
              <a:latin typeface="Arial" panose="020B0604020202020204" pitchFamily="34" charset="0"/>
            </a:endParaRPr>
          </a:p>
        </p:txBody>
      </p:sp>
      <p:sp>
        <p:nvSpPr>
          <p:cNvPr id="3" name="object 3"/>
          <p:cNvSpPr/>
          <p:nvPr/>
        </p:nvSpPr>
        <p:spPr>
          <a:xfrm>
            <a:off x="3" y="2299277"/>
            <a:ext cx="2045764" cy="2250271"/>
          </a:xfrm>
          <a:custGeom>
            <a:avLst/>
            <a:gdLst/>
            <a:ahLst/>
            <a:cxnLst/>
            <a:rect l="l" t="t" r="r" b="b"/>
            <a:pathLst>
              <a:path w="1062355" h="1177289">
                <a:moveTo>
                  <a:pt x="388683" y="0"/>
                </a:moveTo>
                <a:lnTo>
                  <a:pt x="0" y="0"/>
                </a:lnTo>
                <a:lnTo>
                  <a:pt x="0" y="1177010"/>
                </a:lnTo>
                <a:lnTo>
                  <a:pt x="1062024" y="1177010"/>
                </a:lnTo>
                <a:lnTo>
                  <a:pt x="388683" y="0"/>
                </a:lnTo>
                <a:close/>
              </a:path>
            </a:pathLst>
          </a:custGeom>
          <a:solidFill>
            <a:srgbClr val="87D9E6"/>
          </a:solidFill>
        </p:spPr>
        <p:txBody>
          <a:bodyPr wrap="square" lIns="0" tIns="0" rIns="0" bIns="0" rtlCol="0"/>
          <a:lstStyle/>
          <a:p>
            <a:endParaRPr sz="4931">
              <a:latin typeface="Arial" panose="020B0604020202020204" pitchFamily="34" charset="0"/>
            </a:endParaRPr>
          </a:p>
        </p:txBody>
      </p:sp>
      <p:sp>
        <p:nvSpPr>
          <p:cNvPr id="4" name="object 4"/>
          <p:cNvSpPr/>
          <p:nvPr/>
        </p:nvSpPr>
        <p:spPr>
          <a:xfrm>
            <a:off x="5353644" y="2299289"/>
            <a:ext cx="6819995" cy="1831076"/>
          </a:xfrm>
          <a:custGeom>
            <a:avLst/>
            <a:gdLst/>
            <a:ahLst/>
            <a:cxnLst/>
            <a:rect l="l" t="t" r="r" b="b"/>
            <a:pathLst>
              <a:path w="3568065" h="1028700">
                <a:moveTo>
                  <a:pt x="3567569" y="0"/>
                </a:moveTo>
                <a:lnTo>
                  <a:pt x="0" y="0"/>
                </a:lnTo>
                <a:lnTo>
                  <a:pt x="584098" y="1028687"/>
                </a:lnTo>
                <a:lnTo>
                  <a:pt x="3567569" y="1028687"/>
                </a:lnTo>
                <a:lnTo>
                  <a:pt x="3567569" y="0"/>
                </a:lnTo>
                <a:close/>
              </a:path>
            </a:pathLst>
          </a:custGeom>
          <a:solidFill>
            <a:srgbClr val="1B448D"/>
          </a:solidFill>
        </p:spPr>
        <p:txBody>
          <a:bodyPr wrap="square" lIns="0" tIns="0" rIns="0" bIns="0" rtlCol="0"/>
          <a:lstStyle/>
          <a:p>
            <a:endParaRPr sz="4931">
              <a:latin typeface="Arial" panose="020B0604020202020204" pitchFamily="34" charset="0"/>
            </a:endParaRPr>
          </a:p>
        </p:txBody>
      </p:sp>
      <p:sp>
        <p:nvSpPr>
          <p:cNvPr id="7" name="Slide Number Placeholder 6">
            <a:extLst>
              <a:ext uri="{FF2B5EF4-FFF2-40B4-BE49-F238E27FC236}">
                <a16:creationId xmlns:a16="http://schemas.microsoft.com/office/drawing/2014/main" id="{CCC3BE84-0898-F389-4421-655E412200B7}"/>
              </a:ext>
            </a:extLst>
          </p:cNvPr>
          <p:cNvSpPr>
            <a:spLocks noGrp="1"/>
          </p:cNvSpPr>
          <p:nvPr>
            <p:ph type="sldNum" sz="quarter" idx="12"/>
          </p:nvPr>
        </p:nvSpPr>
        <p:spPr/>
        <p:txBody>
          <a:bodyPr/>
          <a:lstStyle/>
          <a:p>
            <a:pPr algn="ctr"/>
            <a:r>
              <a:rPr lang="en-US" b="1">
                <a:solidFill>
                  <a:schemeClr val="tx1"/>
                </a:solidFill>
              </a:rPr>
              <a:t> </a:t>
            </a:r>
          </a:p>
        </p:txBody>
      </p:sp>
      <p:sp>
        <p:nvSpPr>
          <p:cNvPr id="5" name="TextBox 4">
            <a:extLst>
              <a:ext uri="{FF2B5EF4-FFF2-40B4-BE49-F238E27FC236}">
                <a16:creationId xmlns:a16="http://schemas.microsoft.com/office/drawing/2014/main" id="{7B5DA602-0A0F-F6C9-7F85-E08A16EDD9B7}"/>
              </a:ext>
            </a:extLst>
          </p:cNvPr>
          <p:cNvSpPr txBox="1"/>
          <p:nvPr/>
        </p:nvSpPr>
        <p:spPr>
          <a:xfrm>
            <a:off x="6674151" y="5757364"/>
            <a:ext cx="5067378" cy="261610"/>
          </a:xfrm>
          <a:prstGeom prst="rect">
            <a:avLst/>
          </a:prstGeom>
          <a:noFill/>
        </p:spPr>
        <p:txBody>
          <a:bodyPr wrap="square" lIns="91440" tIns="45720" rIns="91440" bIns="45720" rtlCol="0" anchor="t">
            <a:spAutoFit/>
          </a:bodyPr>
          <a:lstStyle/>
          <a:p>
            <a:pPr algn="r"/>
            <a:r>
              <a:rPr lang="en-GB" sz="1100">
                <a:solidFill>
                  <a:srgbClr val="605B4F"/>
                </a:solidFill>
                <a:latin typeface="Arial"/>
                <a:cs typeface="Arial"/>
              </a:rPr>
              <a:t>MICROSOFT INTELLIGEN SECURITY ASSOCIATION (MISA) MEMBER</a:t>
            </a:r>
          </a:p>
        </p:txBody>
      </p:sp>
      <p:pic>
        <p:nvPicPr>
          <p:cNvPr id="8" name="Picture 7" descr="A person with glasses and a beard&#10;&#10;Description automatically generated">
            <a:extLst>
              <a:ext uri="{FF2B5EF4-FFF2-40B4-BE49-F238E27FC236}">
                <a16:creationId xmlns:a16="http://schemas.microsoft.com/office/drawing/2014/main" id="{0096F345-8567-5077-9EE7-2515EBE4A624}"/>
              </a:ext>
            </a:extLst>
          </p:cNvPr>
          <p:cNvPicPr>
            <a:picLocks noChangeAspect="1"/>
          </p:cNvPicPr>
          <p:nvPr/>
        </p:nvPicPr>
        <p:blipFill>
          <a:blip r:embed="rId2"/>
          <a:stretch>
            <a:fillRect/>
          </a:stretch>
        </p:blipFill>
        <p:spPr>
          <a:xfrm>
            <a:off x="2232" y="1801094"/>
            <a:ext cx="12198864" cy="3053095"/>
          </a:xfrm>
          <a:prstGeom prst="rect">
            <a:avLst/>
          </a:prstGeom>
        </p:spPr>
      </p:pic>
    </p:spTree>
    <p:extLst>
      <p:ext uri="{BB962C8B-B14F-4D97-AF65-F5344CB8AC3E}">
        <p14:creationId xmlns:p14="http://schemas.microsoft.com/office/powerpoint/2010/main" val="27566353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Little Britain - Carol Beer (Peter Beale) - YouTube">
            <a:extLst>
              <a:ext uri="{FF2B5EF4-FFF2-40B4-BE49-F238E27FC236}">
                <a16:creationId xmlns:a16="http://schemas.microsoft.com/office/drawing/2014/main" id="{033361D5-E413-3EA4-6C0B-2359093D1D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1CA676AA-11B4-8078-9947-23435A09CD9E}"/>
              </a:ext>
            </a:extLst>
          </p:cNvPr>
          <p:cNvSpPr>
            <a:spLocks noGrp="1"/>
          </p:cNvSpPr>
          <p:nvPr>
            <p:ph idx="1"/>
          </p:nvPr>
        </p:nvSpPr>
        <p:spPr>
          <a:xfrm>
            <a:off x="780011" y="307569"/>
            <a:ext cx="10515600" cy="5983001"/>
          </a:xfrm>
        </p:spPr>
        <p:txBody>
          <a:bodyPr>
            <a:normAutofit/>
          </a:bodyPr>
          <a:lstStyle/>
          <a:p>
            <a:pPr marL="0" marR="0" indent="0">
              <a:lnSpc>
                <a:spcPct val="107000"/>
              </a:lnSpc>
              <a:spcBef>
                <a:spcPts val="0"/>
              </a:spcBef>
              <a:spcAft>
                <a:spcPts val="0"/>
              </a:spcAft>
              <a:buNone/>
            </a:pPr>
            <a:r>
              <a:rPr lang="en-US" sz="2400" kern="0" err="1">
                <a:solidFill>
                  <a:schemeClr val="bg1"/>
                </a:solidFill>
                <a:effectLst/>
                <a:latin typeface="Arial"/>
                <a:ea typeface="Aptos" panose="020B0004020202020204" pitchFamily="34" charset="0"/>
                <a:cs typeface="Arial"/>
              </a:rPr>
              <a:t>GenAI</a:t>
            </a:r>
            <a:r>
              <a:rPr lang="en-US" sz="2400" kern="0">
                <a:solidFill>
                  <a:schemeClr val="bg1"/>
                </a:solidFill>
                <a:effectLst/>
                <a:latin typeface="Arial"/>
                <a:ea typeface="Aptos" panose="020B0004020202020204" pitchFamily="34" charset="0"/>
                <a:cs typeface="Arial"/>
              </a:rPr>
              <a:t> conversational assistants can improve customer service and support agents’</a:t>
            </a:r>
            <a:r>
              <a:rPr lang="en-US" sz="2400" kern="100">
                <a:solidFill>
                  <a:schemeClr val="bg1"/>
                </a:solidFill>
                <a:latin typeface="Arial"/>
                <a:ea typeface="Aptos" panose="020B0004020202020204" pitchFamily="34" charset="0"/>
                <a:cs typeface="Arial"/>
              </a:rPr>
              <a:t> </a:t>
            </a:r>
            <a:r>
              <a:rPr lang="en-US" sz="2400" kern="0">
                <a:solidFill>
                  <a:schemeClr val="bg1"/>
                </a:solidFill>
                <a:effectLst/>
                <a:latin typeface="Arial"/>
                <a:ea typeface="Aptos" panose="020B0004020202020204" pitchFamily="34" charset="0"/>
                <a:cs typeface="Arial"/>
              </a:rPr>
              <a:t>productivity. (studies show a range of 14% to 35% improvement). </a:t>
            </a:r>
          </a:p>
          <a:p>
            <a:pPr marL="0" marR="0" indent="0">
              <a:lnSpc>
                <a:spcPct val="107000"/>
              </a:lnSpc>
              <a:spcBef>
                <a:spcPts val="0"/>
              </a:spcBef>
              <a:spcAft>
                <a:spcPts val="0"/>
              </a:spcAft>
              <a:buNone/>
            </a:pPr>
            <a:endParaRPr lang="en-US" sz="1700" kern="0">
              <a:solidFill>
                <a:schemeClr val="bg1"/>
              </a:solidFill>
              <a:effectLst/>
              <a:latin typeface="Arial"/>
              <a:ea typeface="Aptos" panose="020B0004020202020204" pitchFamily="34" charset="0"/>
              <a:cs typeface="Arial"/>
            </a:endParaRPr>
          </a:p>
          <a:p>
            <a:pPr marL="0" marR="0" indent="0">
              <a:lnSpc>
                <a:spcPct val="107000"/>
              </a:lnSpc>
              <a:spcBef>
                <a:spcPts val="0"/>
              </a:spcBef>
              <a:spcAft>
                <a:spcPts val="0"/>
              </a:spcAft>
              <a:buNone/>
            </a:pPr>
            <a:endParaRPr lang="en-US" sz="1700" kern="0">
              <a:solidFill>
                <a:schemeClr val="bg1"/>
              </a:solidFill>
              <a:latin typeface="Arial"/>
              <a:ea typeface="Aptos" panose="020B0004020202020204" pitchFamily="34" charset="0"/>
              <a:cs typeface="Arial"/>
            </a:endParaRPr>
          </a:p>
          <a:p>
            <a:pPr marL="0" marR="0" indent="0">
              <a:lnSpc>
                <a:spcPct val="107000"/>
              </a:lnSpc>
              <a:spcBef>
                <a:spcPts val="0"/>
              </a:spcBef>
              <a:spcAft>
                <a:spcPts val="0"/>
              </a:spcAft>
              <a:buNone/>
            </a:pPr>
            <a:endParaRPr lang="en-US" sz="1700" kern="0">
              <a:solidFill>
                <a:schemeClr val="bg1"/>
              </a:solidFill>
              <a:latin typeface="Arial"/>
              <a:ea typeface="Aptos" panose="020B0004020202020204" pitchFamily="34" charset="0"/>
              <a:cs typeface="Arial"/>
            </a:endParaRPr>
          </a:p>
          <a:p>
            <a:pPr marL="0" marR="0" indent="0">
              <a:lnSpc>
                <a:spcPct val="107000"/>
              </a:lnSpc>
              <a:spcBef>
                <a:spcPts val="0"/>
              </a:spcBef>
              <a:spcAft>
                <a:spcPts val="0"/>
              </a:spcAft>
              <a:buNone/>
            </a:pPr>
            <a:endParaRPr lang="en-US" sz="1700" kern="0">
              <a:solidFill>
                <a:schemeClr val="bg1"/>
              </a:solidFill>
              <a:latin typeface="Arial"/>
              <a:ea typeface="Aptos" panose="020B0004020202020204" pitchFamily="34" charset="0"/>
              <a:cs typeface="Arial"/>
            </a:endParaRPr>
          </a:p>
          <a:p>
            <a:pPr marL="0" marR="0" indent="0">
              <a:lnSpc>
                <a:spcPct val="107000"/>
              </a:lnSpc>
              <a:spcBef>
                <a:spcPts val="0"/>
              </a:spcBef>
              <a:spcAft>
                <a:spcPts val="0"/>
              </a:spcAft>
              <a:buNone/>
            </a:pPr>
            <a:endParaRPr lang="en-US" sz="1700" kern="0">
              <a:solidFill>
                <a:schemeClr val="bg1"/>
              </a:solidFill>
              <a:latin typeface="Arial"/>
              <a:ea typeface="Aptos" panose="020B0004020202020204" pitchFamily="34" charset="0"/>
              <a:cs typeface="Arial"/>
            </a:endParaRPr>
          </a:p>
          <a:p>
            <a:pPr marL="0" marR="0" indent="0">
              <a:lnSpc>
                <a:spcPct val="107000"/>
              </a:lnSpc>
              <a:spcBef>
                <a:spcPts val="0"/>
              </a:spcBef>
              <a:spcAft>
                <a:spcPts val="0"/>
              </a:spcAft>
              <a:buNone/>
            </a:pPr>
            <a:endParaRPr lang="en-US" sz="1700" kern="0">
              <a:solidFill>
                <a:schemeClr val="bg1"/>
              </a:solidFill>
              <a:latin typeface="Arial"/>
              <a:ea typeface="Aptos" panose="020B0004020202020204" pitchFamily="34" charset="0"/>
              <a:cs typeface="Arial"/>
            </a:endParaRPr>
          </a:p>
          <a:p>
            <a:pPr marL="0" marR="0" indent="0">
              <a:lnSpc>
                <a:spcPct val="107000"/>
              </a:lnSpc>
              <a:spcBef>
                <a:spcPts val="0"/>
              </a:spcBef>
              <a:spcAft>
                <a:spcPts val="0"/>
              </a:spcAft>
              <a:buNone/>
            </a:pPr>
            <a:endParaRPr lang="en-US" sz="1700" kern="0">
              <a:solidFill>
                <a:schemeClr val="bg1"/>
              </a:solidFill>
              <a:latin typeface="Arial"/>
              <a:ea typeface="Aptos" panose="020B0004020202020204" pitchFamily="34" charset="0"/>
              <a:cs typeface="Arial"/>
            </a:endParaRPr>
          </a:p>
          <a:p>
            <a:pPr marL="0" marR="0" indent="0">
              <a:lnSpc>
                <a:spcPct val="107000"/>
              </a:lnSpc>
              <a:spcBef>
                <a:spcPts val="0"/>
              </a:spcBef>
              <a:spcAft>
                <a:spcPts val="0"/>
              </a:spcAft>
              <a:buNone/>
            </a:pPr>
            <a:endParaRPr lang="en-US" sz="1700" kern="0">
              <a:solidFill>
                <a:schemeClr val="bg1"/>
              </a:solidFill>
              <a:latin typeface="Arial"/>
              <a:ea typeface="Aptos" panose="020B0004020202020204" pitchFamily="34" charset="0"/>
              <a:cs typeface="Arial"/>
            </a:endParaRPr>
          </a:p>
          <a:p>
            <a:pPr marL="0" marR="0" indent="0">
              <a:lnSpc>
                <a:spcPct val="107000"/>
              </a:lnSpc>
              <a:spcBef>
                <a:spcPts val="0"/>
              </a:spcBef>
              <a:spcAft>
                <a:spcPts val="0"/>
              </a:spcAft>
              <a:buNone/>
            </a:pPr>
            <a:endParaRPr lang="en-US" sz="1700" kern="0">
              <a:solidFill>
                <a:schemeClr val="bg1"/>
              </a:solidFill>
              <a:latin typeface="Arial"/>
              <a:ea typeface="Aptos" panose="020B0004020202020204" pitchFamily="34" charset="0"/>
              <a:cs typeface="Arial"/>
            </a:endParaRPr>
          </a:p>
          <a:p>
            <a:pPr marL="0" marR="0" indent="0">
              <a:lnSpc>
                <a:spcPct val="107000"/>
              </a:lnSpc>
              <a:spcBef>
                <a:spcPts val="0"/>
              </a:spcBef>
              <a:spcAft>
                <a:spcPts val="0"/>
              </a:spcAft>
              <a:buNone/>
            </a:pPr>
            <a:endParaRPr lang="en-US" sz="1700" kern="0">
              <a:solidFill>
                <a:schemeClr val="bg1"/>
              </a:solidFill>
              <a:latin typeface="Arial"/>
              <a:ea typeface="Aptos" panose="020B0004020202020204" pitchFamily="34" charset="0"/>
              <a:cs typeface="Arial"/>
            </a:endParaRPr>
          </a:p>
          <a:p>
            <a:pPr marL="0" marR="0" indent="0">
              <a:lnSpc>
                <a:spcPct val="107000"/>
              </a:lnSpc>
              <a:spcBef>
                <a:spcPts val="0"/>
              </a:spcBef>
              <a:spcAft>
                <a:spcPts val="0"/>
              </a:spcAft>
              <a:buNone/>
            </a:pPr>
            <a:endParaRPr lang="en-US" sz="1700" kern="0">
              <a:solidFill>
                <a:schemeClr val="bg1"/>
              </a:solidFill>
              <a:latin typeface="Arial"/>
              <a:ea typeface="Aptos" panose="020B0004020202020204" pitchFamily="34" charset="0"/>
              <a:cs typeface="Arial"/>
            </a:endParaRPr>
          </a:p>
          <a:p>
            <a:pPr marL="0" marR="0" indent="0">
              <a:lnSpc>
                <a:spcPct val="107000"/>
              </a:lnSpc>
              <a:spcBef>
                <a:spcPts val="0"/>
              </a:spcBef>
              <a:spcAft>
                <a:spcPts val="0"/>
              </a:spcAft>
              <a:buNone/>
            </a:pPr>
            <a:endParaRPr lang="en-US" sz="1700" kern="0">
              <a:solidFill>
                <a:schemeClr val="bg1"/>
              </a:solidFill>
              <a:latin typeface="Arial"/>
              <a:ea typeface="Aptos" panose="020B0004020202020204" pitchFamily="34" charset="0"/>
              <a:cs typeface="Arial"/>
            </a:endParaRPr>
          </a:p>
          <a:p>
            <a:pPr marL="0" marR="0" indent="0">
              <a:lnSpc>
                <a:spcPct val="107000"/>
              </a:lnSpc>
              <a:spcBef>
                <a:spcPts val="0"/>
              </a:spcBef>
              <a:spcAft>
                <a:spcPts val="0"/>
              </a:spcAft>
              <a:buNone/>
            </a:pPr>
            <a:endParaRPr lang="en-US" sz="1700" kern="0">
              <a:solidFill>
                <a:schemeClr val="bg1"/>
              </a:solidFill>
              <a:latin typeface="Arial"/>
              <a:ea typeface="Aptos" panose="020B0004020202020204" pitchFamily="34" charset="0"/>
              <a:cs typeface="Arial"/>
            </a:endParaRPr>
          </a:p>
          <a:p>
            <a:pPr marL="0" marR="0" indent="0">
              <a:lnSpc>
                <a:spcPct val="107000"/>
              </a:lnSpc>
              <a:spcBef>
                <a:spcPts val="0"/>
              </a:spcBef>
              <a:spcAft>
                <a:spcPts val="0"/>
              </a:spcAft>
              <a:buNone/>
            </a:pPr>
            <a:r>
              <a:rPr lang="en-US" sz="1700" kern="0">
                <a:solidFill>
                  <a:schemeClr val="bg1"/>
                </a:solidFill>
                <a:latin typeface="Arial"/>
                <a:ea typeface="Aptos" panose="020B0004020202020204" pitchFamily="34" charset="0"/>
                <a:cs typeface="Arial"/>
              </a:rPr>
              <a:t>Source 1: </a:t>
            </a:r>
            <a:r>
              <a:rPr lang="en-US" sz="1700" kern="0">
                <a:solidFill>
                  <a:schemeClr val="bg1"/>
                </a:solidFill>
                <a:effectLst/>
                <a:latin typeface="Arial"/>
                <a:ea typeface="Aptos" panose="020B0004020202020204" pitchFamily="34" charset="0"/>
                <a:cs typeface="Arial"/>
              </a:rPr>
              <a:t>Will Generative AI Make You More Productive at Work? Yes, But Only If You’re Not</a:t>
            </a:r>
            <a:endParaRPr lang="en-US" sz="1700" kern="100">
              <a:solidFill>
                <a:schemeClr val="bg1"/>
              </a:solidFill>
              <a:effectLst/>
              <a:latin typeface="Arial"/>
              <a:ea typeface="Aptos" panose="020B0004020202020204" pitchFamily="34" charset="0"/>
              <a:cs typeface="Arial"/>
            </a:endParaRPr>
          </a:p>
          <a:p>
            <a:pPr marL="0" marR="0" indent="0">
              <a:lnSpc>
                <a:spcPct val="107000"/>
              </a:lnSpc>
              <a:spcBef>
                <a:spcPts val="0"/>
              </a:spcBef>
              <a:spcAft>
                <a:spcPts val="0"/>
              </a:spcAft>
              <a:buNone/>
            </a:pPr>
            <a:r>
              <a:rPr lang="en-US" sz="1700" kern="0">
                <a:solidFill>
                  <a:schemeClr val="bg1"/>
                </a:solidFill>
                <a:effectLst/>
                <a:latin typeface="Arial"/>
                <a:ea typeface="Aptos" panose="020B0004020202020204" pitchFamily="34" charset="0"/>
                <a:cs typeface="Arial"/>
              </a:rPr>
              <a:t>Already Great at Your Job, Stanford University Human-Centered Artificial Intelligence.</a:t>
            </a:r>
            <a:endParaRPr lang="en-US" sz="1700" kern="0">
              <a:solidFill>
                <a:schemeClr val="bg1"/>
              </a:solidFill>
              <a:latin typeface="Arial"/>
              <a:ea typeface="Aptos" panose="020B0004020202020204" pitchFamily="34" charset="0"/>
              <a:cs typeface="Arial"/>
            </a:endParaRPr>
          </a:p>
          <a:p>
            <a:pPr marL="0" marR="0" indent="0">
              <a:lnSpc>
                <a:spcPct val="107000"/>
              </a:lnSpc>
              <a:spcBef>
                <a:spcPts val="0"/>
              </a:spcBef>
              <a:spcAft>
                <a:spcPts val="800"/>
              </a:spcAft>
              <a:buNone/>
            </a:pPr>
            <a:endParaRPr lang="en-US" sz="1700" kern="0">
              <a:solidFill>
                <a:schemeClr val="bg1"/>
              </a:solidFill>
              <a:effectLst/>
              <a:latin typeface="Arial"/>
              <a:ea typeface="Aptos" panose="020B0004020202020204" pitchFamily="34" charset="0"/>
              <a:cs typeface="Arial"/>
            </a:endParaRPr>
          </a:p>
          <a:p>
            <a:pPr marL="0" marR="0" indent="0">
              <a:lnSpc>
                <a:spcPct val="107000"/>
              </a:lnSpc>
              <a:spcBef>
                <a:spcPts val="0"/>
              </a:spcBef>
              <a:spcAft>
                <a:spcPts val="800"/>
              </a:spcAft>
              <a:buNone/>
            </a:pPr>
            <a:r>
              <a:rPr lang="en-US" sz="1700" kern="0">
                <a:solidFill>
                  <a:schemeClr val="bg1"/>
                </a:solidFill>
                <a:effectLst/>
                <a:latin typeface="Arial"/>
                <a:ea typeface="Aptos" panose="020B0004020202020204" pitchFamily="34" charset="0"/>
                <a:cs typeface="Arial"/>
              </a:rPr>
              <a:t>Source 2: Erik Brynjolfsson, Generative AI at Work | NBER</a:t>
            </a:r>
            <a:endParaRPr lang="en-US" sz="1700" kern="100">
              <a:solidFill>
                <a:schemeClr val="bg1"/>
              </a:solidFill>
              <a:effectLst/>
              <a:latin typeface="Arial"/>
              <a:ea typeface="Aptos" panose="020B0004020202020204" pitchFamily="34" charset="0"/>
              <a:cs typeface="Arial"/>
            </a:endParaRPr>
          </a:p>
        </p:txBody>
      </p:sp>
      <p:sp>
        <p:nvSpPr>
          <p:cNvPr id="4" name="Slide Number Placeholder 3">
            <a:extLst>
              <a:ext uri="{FF2B5EF4-FFF2-40B4-BE49-F238E27FC236}">
                <a16:creationId xmlns:a16="http://schemas.microsoft.com/office/drawing/2014/main" id="{697125CE-FFF3-C904-7ECC-847F974F9D13}"/>
              </a:ext>
            </a:extLst>
          </p:cNvPr>
          <p:cNvSpPr>
            <a:spLocks noGrp="1"/>
          </p:cNvSpPr>
          <p:nvPr>
            <p:ph type="sldNum" sz="quarter" idx="12"/>
          </p:nvPr>
        </p:nvSpPr>
        <p:spPr/>
        <p:txBody>
          <a:bodyPr/>
          <a:lstStyle/>
          <a:p>
            <a:fld id="{395C9503-E3EF-4018-870B-526F24DD003D}" type="slidenum">
              <a:rPr lang="en-US" smtClean="0"/>
              <a:t>10</a:t>
            </a:fld>
            <a:endParaRPr lang="en-US"/>
          </a:p>
        </p:txBody>
      </p:sp>
      <p:grpSp>
        <p:nvGrpSpPr>
          <p:cNvPr id="5" name="Group 4">
            <a:extLst>
              <a:ext uri="{FF2B5EF4-FFF2-40B4-BE49-F238E27FC236}">
                <a16:creationId xmlns:a16="http://schemas.microsoft.com/office/drawing/2014/main" id="{9A1AA87B-E5FB-9449-79AC-8F90DDE5C701}"/>
              </a:ext>
            </a:extLst>
          </p:cNvPr>
          <p:cNvGrpSpPr/>
          <p:nvPr/>
        </p:nvGrpSpPr>
        <p:grpSpPr>
          <a:xfrm>
            <a:off x="351285" y="6232362"/>
            <a:ext cx="1613797" cy="285750"/>
            <a:chOff x="351285" y="6232362"/>
            <a:chExt cx="1613797" cy="285750"/>
          </a:xfrm>
        </p:grpSpPr>
        <p:pic>
          <p:nvPicPr>
            <p:cNvPr id="6" name="Picture 5">
              <a:extLst>
                <a:ext uri="{FF2B5EF4-FFF2-40B4-BE49-F238E27FC236}">
                  <a16:creationId xmlns:a16="http://schemas.microsoft.com/office/drawing/2014/main" id="{B49FDFB3-2F89-A0FC-847B-83DD8C8874CA}"/>
                </a:ext>
              </a:extLst>
            </p:cNvPr>
            <p:cNvPicPr>
              <a:picLocks noChangeAspect="1"/>
            </p:cNvPicPr>
            <p:nvPr/>
          </p:nvPicPr>
          <p:blipFill>
            <a:blip r:embed="rId3"/>
            <a:stretch>
              <a:fillRect/>
            </a:stretch>
          </p:blipFill>
          <p:spPr>
            <a:xfrm>
              <a:off x="351285" y="6232362"/>
              <a:ext cx="285750" cy="285750"/>
            </a:xfrm>
            <a:prstGeom prst="rect">
              <a:avLst/>
            </a:prstGeom>
          </p:spPr>
        </p:pic>
        <p:pic>
          <p:nvPicPr>
            <p:cNvPr id="7" name="Picture 6">
              <a:extLst>
                <a:ext uri="{FF2B5EF4-FFF2-40B4-BE49-F238E27FC236}">
                  <a16:creationId xmlns:a16="http://schemas.microsoft.com/office/drawing/2014/main" id="{F1512D36-D811-C396-E378-1FF3B9C631D1}"/>
                </a:ext>
              </a:extLst>
            </p:cNvPr>
            <p:cNvPicPr>
              <a:picLocks noChangeAspect="1"/>
            </p:cNvPicPr>
            <p:nvPr/>
          </p:nvPicPr>
          <p:blipFill>
            <a:blip r:embed="rId4"/>
            <a:stretch>
              <a:fillRect/>
            </a:stretch>
          </p:blipFill>
          <p:spPr>
            <a:xfrm>
              <a:off x="709084" y="6290570"/>
              <a:ext cx="1255998" cy="163390"/>
            </a:xfrm>
            <a:prstGeom prst="rect">
              <a:avLst/>
            </a:prstGeom>
          </p:spPr>
        </p:pic>
      </p:grpSp>
      <p:sp>
        <p:nvSpPr>
          <p:cNvPr id="2" name="TextBox 1">
            <a:extLst>
              <a:ext uri="{FF2B5EF4-FFF2-40B4-BE49-F238E27FC236}">
                <a16:creationId xmlns:a16="http://schemas.microsoft.com/office/drawing/2014/main" id="{83713A50-8401-80D7-63C9-B0649BC2DFCC}"/>
              </a:ext>
            </a:extLst>
          </p:cNvPr>
          <p:cNvSpPr txBox="1"/>
          <p:nvPr/>
        </p:nvSpPr>
        <p:spPr>
          <a:xfrm>
            <a:off x="2376233" y="6178258"/>
            <a:ext cx="9568543" cy="353943"/>
          </a:xfrm>
          <a:prstGeom prst="rect">
            <a:avLst/>
          </a:prstGeom>
          <a:noFill/>
        </p:spPr>
        <p:txBody>
          <a:bodyPr wrap="square" lIns="91440" tIns="45720" rIns="91440" bIns="45720" rtlCol="0" anchor="t">
            <a:spAutoFit/>
          </a:bodyPr>
          <a:lstStyle/>
          <a:p>
            <a:r>
              <a:rPr lang="en-US" sz="1700">
                <a:solidFill>
                  <a:srgbClr val="FFFFFF"/>
                </a:solidFill>
                <a:latin typeface="Arial"/>
                <a:cs typeface="Arial"/>
              </a:rPr>
              <a:t>Image : “Little Britain” series</a:t>
            </a:r>
            <a:endParaRPr lang="en-US" sz="1700">
              <a:latin typeface="Arial"/>
              <a:cs typeface="Arial"/>
            </a:endParaRPr>
          </a:p>
        </p:txBody>
      </p:sp>
    </p:spTree>
    <p:extLst>
      <p:ext uri="{BB962C8B-B14F-4D97-AF65-F5344CB8AC3E}">
        <p14:creationId xmlns:p14="http://schemas.microsoft.com/office/powerpoint/2010/main" val="3818730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Black and white spiralling staircase">
            <a:extLst>
              <a:ext uri="{FF2B5EF4-FFF2-40B4-BE49-F238E27FC236}">
                <a16:creationId xmlns:a16="http://schemas.microsoft.com/office/drawing/2014/main" id="{9BBBCC92-F457-D724-7494-B43877D65E7F}"/>
              </a:ext>
            </a:extLst>
          </p:cNvPr>
          <p:cNvPicPr>
            <a:picLocks noChangeAspect="1"/>
          </p:cNvPicPr>
          <p:nvPr/>
        </p:nvPicPr>
        <p:blipFill rotWithShape="1">
          <a:blip r:embed="rId2">
            <a:alphaModFix amt="59000"/>
          </a:blip>
          <a:srcRect t="15369"/>
          <a:stretch/>
        </p:blipFill>
        <p:spPr>
          <a:xfrm>
            <a:off x="20" y="-7624"/>
            <a:ext cx="12191981" cy="6887365"/>
          </a:xfrm>
          <a:prstGeom prst="rect">
            <a:avLst/>
          </a:prstGeom>
        </p:spPr>
      </p:pic>
      <p:sp>
        <p:nvSpPr>
          <p:cNvPr id="2" name="Slide Number Placeholder 1">
            <a:extLst>
              <a:ext uri="{FF2B5EF4-FFF2-40B4-BE49-F238E27FC236}">
                <a16:creationId xmlns:a16="http://schemas.microsoft.com/office/drawing/2014/main" id="{4267CB24-5CC0-1E94-0041-5B2F9DE93EB5}"/>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r>
              <a:rPr lang="en-US" sz="1200" b="1">
                <a:solidFill>
                  <a:srgbClr val="FFFFFF"/>
                </a:solidFill>
                <a:latin typeface="+mn-lt"/>
                <a:cs typeface="+mn-cs"/>
              </a:rPr>
              <a:t>#</a:t>
            </a:r>
            <a:fld id="{6ABE0F41-4B00-4E19-B697-F9CF08D9D381}" type="slidenum">
              <a:rPr lang="en-US" sz="1200" b="1">
                <a:solidFill>
                  <a:srgbClr val="FFFFFF"/>
                </a:solidFill>
                <a:latin typeface="+mn-lt"/>
                <a:cs typeface="+mn-cs"/>
              </a:rPr>
              <a:pPr>
                <a:spcAft>
                  <a:spcPts val="600"/>
                </a:spcAft>
              </a:pPr>
              <a:t>11</a:t>
            </a:fld>
            <a:endParaRPr lang="en-US" sz="1200" b="1">
              <a:solidFill>
                <a:srgbClr val="FFFFFF"/>
              </a:solidFill>
              <a:latin typeface="+mn-lt"/>
              <a:cs typeface="+mn-cs"/>
            </a:endParaRPr>
          </a:p>
        </p:txBody>
      </p:sp>
      <p:sp>
        <p:nvSpPr>
          <p:cNvPr id="6" name="Rectangle 5">
            <a:extLst>
              <a:ext uri="{FF2B5EF4-FFF2-40B4-BE49-F238E27FC236}">
                <a16:creationId xmlns:a16="http://schemas.microsoft.com/office/drawing/2014/main" id="{E42813B3-6DCC-F763-E03F-60255FCF962A}"/>
              </a:ext>
            </a:extLst>
          </p:cNvPr>
          <p:cNvSpPr/>
          <p:nvPr/>
        </p:nvSpPr>
        <p:spPr>
          <a:xfrm>
            <a:off x="0" y="-7624"/>
            <a:ext cx="12192000" cy="6887365"/>
          </a:xfrm>
          <a:prstGeom prst="rect">
            <a:avLst/>
          </a:prstGeom>
          <a:solidFill>
            <a:srgbClr val="000000">
              <a:alpha val="56863"/>
            </a:srgb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4A15C656-F36E-937A-2AB3-2109B80DFC5B}"/>
              </a:ext>
            </a:extLst>
          </p:cNvPr>
          <p:cNvSpPr/>
          <p:nvPr/>
        </p:nvSpPr>
        <p:spPr>
          <a:xfrm>
            <a:off x="924910" y="2802484"/>
            <a:ext cx="9879725" cy="715528"/>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2800">
                <a:solidFill>
                  <a:schemeClr val="bg1"/>
                </a:solidFill>
                <a:latin typeface="Arial"/>
                <a:cs typeface="Arial"/>
              </a:rPr>
              <a:t>Securing AI</a:t>
            </a:r>
          </a:p>
        </p:txBody>
      </p:sp>
    </p:spTree>
    <p:extLst>
      <p:ext uri="{BB962C8B-B14F-4D97-AF65-F5344CB8AC3E}">
        <p14:creationId xmlns:p14="http://schemas.microsoft.com/office/powerpoint/2010/main" val="638151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1D94B32-829E-F502-A51C-E4FC4DDA1D90}"/>
              </a:ext>
            </a:extLst>
          </p:cNvPr>
          <p:cNvSpPr/>
          <p:nvPr/>
        </p:nvSpPr>
        <p:spPr bwMode="auto">
          <a:xfrm>
            <a:off x="476854" y="6199078"/>
            <a:ext cx="3048000" cy="311888"/>
          </a:xfrm>
          <a:prstGeom prst="rect">
            <a:avLst/>
          </a:prstGeom>
          <a:solidFill>
            <a:srgbClr val="243A5D"/>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GB" sz="2000" err="1">
              <a:solidFill>
                <a:srgbClr val="FFFFFF"/>
              </a:solidFill>
              <a:ea typeface="Segoe UI" pitchFamily="34" charset="0"/>
              <a:cs typeface="Segoe UI" pitchFamily="34" charset="0"/>
            </a:endParaRPr>
          </a:p>
        </p:txBody>
      </p:sp>
      <p:cxnSp>
        <p:nvCxnSpPr>
          <p:cNvPr id="3" name="Straight Connector 2">
            <a:extLst>
              <a:ext uri="{FF2B5EF4-FFF2-40B4-BE49-F238E27FC236}">
                <a16:creationId xmlns:a16="http://schemas.microsoft.com/office/drawing/2014/main" id="{449800DD-170A-7861-6980-92D5987188F8}"/>
              </a:ext>
              <a:ext uri="{C183D7F6-B498-43B3-948B-1728B52AA6E4}">
                <adec:decorative xmlns:adec="http://schemas.microsoft.com/office/drawing/2017/decorative" val="1"/>
              </a:ext>
            </a:extLst>
          </p:cNvPr>
          <p:cNvCxnSpPr>
            <a:cxnSpLocks/>
          </p:cNvCxnSpPr>
          <p:nvPr/>
        </p:nvCxnSpPr>
        <p:spPr>
          <a:xfrm flipH="1">
            <a:off x="3115934" y="1355654"/>
            <a:ext cx="5949722" cy="4904336"/>
          </a:xfrm>
          <a:prstGeom prst="line">
            <a:avLst/>
          </a:prstGeom>
          <a:ln>
            <a:solidFill>
              <a:srgbClr val="737373"/>
            </a:solidFill>
          </a:ln>
          <a:effectLst>
            <a:outerShdw blurRad="50800" dist="38100" dir="16200000"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4" name="Oval 3">
            <a:extLst>
              <a:ext uri="{FF2B5EF4-FFF2-40B4-BE49-F238E27FC236}">
                <a16:creationId xmlns:a16="http://schemas.microsoft.com/office/drawing/2014/main" id="{A3577D32-C34E-3CC3-BB08-7E15E363152A}"/>
              </a:ext>
              <a:ext uri="{C183D7F6-B498-43B3-948B-1728B52AA6E4}">
                <adec:decorative xmlns:adec="http://schemas.microsoft.com/office/drawing/2017/decorative" val="1"/>
              </a:ext>
            </a:extLst>
          </p:cNvPr>
          <p:cNvSpPr/>
          <p:nvPr/>
        </p:nvSpPr>
        <p:spPr bwMode="auto">
          <a:xfrm>
            <a:off x="4307715" y="2024742"/>
            <a:ext cx="3566160" cy="3566160"/>
          </a:xfrm>
          <a:prstGeom prst="ellipse">
            <a:avLst/>
          </a:prstGeom>
          <a:solidFill>
            <a:schemeClr val="bg1"/>
          </a:solidFill>
          <a:ln>
            <a:solidFill>
              <a:srgbClr val="E6E6E6"/>
            </a:solidFill>
            <a:headEnd type="none" w="med" len="med"/>
            <a:tailEnd type="none" w="med" len="med"/>
          </a:ln>
          <a:effectLst>
            <a:outerShdw blurRad="50800" dist="381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5" name="Title 25">
            <a:extLst>
              <a:ext uri="{FF2B5EF4-FFF2-40B4-BE49-F238E27FC236}">
                <a16:creationId xmlns:a16="http://schemas.microsoft.com/office/drawing/2014/main" id="{7C39C0F5-C45F-E9B7-915A-78930C4A7539}"/>
              </a:ext>
            </a:extLst>
          </p:cNvPr>
          <p:cNvSpPr txBox="1">
            <a:spLocks/>
          </p:cNvSpPr>
          <p:nvPr/>
        </p:nvSpPr>
        <p:spPr>
          <a:xfrm>
            <a:off x="582613" y="436563"/>
            <a:ext cx="11026776" cy="64611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algn="ctr">
              <a:defRPr/>
            </a:pPr>
            <a:r>
              <a:rPr lang="it-IT" spc="0" err="1">
                <a:solidFill>
                  <a:schemeClr val="bg1"/>
                </a:solidFill>
              </a:rPr>
              <a:t>Copilot</a:t>
            </a:r>
            <a:r>
              <a:rPr lang="it-IT" spc="0">
                <a:solidFill>
                  <a:schemeClr val="bg1"/>
                </a:solidFill>
              </a:rPr>
              <a:t> for Microsoft 365 </a:t>
            </a:r>
            <a:r>
              <a:rPr lang="it-IT" spc="0" err="1">
                <a:solidFill>
                  <a:schemeClr val="bg1"/>
                </a:solidFill>
              </a:rPr>
              <a:t>is</a:t>
            </a:r>
            <a:r>
              <a:rPr lang="it-IT" spc="0">
                <a:solidFill>
                  <a:schemeClr val="bg1"/>
                </a:solidFill>
              </a:rPr>
              <a:t> </a:t>
            </a:r>
            <a:r>
              <a:rPr lang="it-IT" spc="0" err="1">
                <a:solidFill>
                  <a:schemeClr val="bg1"/>
                </a:solidFill>
              </a:rPr>
              <a:t>transforming</a:t>
            </a:r>
            <a:r>
              <a:rPr lang="it-IT" spc="0">
                <a:solidFill>
                  <a:schemeClr val="bg1"/>
                </a:solidFill>
              </a:rPr>
              <a:t> work</a:t>
            </a:r>
          </a:p>
        </p:txBody>
      </p:sp>
      <p:sp>
        <p:nvSpPr>
          <p:cNvPr id="6" name="Title 25">
            <a:extLst>
              <a:ext uri="{FF2B5EF4-FFF2-40B4-BE49-F238E27FC236}">
                <a16:creationId xmlns:a16="http://schemas.microsoft.com/office/drawing/2014/main" id="{92829140-0CE4-97EF-28A5-C38C1258A66B}"/>
              </a:ext>
            </a:extLst>
          </p:cNvPr>
          <p:cNvSpPr txBox="1">
            <a:spLocks/>
          </p:cNvSpPr>
          <p:nvPr/>
        </p:nvSpPr>
        <p:spPr>
          <a:xfrm>
            <a:off x="798886" y="1508868"/>
            <a:ext cx="2660534" cy="61555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l" defTabSz="932742" rtl="0" eaLnBrk="1" fontAlgn="auto" latinLnBrk="0" hangingPunct="1">
              <a:lnSpc>
                <a:spcPct val="100000"/>
              </a:lnSpc>
              <a:spcBef>
                <a:spcPts val="600"/>
              </a:spcBef>
              <a:spcAft>
                <a:spcPts val="1200"/>
              </a:spcAft>
              <a:buClrTx/>
              <a:buSzTx/>
              <a:buFontTx/>
              <a:buNone/>
              <a:tabLst/>
              <a:defRPr/>
            </a:pPr>
            <a:r>
              <a:rPr kumimoji="0" lang="en-US" sz="4000" b="0" i="0" u="none" strike="noStrike" kern="1200" cap="none" spc="0" normalizeH="0" baseline="0" noProof="0">
                <a:ln w="3175">
                  <a:noFill/>
                </a:ln>
                <a:solidFill>
                  <a:schemeClr val="bg2">
                    <a:lumMod val="90000"/>
                  </a:schemeClr>
                </a:solidFill>
                <a:effectLst/>
                <a:uLnTx/>
                <a:uFillTx/>
                <a:latin typeface="Segoe UI Semibold"/>
                <a:ea typeface="+mn-ea"/>
                <a:cs typeface="Segoe UI" pitchFamily="34" charset="0"/>
              </a:rPr>
              <a:t>60%</a:t>
            </a:r>
            <a:endParaRPr kumimoji="0" lang="en-US" sz="3600" b="0" i="0" u="none" strike="noStrike" kern="1200" cap="none" spc="0" normalizeH="0" baseline="0" noProof="0">
              <a:ln w="3175">
                <a:noFill/>
              </a:ln>
              <a:solidFill>
                <a:schemeClr val="bg2">
                  <a:lumMod val="90000"/>
                </a:schemeClr>
              </a:solidFill>
              <a:effectLst/>
              <a:uLnTx/>
              <a:uFillTx/>
              <a:latin typeface="Segoe UI Semibold"/>
              <a:ea typeface="+mn-ea"/>
              <a:cs typeface="Segoe UI" pitchFamily="34" charset="0"/>
            </a:endParaRPr>
          </a:p>
        </p:txBody>
      </p:sp>
      <p:sp>
        <p:nvSpPr>
          <p:cNvPr id="7" name="TextBox 6">
            <a:extLst>
              <a:ext uri="{FF2B5EF4-FFF2-40B4-BE49-F238E27FC236}">
                <a16:creationId xmlns:a16="http://schemas.microsoft.com/office/drawing/2014/main" id="{626390FE-3873-BDC9-9583-78A01D6E5CE4}"/>
              </a:ext>
            </a:extLst>
          </p:cNvPr>
          <p:cNvSpPr txBox="1"/>
          <p:nvPr/>
        </p:nvSpPr>
        <p:spPr>
          <a:xfrm>
            <a:off x="798887" y="2216754"/>
            <a:ext cx="2660534" cy="369332"/>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chemeClr val="bg2">
                    <a:lumMod val="90000"/>
                  </a:schemeClr>
                </a:solidFill>
                <a:effectLst/>
                <a:uLnTx/>
                <a:uFillTx/>
                <a:latin typeface="Segoe UI"/>
                <a:ea typeface="+mn-ea"/>
                <a:cs typeface="Segoe UI"/>
                <a:sym typeface="Segoe UI"/>
                <a:rtl val="0"/>
              </a:rPr>
              <a:t>of leaders say a lack of innovation</a:t>
            </a:r>
            <a:br>
              <a:rPr kumimoji="0" lang="en-US" sz="1200" b="0" i="0" u="none" strike="noStrike" kern="0" cap="none" spc="0" normalizeH="0" baseline="0" noProof="0">
                <a:ln>
                  <a:noFill/>
                </a:ln>
                <a:solidFill>
                  <a:schemeClr val="bg2">
                    <a:lumMod val="90000"/>
                  </a:schemeClr>
                </a:solidFill>
                <a:effectLst/>
                <a:uLnTx/>
                <a:uFillTx/>
                <a:latin typeface="Segoe UI"/>
                <a:ea typeface="+mn-ea"/>
                <a:cs typeface="Segoe UI"/>
                <a:sym typeface="Segoe UI"/>
                <a:rtl val="0"/>
              </a:rPr>
            </a:br>
            <a:r>
              <a:rPr kumimoji="0" lang="en-US" sz="1200" b="0" i="0" u="none" strike="noStrike" kern="0" cap="none" spc="0" normalizeH="0" baseline="0" noProof="0">
                <a:ln>
                  <a:noFill/>
                </a:ln>
                <a:solidFill>
                  <a:schemeClr val="bg2">
                    <a:lumMod val="90000"/>
                  </a:schemeClr>
                </a:solidFill>
                <a:effectLst/>
                <a:uLnTx/>
                <a:uFillTx/>
                <a:latin typeface="Segoe UI"/>
                <a:ea typeface="+mn-ea"/>
                <a:cs typeface="Segoe UI"/>
                <a:sym typeface="Segoe UI"/>
                <a:rtl val="0"/>
              </a:rPr>
              <a:t>or breakthrough ideas is a concern</a:t>
            </a:r>
          </a:p>
        </p:txBody>
      </p:sp>
      <p:sp>
        <p:nvSpPr>
          <p:cNvPr id="8" name="Title 25">
            <a:extLst>
              <a:ext uri="{FF2B5EF4-FFF2-40B4-BE49-F238E27FC236}">
                <a16:creationId xmlns:a16="http://schemas.microsoft.com/office/drawing/2014/main" id="{C4E10588-5A12-2CE8-FAFD-A390506A5218}"/>
              </a:ext>
            </a:extLst>
          </p:cNvPr>
          <p:cNvSpPr txBox="1">
            <a:spLocks/>
          </p:cNvSpPr>
          <p:nvPr/>
        </p:nvSpPr>
        <p:spPr>
          <a:xfrm>
            <a:off x="798886" y="2972942"/>
            <a:ext cx="2660534" cy="61555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l" defTabSz="932742" rtl="0" eaLnBrk="1" fontAlgn="auto" latinLnBrk="0" hangingPunct="1">
              <a:lnSpc>
                <a:spcPct val="100000"/>
              </a:lnSpc>
              <a:spcBef>
                <a:spcPts val="600"/>
              </a:spcBef>
              <a:spcAft>
                <a:spcPts val="1200"/>
              </a:spcAft>
              <a:buClrTx/>
              <a:buSzTx/>
              <a:buFontTx/>
              <a:buNone/>
              <a:tabLst/>
              <a:defRPr/>
            </a:pPr>
            <a:r>
              <a:rPr kumimoji="0" lang="en-US" sz="4000" b="0" i="0" u="none" strike="noStrike" kern="1200" cap="none" spc="0" normalizeH="0" baseline="0" noProof="0">
                <a:ln w="3175">
                  <a:noFill/>
                </a:ln>
                <a:solidFill>
                  <a:schemeClr val="bg2">
                    <a:lumMod val="90000"/>
                  </a:schemeClr>
                </a:solidFill>
                <a:effectLst/>
                <a:uLnTx/>
                <a:uFillTx/>
                <a:latin typeface="Segoe UI Semibold"/>
                <a:ea typeface="+mn-ea"/>
                <a:cs typeface="Segoe UI" pitchFamily="34" charset="0"/>
              </a:rPr>
              <a:t>64%</a:t>
            </a:r>
            <a:endParaRPr kumimoji="0" lang="en-US" sz="3600" b="0" i="0" u="none" strike="noStrike" kern="1200" cap="none" spc="0" normalizeH="0" baseline="0" noProof="0">
              <a:ln w="3175">
                <a:noFill/>
              </a:ln>
              <a:solidFill>
                <a:schemeClr val="bg2">
                  <a:lumMod val="90000"/>
                </a:schemeClr>
              </a:solidFill>
              <a:effectLst/>
              <a:uLnTx/>
              <a:uFillTx/>
              <a:latin typeface="Segoe UI Semibold"/>
              <a:ea typeface="+mn-ea"/>
              <a:cs typeface="Segoe UI" pitchFamily="34" charset="0"/>
            </a:endParaRPr>
          </a:p>
        </p:txBody>
      </p:sp>
      <p:sp>
        <p:nvSpPr>
          <p:cNvPr id="9" name="TextBox 8">
            <a:extLst>
              <a:ext uri="{FF2B5EF4-FFF2-40B4-BE49-F238E27FC236}">
                <a16:creationId xmlns:a16="http://schemas.microsoft.com/office/drawing/2014/main" id="{2F3685D1-FDA9-12DF-EEB0-531F2D1DE107}"/>
              </a:ext>
            </a:extLst>
          </p:cNvPr>
          <p:cNvSpPr txBox="1"/>
          <p:nvPr/>
        </p:nvSpPr>
        <p:spPr>
          <a:xfrm>
            <a:off x="798887" y="3680828"/>
            <a:ext cx="2660534" cy="369332"/>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chemeClr val="bg2">
                    <a:lumMod val="90000"/>
                  </a:schemeClr>
                </a:solidFill>
                <a:effectLst/>
                <a:uLnTx/>
                <a:uFillTx/>
                <a:latin typeface="Segoe UI"/>
                <a:ea typeface="+mn-ea"/>
                <a:cs typeface="Segoe UI"/>
                <a:sym typeface="Segoe UI"/>
                <a:rtl val="0"/>
              </a:rPr>
              <a:t>of people have struggled with finding time and energy to get their work done</a:t>
            </a:r>
          </a:p>
        </p:txBody>
      </p:sp>
      <p:sp>
        <p:nvSpPr>
          <p:cNvPr id="10" name="Title 25">
            <a:extLst>
              <a:ext uri="{FF2B5EF4-FFF2-40B4-BE49-F238E27FC236}">
                <a16:creationId xmlns:a16="http://schemas.microsoft.com/office/drawing/2014/main" id="{17B968B6-E428-DB88-C5E1-C5F1656A5A21}"/>
              </a:ext>
            </a:extLst>
          </p:cNvPr>
          <p:cNvSpPr txBox="1">
            <a:spLocks/>
          </p:cNvSpPr>
          <p:nvPr/>
        </p:nvSpPr>
        <p:spPr>
          <a:xfrm>
            <a:off x="798886" y="4554582"/>
            <a:ext cx="2660534" cy="61555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l" defTabSz="932742" rtl="0" eaLnBrk="1" fontAlgn="auto" latinLnBrk="0" hangingPunct="1">
              <a:lnSpc>
                <a:spcPct val="100000"/>
              </a:lnSpc>
              <a:spcBef>
                <a:spcPts val="600"/>
              </a:spcBef>
              <a:spcAft>
                <a:spcPts val="1200"/>
              </a:spcAft>
              <a:buClrTx/>
              <a:buSzTx/>
              <a:buFontTx/>
              <a:buNone/>
              <a:tabLst/>
              <a:defRPr/>
            </a:pPr>
            <a:r>
              <a:rPr kumimoji="0" lang="en-US" sz="4000" b="0" i="0" u="none" strike="noStrike" kern="1200" cap="none" spc="0" normalizeH="0" baseline="0" noProof="0">
                <a:ln w="3175">
                  <a:noFill/>
                </a:ln>
                <a:solidFill>
                  <a:schemeClr val="bg2">
                    <a:lumMod val="90000"/>
                  </a:schemeClr>
                </a:solidFill>
                <a:effectLst/>
                <a:uLnTx/>
                <a:uFillTx/>
                <a:latin typeface="Segoe UI Semibold"/>
                <a:ea typeface="+mn-ea"/>
                <a:cs typeface="Segoe UI" pitchFamily="34" charset="0"/>
              </a:rPr>
              <a:t>70%</a:t>
            </a:r>
          </a:p>
        </p:txBody>
      </p:sp>
      <p:sp>
        <p:nvSpPr>
          <p:cNvPr id="11" name="TextBox 10">
            <a:extLst>
              <a:ext uri="{FF2B5EF4-FFF2-40B4-BE49-F238E27FC236}">
                <a16:creationId xmlns:a16="http://schemas.microsoft.com/office/drawing/2014/main" id="{6E827916-7792-9D38-A3A6-218F4BC78FE2}"/>
              </a:ext>
            </a:extLst>
          </p:cNvPr>
          <p:cNvSpPr txBox="1"/>
          <p:nvPr/>
        </p:nvSpPr>
        <p:spPr>
          <a:xfrm>
            <a:off x="798887" y="5262468"/>
            <a:ext cx="2660534" cy="553998"/>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chemeClr val="bg2">
                    <a:lumMod val="90000"/>
                  </a:schemeClr>
                </a:solidFill>
                <a:effectLst/>
                <a:uLnTx/>
                <a:uFillTx/>
                <a:latin typeface="Segoe UI"/>
                <a:ea typeface="+mn-ea"/>
                <a:cs typeface="Segoe UI"/>
                <a:sym typeface="Segoe UI"/>
                <a:rtl val="0"/>
              </a:rPr>
              <a:t>of people indicated they would </a:t>
            </a:r>
            <a:br>
              <a:rPr kumimoji="0" lang="en-US" sz="1200" b="0" i="0" u="none" strike="noStrike" kern="0" cap="none" spc="0" normalizeH="0" baseline="0" noProof="0">
                <a:ln>
                  <a:noFill/>
                </a:ln>
                <a:solidFill>
                  <a:schemeClr val="bg2">
                    <a:lumMod val="90000"/>
                  </a:schemeClr>
                </a:solidFill>
                <a:effectLst/>
                <a:uLnTx/>
                <a:uFillTx/>
                <a:latin typeface="Segoe UI"/>
                <a:ea typeface="+mn-ea"/>
                <a:cs typeface="Segoe UI"/>
                <a:sym typeface="Segoe UI"/>
                <a:rtl val="0"/>
              </a:rPr>
            </a:br>
            <a:r>
              <a:rPr kumimoji="0" lang="en-US" sz="1200" b="0" i="0" u="none" strike="noStrike" kern="0" cap="none" spc="0" normalizeH="0" baseline="0" noProof="0">
                <a:ln>
                  <a:noFill/>
                </a:ln>
                <a:solidFill>
                  <a:schemeClr val="bg2">
                    <a:lumMod val="90000"/>
                  </a:schemeClr>
                </a:solidFill>
                <a:effectLst/>
                <a:uLnTx/>
                <a:uFillTx/>
                <a:latin typeface="Segoe UI"/>
                <a:ea typeface="+mn-ea"/>
                <a:cs typeface="Segoe UI"/>
                <a:sym typeface="Segoe UI"/>
                <a:rtl val="0"/>
              </a:rPr>
              <a:t>delegate as much as possible to </a:t>
            </a:r>
            <a:br>
              <a:rPr kumimoji="0" lang="en-US" sz="1200" b="0" i="0" u="none" strike="noStrike" kern="0" cap="none" spc="0" normalizeH="0" baseline="0" noProof="0">
                <a:ln>
                  <a:noFill/>
                </a:ln>
                <a:solidFill>
                  <a:schemeClr val="bg2">
                    <a:lumMod val="90000"/>
                  </a:schemeClr>
                </a:solidFill>
                <a:effectLst/>
                <a:uLnTx/>
                <a:uFillTx/>
                <a:latin typeface="Segoe UI"/>
                <a:ea typeface="+mn-ea"/>
                <a:cs typeface="Segoe UI"/>
                <a:sym typeface="Segoe UI"/>
                <a:rtl val="0"/>
              </a:rPr>
            </a:br>
            <a:r>
              <a:rPr kumimoji="0" lang="en-US" sz="1200" b="0" i="0" u="none" strike="noStrike" kern="0" cap="none" spc="0" normalizeH="0" baseline="0" noProof="0">
                <a:ln>
                  <a:noFill/>
                </a:ln>
                <a:solidFill>
                  <a:schemeClr val="bg2">
                    <a:lumMod val="90000"/>
                  </a:schemeClr>
                </a:solidFill>
                <a:effectLst/>
                <a:uLnTx/>
                <a:uFillTx/>
                <a:latin typeface="Segoe UI"/>
                <a:ea typeface="+mn-ea"/>
                <a:cs typeface="Segoe UI"/>
                <a:sym typeface="Segoe UI"/>
                <a:rtl val="0"/>
              </a:rPr>
              <a:t>AI to lessen their workloads</a:t>
            </a:r>
          </a:p>
        </p:txBody>
      </p:sp>
      <p:pic>
        <p:nvPicPr>
          <p:cNvPr id="12" name="!Copilot" descr="Copilot logo">
            <a:extLst>
              <a:ext uri="{FF2B5EF4-FFF2-40B4-BE49-F238E27FC236}">
                <a16:creationId xmlns:a16="http://schemas.microsoft.com/office/drawing/2014/main" id="{F7539158-A69B-A6F3-63E1-C405C59CA17D}"/>
              </a:ext>
            </a:extLst>
          </p:cNvPr>
          <p:cNvPicPr>
            <a:picLocks noChangeAspect="1"/>
          </p:cNvPicPr>
          <p:nvPr/>
        </p:nvPicPr>
        <p:blipFill>
          <a:blip r:embed="rId3"/>
          <a:stretch>
            <a:fillRect/>
          </a:stretch>
        </p:blipFill>
        <p:spPr>
          <a:xfrm>
            <a:off x="4718016" y="2429839"/>
            <a:ext cx="2755969" cy="2755965"/>
          </a:xfrm>
          <a:prstGeom prst="rect">
            <a:avLst/>
          </a:prstGeom>
          <a:noFill/>
          <a:ln>
            <a:noFill/>
            <a:headEnd type="none" w="med" len="med"/>
            <a:tailEnd type="none" w="med" len="med"/>
          </a:ln>
          <a:effectLst>
            <a:outerShdw blurRad="50800" dist="38100" dir="2700000" sx="103000" sy="103000" algn="tl" rotWithShape="0">
              <a:prstClr val="black">
                <a:alpha val="40000"/>
              </a:prstClr>
            </a:outerShdw>
          </a:effectLst>
        </p:spPr>
      </p:pic>
      <p:sp>
        <p:nvSpPr>
          <p:cNvPr id="13" name="Title 25">
            <a:extLst>
              <a:ext uri="{FF2B5EF4-FFF2-40B4-BE49-F238E27FC236}">
                <a16:creationId xmlns:a16="http://schemas.microsoft.com/office/drawing/2014/main" id="{FA091A17-0A0C-5BB1-1BD2-43E16F8313C0}"/>
              </a:ext>
            </a:extLst>
          </p:cNvPr>
          <p:cNvSpPr txBox="1">
            <a:spLocks/>
          </p:cNvSpPr>
          <p:nvPr/>
        </p:nvSpPr>
        <p:spPr>
          <a:xfrm>
            <a:off x="9262932" y="1508868"/>
            <a:ext cx="2110965" cy="61555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l" defTabSz="932742" rtl="0" eaLnBrk="1" fontAlgn="auto" latinLnBrk="0" hangingPunct="1">
              <a:lnSpc>
                <a:spcPct val="100000"/>
              </a:lnSpc>
              <a:spcBef>
                <a:spcPts val="600"/>
              </a:spcBef>
              <a:spcAft>
                <a:spcPts val="1200"/>
              </a:spcAft>
              <a:buClrTx/>
              <a:buSzTx/>
              <a:buFontTx/>
              <a:buNone/>
              <a:tabLst/>
              <a:defRPr/>
            </a:pPr>
            <a:r>
              <a:rPr kumimoji="0" lang="en-US" sz="4000" b="0" i="0" u="none" strike="noStrike" kern="1200" cap="none" spc="0" normalizeH="0" baseline="0" noProof="0">
                <a:ln w="3175">
                  <a:noFill/>
                </a:ln>
                <a:gradFill flip="none" rotWithShape="1">
                  <a:gsLst>
                    <a:gs pos="50000">
                      <a:srgbClr val="8661C5"/>
                    </a:gs>
                    <a:gs pos="0">
                      <a:srgbClr val="3E76D4"/>
                    </a:gs>
                    <a:gs pos="100000">
                      <a:srgbClr val="C73ECC"/>
                    </a:gs>
                  </a:gsLst>
                  <a:lin ang="2700000" scaled="1"/>
                  <a:tileRect/>
                </a:gradFill>
                <a:effectLst/>
                <a:uLnTx/>
                <a:uFillTx/>
                <a:latin typeface="Segoe UI" panose="020B0502040204020203" pitchFamily="34" charset="0"/>
                <a:ea typeface="+mn-ea"/>
                <a:cs typeface="Segoe UI" pitchFamily="34" charset="0"/>
              </a:rPr>
              <a:t>68%</a:t>
            </a:r>
          </a:p>
        </p:txBody>
      </p:sp>
      <p:sp>
        <p:nvSpPr>
          <p:cNvPr id="14" name="TextBox 13">
            <a:extLst>
              <a:ext uri="{FF2B5EF4-FFF2-40B4-BE49-F238E27FC236}">
                <a16:creationId xmlns:a16="http://schemas.microsoft.com/office/drawing/2014/main" id="{12A050A8-7F89-12A9-E913-20B40F9FD6A0}"/>
              </a:ext>
            </a:extLst>
          </p:cNvPr>
          <p:cNvSpPr txBox="1"/>
          <p:nvPr/>
        </p:nvSpPr>
        <p:spPr>
          <a:xfrm>
            <a:off x="9262933" y="2216754"/>
            <a:ext cx="2660534" cy="369332"/>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chemeClr val="bg1"/>
                </a:solidFill>
                <a:effectLst/>
                <a:uLnTx/>
                <a:uFillTx/>
                <a:latin typeface="Segoe UI"/>
                <a:ea typeface="+mn-ea"/>
                <a:cs typeface="Segoe UI"/>
                <a:sym typeface="Segoe UI"/>
                <a:rtl val="0"/>
              </a:rPr>
              <a:t>said Copilot improved </a:t>
            </a:r>
            <a:br>
              <a:rPr kumimoji="0" lang="en-US" sz="1200" b="0" i="0" u="none" strike="noStrike" kern="0" cap="none" spc="0" normalizeH="0" baseline="0" noProof="0">
                <a:ln>
                  <a:noFill/>
                </a:ln>
                <a:solidFill>
                  <a:schemeClr val="bg1"/>
                </a:solidFill>
                <a:effectLst/>
                <a:uLnTx/>
                <a:uFillTx/>
                <a:latin typeface="Segoe UI"/>
                <a:ea typeface="+mn-ea"/>
                <a:cs typeface="Segoe UI"/>
                <a:sym typeface="Segoe UI"/>
                <a:rtl val="0"/>
              </a:rPr>
            </a:br>
            <a:r>
              <a:rPr kumimoji="0" lang="en-US" sz="1200" b="0" i="0" u="none" strike="noStrike" kern="0" cap="none" spc="0" normalizeH="0" baseline="0" noProof="0">
                <a:ln>
                  <a:noFill/>
                </a:ln>
                <a:solidFill>
                  <a:schemeClr val="bg1"/>
                </a:solidFill>
                <a:effectLst/>
                <a:uLnTx/>
                <a:uFillTx/>
                <a:latin typeface="Segoe UI"/>
                <a:ea typeface="+mn-ea"/>
                <a:cs typeface="Segoe UI"/>
                <a:sym typeface="Segoe UI"/>
                <a:rtl val="0"/>
              </a:rPr>
              <a:t>the quality of their work</a:t>
            </a:r>
          </a:p>
        </p:txBody>
      </p:sp>
      <p:sp>
        <p:nvSpPr>
          <p:cNvPr id="15" name="Title 25">
            <a:extLst>
              <a:ext uri="{FF2B5EF4-FFF2-40B4-BE49-F238E27FC236}">
                <a16:creationId xmlns:a16="http://schemas.microsoft.com/office/drawing/2014/main" id="{69073B9A-9E4C-4E73-1185-FB28A79C313E}"/>
              </a:ext>
            </a:extLst>
          </p:cNvPr>
          <p:cNvSpPr txBox="1">
            <a:spLocks/>
          </p:cNvSpPr>
          <p:nvPr/>
        </p:nvSpPr>
        <p:spPr>
          <a:xfrm>
            <a:off x="9262933" y="2972942"/>
            <a:ext cx="2110965" cy="61555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l" defTabSz="932742" rtl="0" eaLnBrk="1" fontAlgn="auto" latinLnBrk="0" hangingPunct="1">
              <a:lnSpc>
                <a:spcPct val="100000"/>
              </a:lnSpc>
              <a:spcBef>
                <a:spcPts val="600"/>
              </a:spcBef>
              <a:spcAft>
                <a:spcPts val="1200"/>
              </a:spcAft>
              <a:buClrTx/>
              <a:buSzTx/>
              <a:buFontTx/>
              <a:buNone/>
              <a:tabLst/>
              <a:defRPr/>
            </a:pPr>
            <a:r>
              <a:rPr kumimoji="0" lang="en-US" sz="4000" b="0" i="0" u="none" strike="noStrike" kern="1200" cap="none" spc="0" normalizeH="0" baseline="0" noProof="0">
                <a:ln w="3175">
                  <a:noFill/>
                </a:ln>
                <a:gradFill flip="none" rotWithShape="1">
                  <a:gsLst>
                    <a:gs pos="50000">
                      <a:srgbClr val="8661C5"/>
                    </a:gs>
                    <a:gs pos="0">
                      <a:srgbClr val="3E76D4"/>
                    </a:gs>
                    <a:gs pos="100000">
                      <a:srgbClr val="C73ECC"/>
                    </a:gs>
                  </a:gsLst>
                  <a:lin ang="2700000" scaled="1"/>
                  <a:tileRect/>
                </a:gradFill>
                <a:effectLst/>
                <a:uLnTx/>
                <a:uFillTx/>
                <a:latin typeface="Segoe UI" panose="020B0502040204020203" pitchFamily="34" charset="0"/>
                <a:ea typeface="+mn-ea"/>
                <a:cs typeface="Segoe UI" pitchFamily="34" charset="0"/>
              </a:rPr>
              <a:t>70%</a:t>
            </a:r>
          </a:p>
        </p:txBody>
      </p:sp>
      <p:sp>
        <p:nvSpPr>
          <p:cNvPr id="16" name="TextBox 15">
            <a:extLst>
              <a:ext uri="{FF2B5EF4-FFF2-40B4-BE49-F238E27FC236}">
                <a16:creationId xmlns:a16="http://schemas.microsoft.com/office/drawing/2014/main" id="{7980FEBE-A388-B376-B442-5AF12479D9E6}"/>
              </a:ext>
            </a:extLst>
          </p:cNvPr>
          <p:cNvSpPr txBox="1"/>
          <p:nvPr/>
        </p:nvSpPr>
        <p:spPr>
          <a:xfrm>
            <a:off x="9262933" y="3680828"/>
            <a:ext cx="2660534" cy="369332"/>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chemeClr val="bg1"/>
                </a:solidFill>
                <a:effectLst/>
                <a:uLnTx/>
                <a:uFillTx/>
                <a:latin typeface="Segoe UI"/>
                <a:ea typeface="+mn-ea"/>
                <a:cs typeface="Segoe UI"/>
                <a:sym typeface="Segoe UI"/>
                <a:rtl val="0"/>
              </a:rPr>
              <a:t>said Copilot made </a:t>
            </a:r>
            <a:br>
              <a:rPr kumimoji="0" lang="en-US" sz="1200" b="0" i="0" u="none" strike="noStrike" kern="0" cap="none" spc="0" normalizeH="0" baseline="0" noProof="0">
                <a:ln>
                  <a:noFill/>
                </a:ln>
                <a:solidFill>
                  <a:schemeClr val="bg1"/>
                </a:solidFill>
                <a:effectLst/>
                <a:uLnTx/>
                <a:uFillTx/>
                <a:latin typeface="Segoe UI"/>
                <a:ea typeface="+mn-ea"/>
                <a:cs typeface="Segoe UI"/>
                <a:sym typeface="Segoe UI"/>
                <a:rtl val="0"/>
              </a:rPr>
            </a:br>
            <a:r>
              <a:rPr kumimoji="0" lang="en-US" sz="1200" b="0" i="0" u="none" strike="noStrike" kern="0" cap="none" spc="0" normalizeH="0" baseline="0" noProof="0">
                <a:ln>
                  <a:noFill/>
                </a:ln>
                <a:solidFill>
                  <a:schemeClr val="bg1"/>
                </a:solidFill>
                <a:effectLst/>
                <a:uLnTx/>
                <a:uFillTx/>
                <a:latin typeface="Segoe UI"/>
                <a:ea typeface="+mn-ea"/>
                <a:cs typeface="Segoe UI"/>
                <a:sym typeface="Segoe UI"/>
                <a:rtl val="0"/>
              </a:rPr>
              <a:t>them more productive</a:t>
            </a:r>
          </a:p>
        </p:txBody>
      </p:sp>
      <p:sp>
        <p:nvSpPr>
          <p:cNvPr id="17" name="Title 25">
            <a:extLst>
              <a:ext uri="{FF2B5EF4-FFF2-40B4-BE49-F238E27FC236}">
                <a16:creationId xmlns:a16="http://schemas.microsoft.com/office/drawing/2014/main" id="{FD217BDC-EF4F-A9D4-1A00-D74148FA5196}"/>
              </a:ext>
            </a:extLst>
          </p:cNvPr>
          <p:cNvSpPr txBox="1">
            <a:spLocks/>
          </p:cNvSpPr>
          <p:nvPr/>
        </p:nvSpPr>
        <p:spPr>
          <a:xfrm>
            <a:off x="9262933" y="4554582"/>
            <a:ext cx="2110965" cy="61555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l" defTabSz="932742" rtl="0" eaLnBrk="1" fontAlgn="auto" latinLnBrk="0" hangingPunct="1">
              <a:lnSpc>
                <a:spcPct val="100000"/>
              </a:lnSpc>
              <a:spcBef>
                <a:spcPts val="600"/>
              </a:spcBef>
              <a:spcAft>
                <a:spcPts val="1200"/>
              </a:spcAft>
              <a:buClrTx/>
              <a:buSzTx/>
              <a:buFontTx/>
              <a:buNone/>
              <a:tabLst/>
              <a:defRPr/>
            </a:pPr>
            <a:r>
              <a:rPr kumimoji="0" lang="en-US" sz="4000" b="0" i="0" u="none" strike="noStrike" kern="1200" cap="none" spc="0" normalizeH="0" baseline="0" noProof="0">
                <a:ln w="3175">
                  <a:noFill/>
                </a:ln>
                <a:gradFill flip="none" rotWithShape="1">
                  <a:gsLst>
                    <a:gs pos="50000">
                      <a:srgbClr val="8661C5"/>
                    </a:gs>
                    <a:gs pos="0">
                      <a:srgbClr val="3E76D4"/>
                    </a:gs>
                    <a:gs pos="100000">
                      <a:srgbClr val="C73ECC"/>
                    </a:gs>
                  </a:gsLst>
                  <a:lin ang="2700000" scaled="1"/>
                  <a:tileRect/>
                </a:gradFill>
                <a:effectLst/>
                <a:uLnTx/>
                <a:uFillTx/>
                <a:latin typeface="Segoe UI" panose="020B0502040204020203" pitchFamily="34" charset="0"/>
                <a:ea typeface="+mn-ea"/>
                <a:cs typeface="Segoe UI" pitchFamily="34" charset="0"/>
              </a:rPr>
              <a:t>77%</a:t>
            </a:r>
          </a:p>
        </p:txBody>
      </p:sp>
      <p:sp>
        <p:nvSpPr>
          <p:cNvPr id="18" name="TextBox 17">
            <a:extLst>
              <a:ext uri="{FF2B5EF4-FFF2-40B4-BE49-F238E27FC236}">
                <a16:creationId xmlns:a16="http://schemas.microsoft.com/office/drawing/2014/main" id="{C572BDFF-27E5-EEC7-5194-2A885F4B9403}"/>
              </a:ext>
            </a:extLst>
          </p:cNvPr>
          <p:cNvSpPr txBox="1"/>
          <p:nvPr/>
        </p:nvSpPr>
        <p:spPr>
          <a:xfrm>
            <a:off x="9262933" y="5262468"/>
            <a:ext cx="2660534" cy="369332"/>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chemeClr val="bg1"/>
                </a:solidFill>
                <a:effectLst/>
                <a:uLnTx/>
                <a:uFillTx/>
                <a:latin typeface="Segoe UI"/>
                <a:ea typeface="+mn-ea"/>
                <a:cs typeface="Segoe UI"/>
                <a:sym typeface="Segoe UI"/>
                <a:rtl val="0"/>
              </a:rPr>
              <a:t>said they didn’t </a:t>
            </a:r>
            <a:br>
              <a:rPr kumimoji="0" lang="en-US" sz="1200" b="0" i="0" u="none" strike="noStrike" kern="0" cap="none" spc="0" normalizeH="0" baseline="0" noProof="0">
                <a:ln>
                  <a:noFill/>
                </a:ln>
                <a:solidFill>
                  <a:schemeClr val="bg1"/>
                </a:solidFill>
                <a:effectLst/>
                <a:uLnTx/>
                <a:uFillTx/>
                <a:latin typeface="Segoe UI"/>
                <a:ea typeface="+mn-ea"/>
                <a:cs typeface="Segoe UI"/>
                <a:sym typeface="Segoe UI"/>
                <a:rtl val="0"/>
              </a:rPr>
            </a:br>
            <a:r>
              <a:rPr kumimoji="0" lang="en-US" sz="1200" b="0" i="0" u="none" strike="noStrike" kern="0" cap="none" spc="0" normalizeH="0" baseline="0" noProof="0">
                <a:ln>
                  <a:noFill/>
                </a:ln>
                <a:solidFill>
                  <a:schemeClr val="bg1"/>
                </a:solidFill>
                <a:effectLst/>
                <a:uLnTx/>
                <a:uFillTx/>
                <a:latin typeface="Segoe UI"/>
                <a:ea typeface="+mn-ea"/>
                <a:cs typeface="Segoe UI"/>
                <a:sym typeface="Segoe UI"/>
                <a:rtl val="0"/>
              </a:rPr>
              <a:t>want to give Copilot up</a:t>
            </a:r>
          </a:p>
        </p:txBody>
      </p:sp>
      <p:sp>
        <p:nvSpPr>
          <p:cNvPr id="19" name="TextBox 18">
            <a:extLst>
              <a:ext uri="{FF2B5EF4-FFF2-40B4-BE49-F238E27FC236}">
                <a16:creationId xmlns:a16="http://schemas.microsoft.com/office/drawing/2014/main" id="{A3600E05-C45E-7B3F-149A-9028206DAD34}"/>
              </a:ext>
            </a:extLst>
          </p:cNvPr>
          <p:cNvSpPr txBox="1"/>
          <p:nvPr/>
        </p:nvSpPr>
        <p:spPr>
          <a:xfrm>
            <a:off x="584200" y="6440031"/>
            <a:ext cx="10575011" cy="1384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rgbClr val="0078D4"/>
                </a:solidFill>
                <a:effectLst/>
                <a:uLnTx/>
                <a:uFillTx/>
                <a:latin typeface="Segoe UI"/>
                <a:ea typeface="+mn-ea"/>
                <a:cs typeface="Segoe UI"/>
                <a:sym typeface="Segoe UI"/>
                <a:hlinkClick r:id="rId4">
                  <a:extLst>
                    <a:ext uri="{A12FA001-AC4F-418D-AE19-62706E023703}">
                      <ahyp:hlinkClr xmlns:ahyp="http://schemas.microsoft.com/office/drawing/2018/hyperlinkcolor" val="tx"/>
                    </a:ext>
                  </a:extLst>
                </a:hlinkClick>
                <a:rtl val="0"/>
              </a:rPr>
              <a:t>Work trend Index Annual Report: Will AI Fix Work?</a:t>
            </a:r>
            <a:r>
              <a:rPr kumimoji="0" lang="en-US" sz="900" b="0" i="0" u="none" strike="noStrike" kern="0" cap="none" spc="0" normalizeH="0" baseline="0" noProof="0">
                <a:ln>
                  <a:noFill/>
                </a:ln>
                <a:solidFill>
                  <a:srgbClr val="0078D4"/>
                </a:solidFill>
                <a:effectLst/>
                <a:uLnTx/>
                <a:uFillTx/>
                <a:latin typeface="Segoe UI"/>
                <a:ea typeface="+mn-ea"/>
                <a:cs typeface="Segoe UI"/>
                <a:sym typeface="Segoe UI"/>
                <a:rtl val="0"/>
              </a:rPr>
              <a:t> </a:t>
            </a:r>
            <a:r>
              <a:rPr kumimoji="0" lang="en-US" sz="900" b="0" i="0" u="none" strike="noStrike" kern="0" cap="none" spc="0" normalizeH="0" baseline="0" noProof="0">
                <a:ln>
                  <a:noFill/>
                </a:ln>
                <a:solidFill>
                  <a:srgbClr val="1A1A1A"/>
                </a:solidFill>
                <a:effectLst/>
                <a:uLnTx/>
                <a:uFillTx/>
                <a:latin typeface="Segoe UI"/>
                <a:ea typeface="+mn-ea"/>
                <a:cs typeface="Segoe UI"/>
                <a:sym typeface="Segoe UI"/>
                <a:rtl val="0"/>
              </a:rPr>
              <a:t>Microsoft. 9 May 2023 | </a:t>
            </a:r>
            <a:r>
              <a:rPr kumimoji="0" lang="en-CA" sz="900" b="0" i="0" u="none" strike="noStrike" kern="1200" cap="none" spc="0" normalizeH="0" baseline="0" noProof="0">
                <a:ln>
                  <a:noFill/>
                </a:ln>
                <a:solidFill>
                  <a:srgbClr val="0078D4"/>
                </a:solidFill>
                <a:effectLst/>
                <a:uLnTx/>
                <a:uFillTx/>
                <a:latin typeface="Segoe UI"/>
                <a:ea typeface="+mn-ea"/>
                <a:cs typeface="Segoe UI" panose="020B0502040204020203" pitchFamily="34" charset="0"/>
                <a:hlinkClick r:id="rId5">
                  <a:extLst>
                    <a:ext uri="{A12FA001-AC4F-418D-AE19-62706E023703}">
                      <ahyp:hlinkClr xmlns:ahyp="http://schemas.microsoft.com/office/drawing/2018/hyperlinkcolor" val="tx"/>
                    </a:ext>
                  </a:extLst>
                </a:hlinkClick>
              </a:rPr>
              <a:t>Microsoft Work Trend Index: What can Copilot’s Earliest Users Teach Us About Generative AI at Work?</a:t>
            </a:r>
            <a:r>
              <a:rPr kumimoji="0" lang="en-CA" sz="900" b="0" i="0" u="none" strike="noStrike" kern="1200" cap="none" spc="0" normalizeH="0" baseline="0" noProof="0">
                <a:ln>
                  <a:noFill/>
                </a:ln>
                <a:solidFill>
                  <a:srgbClr val="0078D4"/>
                </a:solidFill>
                <a:effectLst/>
                <a:uLnTx/>
                <a:uFillTx/>
                <a:latin typeface="Segoe UI"/>
                <a:ea typeface="+mn-ea"/>
                <a:cs typeface="Segoe UI" panose="020B0502040204020203" pitchFamily="34" charset="0"/>
              </a:rPr>
              <a:t>: </a:t>
            </a:r>
            <a:r>
              <a:rPr kumimoji="0" lang="en-CA" sz="900" b="0" i="0" u="none" strike="noStrike" kern="1200" cap="none" spc="0" normalizeH="0" baseline="0" noProof="0">
                <a:ln>
                  <a:noFill/>
                </a:ln>
                <a:solidFill>
                  <a:srgbClr val="1A1A1A"/>
                </a:solidFill>
                <a:effectLst/>
                <a:uLnTx/>
                <a:uFillTx/>
                <a:latin typeface="Segoe UI"/>
                <a:ea typeface="+mn-ea"/>
                <a:cs typeface="Segoe UI" panose="020B0502040204020203" pitchFamily="34" charset="0"/>
              </a:rPr>
              <a:t>Microsoft. 15 November 2023</a:t>
            </a:r>
          </a:p>
        </p:txBody>
      </p:sp>
    </p:spTree>
    <p:extLst>
      <p:ext uri="{BB962C8B-B14F-4D97-AF65-F5344CB8AC3E}">
        <p14:creationId xmlns:p14="http://schemas.microsoft.com/office/powerpoint/2010/main" val="30910982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50"/>
                                        <p:tgtEl>
                                          <p:spTgt spid="8"/>
                                        </p:tgtEl>
                                      </p:cBhvr>
                                    </p:animEffect>
                                  </p:childTnLst>
                                </p:cTn>
                              </p:par>
                              <p:par>
                                <p:cTn id="8" presetID="42" presetClass="path" presetSubtype="0" decel="100000" fill="hold" grpId="1" nodeType="withEffect">
                                  <p:stCondLst>
                                    <p:cond delay="0"/>
                                  </p:stCondLst>
                                  <p:childTnLst>
                                    <p:animMotion origin="layout" path="M -0.01719 -0.00023 L -1.25E-6 1.85185E-6 " pathEditMode="relative" rAng="0" ptsTypes="AA">
                                      <p:cBhvr>
                                        <p:cTn id="9" dur="500" fill="hold"/>
                                        <p:tgtEl>
                                          <p:spTgt spid="8"/>
                                        </p:tgtEl>
                                        <p:attrNameLst>
                                          <p:attrName>ppt_x</p:attrName>
                                          <p:attrName>ppt_y</p:attrName>
                                        </p:attrNameLst>
                                      </p:cBhvr>
                                      <p:rCtr x="859" y="0"/>
                                    </p:animMotion>
                                  </p:childTnLst>
                                </p:cTn>
                              </p:par>
                              <p:par>
                                <p:cTn id="10" presetID="10"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250"/>
                                        <p:tgtEl>
                                          <p:spTgt spid="9"/>
                                        </p:tgtEl>
                                      </p:cBhvr>
                                    </p:animEffect>
                                  </p:childTnLst>
                                </p:cTn>
                              </p:par>
                              <p:par>
                                <p:cTn id="13" presetID="42" presetClass="path" presetSubtype="0" decel="100000" fill="hold" grpId="1" nodeType="withEffect">
                                  <p:stCondLst>
                                    <p:cond delay="0"/>
                                  </p:stCondLst>
                                  <p:childTnLst>
                                    <p:animMotion origin="layout" path="M -0.01719 -0.00023 L -1.25E-6 1.85185E-6 " pathEditMode="relative" rAng="0" ptsTypes="AA">
                                      <p:cBhvr>
                                        <p:cTn id="14" dur="500" fill="hold"/>
                                        <p:tgtEl>
                                          <p:spTgt spid="9"/>
                                        </p:tgtEl>
                                        <p:attrNameLst>
                                          <p:attrName>ppt_x</p:attrName>
                                          <p:attrName>ppt_y</p:attrName>
                                        </p:attrNameLst>
                                      </p:cBhvr>
                                      <p:rCtr x="859" y="0"/>
                                    </p:animMotion>
                                  </p:childTnLst>
                                </p:cTn>
                              </p:par>
                              <p:par>
                                <p:cTn id="15" presetID="10"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250"/>
                                        <p:tgtEl>
                                          <p:spTgt spid="10"/>
                                        </p:tgtEl>
                                      </p:cBhvr>
                                    </p:animEffect>
                                  </p:childTnLst>
                                </p:cTn>
                              </p:par>
                              <p:par>
                                <p:cTn id="18" presetID="42" presetClass="path" presetSubtype="0" decel="100000" fill="hold" grpId="1" nodeType="withEffect">
                                  <p:stCondLst>
                                    <p:cond delay="0"/>
                                  </p:stCondLst>
                                  <p:childTnLst>
                                    <p:animMotion origin="layout" path="M -0.01719 -0.00023 L -1.25E-6 1.85185E-6 " pathEditMode="relative" rAng="0" ptsTypes="AA">
                                      <p:cBhvr>
                                        <p:cTn id="19" dur="500" fill="hold"/>
                                        <p:tgtEl>
                                          <p:spTgt spid="10"/>
                                        </p:tgtEl>
                                        <p:attrNameLst>
                                          <p:attrName>ppt_x</p:attrName>
                                          <p:attrName>ppt_y</p:attrName>
                                        </p:attrNameLst>
                                      </p:cBhvr>
                                      <p:rCtr x="859" y="0"/>
                                    </p:animMotion>
                                  </p:childTnLst>
                                </p:cTn>
                              </p:par>
                              <p:par>
                                <p:cTn id="20" presetID="10"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250"/>
                                        <p:tgtEl>
                                          <p:spTgt spid="11"/>
                                        </p:tgtEl>
                                      </p:cBhvr>
                                    </p:animEffect>
                                  </p:childTnLst>
                                </p:cTn>
                              </p:par>
                              <p:par>
                                <p:cTn id="23" presetID="42" presetClass="path" presetSubtype="0" decel="100000" fill="hold" grpId="1" nodeType="withEffect">
                                  <p:stCondLst>
                                    <p:cond delay="0"/>
                                  </p:stCondLst>
                                  <p:childTnLst>
                                    <p:animMotion origin="layout" path="M -0.01719 -0.00023 L -1.25E-6 1.85185E-6 " pathEditMode="relative" rAng="0" ptsTypes="AA">
                                      <p:cBhvr>
                                        <p:cTn id="24" dur="500" fill="hold"/>
                                        <p:tgtEl>
                                          <p:spTgt spid="11"/>
                                        </p:tgtEl>
                                        <p:attrNameLst>
                                          <p:attrName>ppt_x</p:attrName>
                                          <p:attrName>ppt_y</p:attrName>
                                        </p:attrNameLst>
                                      </p:cBhvr>
                                      <p:rCtr x="859" y="0"/>
                                    </p:animMotion>
                                  </p:childTnLst>
                                </p:cTn>
                              </p:par>
                              <p:par>
                                <p:cTn id="25" presetID="10"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250"/>
                                        <p:tgtEl>
                                          <p:spTgt spid="6"/>
                                        </p:tgtEl>
                                      </p:cBhvr>
                                    </p:animEffect>
                                  </p:childTnLst>
                                </p:cTn>
                              </p:par>
                              <p:par>
                                <p:cTn id="28" presetID="42" presetClass="path" presetSubtype="0" decel="100000" fill="hold" grpId="1" nodeType="withEffect">
                                  <p:stCondLst>
                                    <p:cond delay="0"/>
                                  </p:stCondLst>
                                  <p:childTnLst>
                                    <p:animMotion origin="layout" path="M -0.01719 -0.00023 L -1.25E-6 1.85185E-6 " pathEditMode="relative" rAng="0" ptsTypes="AA">
                                      <p:cBhvr>
                                        <p:cTn id="29" dur="500" fill="hold"/>
                                        <p:tgtEl>
                                          <p:spTgt spid="6"/>
                                        </p:tgtEl>
                                        <p:attrNameLst>
                                          <p:attrName>ppt_x</p:attrName>
                                          <p:attrName>ppt_y</p:attrName>
                                        </p:attrNameLst>
                                      </p:cBhvr>
                                      <p:rCtr x="859" y="0"/>
                                    </p:animMotion>
                                  </p:childTnLst>
                                </p:cTn>
                              </p:par>
                              <p:par>
                                <p:cTn id="30" presetID="10" presetClass="entr" presetSubtype="0" fill="hold" grpId="0" nodeType="with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250"/>
                                        <p:tgtEl>
                                          <p:spTgt spid="7"/>
                                        </p:tgtEl>
                                      </p:cBhvr>
                                    </p:animEffect>
                                  </p:childTnLst>
                                </p:cTn>
                              </p:par>
                              <p:par>
                                <p:cTn id="33" presetID="42" presetClass="path" presetSubtype="0" decel="100000" fill="hold" grpId="1" nodeType="withEffect">
                                  <p:stCondLst>
                                    <p:cond delay="0"/>
                                  </p:stCondLst>
                                  <p:childTnLst>
                                    <p:animMotion origin="layout" path="M -0.01719 -0.00023 L -1.25E-6 1.85185E-6 " pathEditMode="relative" rAng="0" ptsTypes="AA">
                                      <p:cBhvr>
                                        <p:cTn id="34" dur="500" fill="hold"/>
                                        <p:tgtEl>
                                          <p:spTgt spid="7"/>
                                        </p:tgtEl>
                                        <p:attrNameLst>
                                          <p:attrName>ppt_x</p:attrName>
                                          <p:attrName>ppt_y</p:attrName>
                                        </p:attrNameLst>
                                      </p:cBhvr>
                                      <p:rCtr x="859" y="0"/>
                                    </p:animMotion>
                                  </p:childTnLst>
                                </p:cTn>
                              </p:par>
                            </p:childTnLst>
                          </p:cTn>
                        </p:par>
                        <p:par>
                          <p:cTn id="35" fill="hold">
                            <p:stCondLst>
                              <p:cond delay="500"/>
                            </p:stCondLst>
                            <p:childTnLst>
                              <p:par>
                                <p:cTn id="36" presetID="16" presetClass="entr" presetSubtype="37" fill="hold" nodeType="afterEffect">
                                  <p:stCondLst>
                                    <p:cond delay="0"/>
                                  </p:stCondLst>
                                  <p:childTnLst>
                                    <p:set>
                                      <p:cBhvr>
                                        <p:cTn id="37" dur="1" fill="hold">
                                          <p:stCondLst>
                                            <p:cond delay="0"/>
                                          </p:stCondLst>
                                        </p:cTn>
                                        <p:tgtEl>
                                          <p:spTgt spid="3"/>
                                        </p:tgtEl>
                                        <p:attrNameLst>
                                          <p:attrName>style.visibility</p:attrName>
                                        </p:attrNameLst>
                                      </p:cBhvr>
                                      <p:to>
                                        <p:strVal val="visible"/>
                                      </p:to>
                                    </p:set>
                                    <p:animEffect transition="in" filter="barn(outVertical)">
                                      <p:cBhvr>
                                        <p:cTn id="38" dur="500"/>
                                        <p:tgtEl>
                                          <p:spTgt spid="3"/>
                                        </p:tgtEl>
                                      </p:cBhvr>
                                    </p:animEffect>
                                  </p:childTnLst>
                                </p:cTn>
                              </p:par>
                            </p:childTnLst>
                          </p:cTn>
                        </p:par>
                        <p:par>
                          <p:cTn id="39" fill="hold">
                            <p:stCondLst>
                              <p:cond delay="1000"/>
                            </p:stCondLst>
                            <p:childTnLst>
                              <p:par>
                                <p:cTn id="40" presetID="53" presetClass="entr" presetSubtype="16" fill="hold" grpId="0" nodeType="afterEffect">
                                  <p:stCondLst>
                                    <p:cond delay="0"/>
                                  </p:stCondLst>
                                  <p:childTnLst>
                                    <p:set>
                                      <p:cBhvr>
                                        <p:cTn id="41" dur="1" fill="hold">
                                          <p:stCondLst>
                                            <p:cond delay="0"/>
                                          </p:stCondLst>
                                        </p:cTn>
                                        <p:tgtEl>
                                          <p:spTgt spid="4"/>
                                        </p:tgtEl>
                                        <p:attrNameLst>
                                          <p:attrName>style.visibility</p:attrName>
                                        </p:attrNameLst>
                                      </p:cBhvr>
                                      <p:to>
                                        <p:strVal val="visible"/>
                                      </p:to>
                                    </p:set>
                                    <p:anim calcmode="lin" valueType="num">
                                      <p:cBhvr>
                                        <p:cTn id="42" dur="500" fill="hold"/>
                                        <p:tgtEl>
                                          <p:spTgt spid="4"/>
                                        </p:tgtEl>
                                        <p:attrNameLst>
                                          <p:attrName>ppt_w</p:attrName>
                                        </p:attrNameLst>
                                      </p:cBhvr>
                                      <p:tavLst>
                                        <p:tav tm="0">
                                          <p:val>
                                            <p:fltVal val="0"/>
                                          </p:val>
                                        </p:tav>
                                        <p:tav tm="100000">
                                          <p:val>
                                            <p:strVal val="#ppt_w"/>
                                          </p:val>
                                        </p:tav>
                                      </p:tavLst>
                                    </p:anim>
                                    <p:anim calcmode="lin" valueType="num">
                                      <p:cBhvr>
                                        <p:cTn id="43" dur="500" fill="hold"/>
                                        <p:tgtEl>
                                          <p:spTgt spid="4"/>
                                        </p:tgtEl>
                                        <p:attrNameLst>
                                          <p:attrName>ppt_h</p:attrName>
                                        </p:attrNameLst>
                                      </p:cBhvr>
                                      <p:tavLst>
                                        <p:tav tm="0">
                                          <p:val>
                                            <p:fltVal val="0"/>
                                          </p:val>
                                        </p:tav>
                                        <p:tav tm="100000">
                                          <p:val>
                                            <p:strVal val="#ppt_h"/>
                                          </p:val>
                                        </p:tav>
                                      </p:tavLst>
                                    </p:anim>
                                    <p:animEffect transition="in" filter="fade">
                                      <p:cBhvr>
                                        <p:cTn id="44" dur="500"/>
                                        <p:tgtEl>
                                          <p:spTgt spid="4"/>
                                        </p:tgtEl>
                                      </p:cBhvr>
                                    </p:animEffect>
                                  </p:childTnLst>
                                </p:cTn>
                              </p:par>
                              <p:par>
                                <p:cTn id="45" presetID="53" presetClass="entr" presetSubtype="16" fill="hold" nodeType="withEffect">
                                  <p:stCondLst>
                                    <p:cond delay="0"/>
                                  </p:stCondLst>
                                  <p:childTnLst>
                                    <p:set>
                                      <p:cBhvr>
                                        <p:cTn id="46" dur="1" fill="hold">
                                          <p:stCondLst>
                                            <p:cond delay="0"/>
                                          </p:stCondLst>
                                        </p:cTn>
                                        <p:tgtEl>
                                          <p:spTgt spid="12"/>
                                        </p:tgtEl>
                                        <p:attrNameLst>
                                          <p:attrName>style.visibility</p:attrName>
                                        </p:attrNameLst>
                                      </p:cBhvr>
                                      <p:to>
                                        <p:strVal val="visible"/>
                                      </p:to>
                                    </p:set>
                                    <p:anim calcmode="lin" valueType="num">
                                      <p:cBhvr>
                                        <p:cTn id="47" dur="500" fill="hold"/>
                                        <p:tgtEl>
                                          <p:spTgt spid="12"/>
                                        </p:tgtEl>
                                        <p:attrNameLst>
                                          <p:attrName>ppt_w</p:attrName>
                                        </p:attrNameLst>
                                      </p:cBhvr>
                                      <p:tavLst>
                                        <p:tav tm="0">
                                          <p:val>
                                            <p:fltVal val="0"/>
                                          </p:val>
                                        </p:tav>
                                        <p:tav tm="100000">
                                          <p:val>
                                            <p:strVal val="#ppt_w"/>
                                          </p:val>
                                        </p:tav>
                                      </p:tavLst>
                                    </p:anim>
                                    <p:anim calcmode="lin" valueType="num">
                                      <p:cBhvr>
                                        <p:cTn id="48" dur="500" fill="hold"/>
                                        <p:tgtEl>
                                          <p:spTgt spid="12"/>
                                        </p:tgtEl>
                                        <p:attrNameLst>
                                          <p:attrName>ppt_h</p:attrName>
                                        </p:attrNameLst>
                                      </p:cBhvr>
                                      <p:tavLst>
                                        <p:tav tm="0">
                                          <p:val>
                                            <p:fltVal val="0"/>
                                          </p:val>
                                        </p:tav>
                                        <p:tav tm="100000">
                                          <p:val>
                                            <p:strVal val="#ppt_h"/>
                                          </p:val>
                                        </p:tav>
                                      </p:tavLst>
                                    </p:anim>
                                    <p:animEffect transition="in" filter="fade">
                                      <p:cBhvr>
                                        <p:cTn id="49" dur="500"/>
                                        <p:tgtEl>
                                          <p:spTgt spid="12"/>
                                        </p:tgtEl>
                                      </p:cBhvr>
                                    </p:animEffect>
                                  </p:childTnLst>
                                </p:cTn>
                              </p:par>
                            </p:childTnLst>
                          </p:cTn>
                        </p:par>
                        <p:par>
                          <p:cTn id="50" fill="hold">
                            <p:stCondLst>
                              <p:cond delay="1500"/>
                            </p:stCondLst>
                            <p:childTnLst>
                              <p:par>
                                <p:cTn id="51" presetID="10" presetClass="entr" presetSubtype="0" fill="hold" grpId="0" nodeType="afterEffect">
                                  <p:stCondLst>
                                    <p:cond delay="0"/>
                                  </p:stCondLst>
                                  <p:childTnLst>
                                    <p:set>
                                      <p:cBhvr>
                                        <p:cTn id="52" dur="1" fill="hold">
                                          <p:stCondLst>
                                            <p:cond delay="0"/>
                                          </p:stCondLst>
                                        </p:cTn>
                                        <p:tgtEl>
                                          <p:spTgt spid="15"/>
                                        </p:tgtEl>
                                        <p:attrNameLst>
                                          <p:attrName>style.visibility</p:attrName>
                                        </p:attrNameLst>
                                      </p:cBhvr>
                                      <p:to>
                                        <p:strVal val="visible"/>
                                      </p:to>
                                    </p:set>
                                    <p:animEffect transition="in" filter="fade">
                                      <p:cBhvr>
                                        <p:cTn id="53" dur="250"/>
                                        <p:tgtEl>
                                          <p:spTgt spid="15"/>
                                        </p:tgtEl>
                                      </p:cBhvr>
                                    </p:animEffect>
                                  </p:childTnLst>
                                </p:cTn>
                              </p:par>
                              <p:par>
                                <p:cTn id="54" presetID="42" presetClass="path" presetSubtype="0" decel="100000" fill="hold" grpId="1" nodeType="withEffect">
                                  <p:stCondLst>
                                    <p:cond delay="0"/>
                                  </p:stCondLst>
                                  <p:childTnLst>
                                    <p:animMotion origin="layout" path="M -0.01719 -0.00023 L -1.25E-6 1.85185E-6 " pathEditMode="relative" rAng="0" ptsTypes="AA">
                                      <p:cBhvr>
                                        <p:cTn id="55" dur="500" fill="hold"/>
                                        <p:tgtEl>
                                          <p:spTgt spid="15"/>
                                        </p:tgtEl>
                                        <p:attrNameLst>
                                          <p:attrName>ppt_x</p:attrName>
                                          <p:attrName>ppt_y</p:attrName>
                                        </p:attrNameLst>
                                      </p:cBhvr>
                                      <p:rCtr x="859" y="0"/>
                                    </p:animMotion>
                                  </p:childTnLst>
                                </p:cTn>
                              </p:par>
                              <p:par>
                                <p:cTn id="56" presetID="10" presetClass="entr" presetSubtype="0" fill="hold" grpId="0" nodeType="withEffect">
                                  <p:stCondLst>
                                    <p:cond delay="0"/>
                                  </p:stCondLst>
                                  <p:childTnLst>
                                    <p:set>
                                      <p:cBhvr>
                                        <p:cTn id="57" dur="1" fill="hold">
                                          <p:stCondLst>
                                            <p:cond delay="0"/>
                                          </p:stCondLst>
                                        </p:cTn>
                                        <p:tgtEl>
                                          <p:spTgt spid="16"/>
                                        </p:tgtEl>
                                        <p:attrNameLst>
                                          <p:attrName>style.visibility</p:attrName>
                                        </p:attrNameLst>
                                      </p:cBhvr>
                                      <p:to>
                                        <p:strVal val="visible"/>
                                      </p:to>
                                    </p:set>
                                    <p:animEffect transition="in" filter="fade">
                                      <p:cBhvr>
                                        <p:cTn id="58" dur="250"/>
                                        <p:tgtEl>
                                          <p:spTgt spid="16"/>
                                        </p:tgtEl>
                                      </p:cBhvr>
                                    </p:animEffect>
                                  </p:childTnLst>
                                </p:cTn>
                              </p:par>
                              <p:par>
                                <p:cTn id="59" presetID="42" presetClass="path" presetSubtype="0" decel="100000" fill="hold" grpId="1" nodeType="withEffect">
                                  <p:stCondLst>
                                    <p:cond delay="0"/>
                                  </p:stCondLst>
                                  <p:childTnLst>
                                    <p:animMotion origin="layout" path="M -0.01719 -0.00023 L -1.25E-6 1.85185E-6 " pathEditMode="relative" rAng="0" ptsTypes="AA">
                                      <p:cBhvr>
                                        <p:cTn id="60" dur="500" fill="hold"/>
                                        <p:tgtEl>
                                          <p:spTgt spid="16"/>
                                        </p:tgtEl>
                                        <p:attrNameLst>
                                          <p:attrName>ppt_x</p:attrName>
                                          <p:attrName>ppt_y</p:attrName>
                                        </p:attrNameLst>
                                      </p:cBhvr>
                                      <p:rCtr x="859" y="0"/>
                                    </p:animMotion>
                                  </p:childTnLst>
                                </p:cTn>
                              </p:par>
                              <p:par>
                                <p:cTn id="61" presetID="10" presetClass="entr" presetSubtype="0" fill="hold" grpId="0" nodeType="withEffect">
                                  <p:stCondLst>
                                    <p:cond delay="0"/>
                                  </p:stCondLst>
                                  <p:childTnLst>
                                    <p:set>
                                      <p:cBhvr>
                                        <p:cTn id="62" dur="1" fill="hold">
                                          <p:stCondLst>
                                            <p:cond delay="0"/>
                                          </p:stCondLst>
                                        </p:cTn>
                                        <p:tgtEl>
                                          <p:spTgt spid="17"/>
                                        </p:tgtEl>
                                        <p:attrNameLst>
                                          <p:attrName>style.visibility</p:attrName>
                                        </p:attrNameLst>
                                      </p:cBhvr>
                                      <p:to>
                                        <p:strVal val="visible"/>
                                      </p:to>
                                    </p:set>
                                    <p:animEffect transition="in" filter="fade">
                                      <p:cBhvr>
                                        <p:cTn id="63" dur="250"/>
                                        <p:tgtEl>
                                          <p:spTgt spid="17"/>
                                        </p:tgtEl>
                                      </p:cBhvr>
                                    </p:animEffect>
                                  </p:childTnLst>
                                </p:cTn>
                              </p:par>
                              <p:par>
                                <p:cTn id="64" presetID="42" presetClass="path" presetSubtype="0" decel="100000" fill="hold" grpId="1" nodeType="withEffect">
                                  <p:stCondLst>
                                    <p:cond delay="0"/>
                                  </p:stCondLst>
                                  <p:childTnLst>
                                    <p:animMotion origin="layout" path="M -0.01719 -0.00023 L -1.25E-6 1.85185E-6 " pathEditMode="relative" rAng="0" ptsTypes="AA">
                                      <p:cBhvr>
                                        <p:cTn id="65" dur="500" fill="hold"/>
                                        <p:tgtEl>
                                          <p:spTgt spid="17"/>
                                        </p:tgtEl>
                                        <p:attrNameLst>
                                          <p:attrName>ppt_x</p:attrName>
                                          <p:attrName>ppt_y</p:attrName>
                                        </p:attrNameLst>
                                      </p:cBhvr>
                                      <p:rCtr x="859" y="0"/>
                                    </p:animMotion>
                                  </p:childTnLst>
                                </p:cTn>
                              </p:par>
                              <p:par>
                                <p:cTn id="66" presetID="10" presetClass="entr" presetSubtype="0" fill="hold" grpId="0" nodeType="withEffect">
                                  <p:stCondLst>
                                    <p:cond delay="0"/>
                                  </p:stCondLst>
                                  <p:childTnLst>
                                    <p:set>
                                      <p:cBhvr>
                                        <p:cTn id="67" dur="1" fill="hold">
                                          <p:stCondLst>
                                            <p:cond delay="0"/>
                                          </p:stCondLst>
                                        </p:cTn>
                                        <p:tgtEl>
                                          <p:spTgt spid="18"/>
                                        </p:tgtEl>
                                        <p:attrNameLst>
                                          <p:attrName>style.visibility</p:attrName>
                                        </p:attrNameLst>
                                      </p:cBhvr>
                                      <p:to>
                                        <p:strVal val="visible"/>
                                      </p:to>
                                    </p:set>
                                    <p:animEffect transition="in" filter="fade">
                                      <p:cBhvr>
                                        <p:cTn id="68" dur="250"/>
                                        <p:tgtEl>
                                          <p:spTgt spid="18"/>
                                        </p:tgtEl>
                                      </p:cBhvr>
                                    </p:animEffect>
                                  </p:childTnLst>
                                </p:cTn>
                              </p:par>
                              <p:par>
                                <p:cTn id="69" presetID="42" presetClass="path" presetSubtype="0" decel="100000" fill="hold" grpId="1" nodeType="withEffect">
                                  <p:stCondLst>
                                    <p:cond delay="0"/>
                                  </p:stCondLst>
                                  <p:childTnLst>
                                    <p:animMotion origin="layout" path="M -0.01719 -0.00023 L -1.25E-6 1.85185E-6 " pathEditMode="relative" rAng="0" ptsTypes="AA">
                                      <p:cBhvr>
                                        <p:cTn id="70" dur="500" fill="hold"/>
                                        <p:tgtEl>
                                          <p:spTgt spid="18"/>
                                        </p:tgtEl>
                                        <p:attrNameLst>
                                          <p:attrName>ppt_x</p:attrName>
                                          <p:attrName>ppt_y</p:attrName>
                                        </p:attrNameLst>
                                      </p:cBhvr>
                                      <p:rCtr x="859" y="0"/>
                                    </p:animMotion>
                                  </p:childTnLst>
                                </p:cTn>
                              </p:par>
                              <p:par>
                                <p:cTn id="71" presetID="10" presetClass="entr" presetSubtype="0" fill="hold" grpId="0" nodeType="withEffect">
                                  <p:stCondLst>
                                    <p:cond delay="0"/>
                                  </p:stCondLst>
                                  <p:childTnLst>
                                    <p:set>
                                      <p:cBhvr>
                                        <p:cTn id="72" dur="1" fill="hold">
                                          <p:stCondLst>
                                            <p:cond delay="0"/>
                                          </p:stCondLst>
                                        </p:cTn>
                                        <p:tgtEl>
                                          <p:spTgt spid="13"/>
                                        </p:tgtEl>
                                        <p:attrNameLst>
                                          <p:attrName>style.visibility</p:attrName>
                                        </p:attrNameLst>
                                      </p:cBhvr>
                                      <p:to>
                                        <p:strVal val="visible"/>
                                      </p:to>
                                    </p:set>
                                    <p:animEffect transition="in" filter="fade">
                                      <p:cBhvr>
                                        <p:cTn id="73" dur="250"/>
                                        <p:tgtEl>
                                          <p:spTgt spid="13"/>
                                        </p:tgtEl>
                                      </p:cBhvr>
                                    </p:animEffect>
                                  </p:childTnLst>
                                </p:cTn>
                              </p:par>
                              <p:par>
                                <p:cTn id="74" presetID="42" presetClass="path" presetSubtype="0" decel="100000" fill="hold" grpId="1" nodeType="withEffect">
                                  <p:stCondLst>
                                    <p:cond delay="0"/>
                                  </p:stCondLst>
                                  <p:childTnLst>
                                    <p:animMotion origin="layout" path="M -0.01719 -0.00023 L -1.25E-6 1.85185E-6 " pathEditMode="relative" rAng="0" ptsTypes="AA">
                                      <p:cBhvr>
                                        <p:cTn id="75" dur="500" fill="hold"/>
                                        <p:tgtEl>
                                          <p:spTgt spid="13"/>
                                        </p:tgtEl>
                                        <p:attrNameLst>
                                          <p:attrName>ppt_x</p:attrName>
                                          <p:attrName>ppt_y</p:attrName>
                                        </p:attrNameLst>
                                      </p:cBhvr>
                                      <p:rCtr x="859" y="0"/>
                                    </p:animMotion>
                                  </p:childTnLst>
                                </p:cTn>
                              </p:par>
                              <p:par>
                                <p:cTn id="76" presetID="10" presetClass="entr" presetSubtype="0" fill="hold" grpId="0" nodeType="withEffect">
                                  <p:stCondLst>
                                    <p:cond delay="0"/>
                                  </p:stCondLst>
                                  <p:childTnLst>
                                    <p:set>
                                      <p:cBhvr>
                                        <p:cTn id="77" dur="1" fill="hold">
                                          <p:stCondLst>
                                            <p:cond delay="0"/>
                                          </p:stCondLst>
                                        </p:cTn>
                                        <p:tgtEl>
                                          <p:spTgt spid="14"/>
                                        </p:tgtEl>
                                        <p:attrNameLst>
                                          <p:attrName>style.visibility</p:attrName>
                                        </p:attrNameLst>
                                      </p:cBhvr>
                                      <p:to>
                                        <p:strVal val="visible"/>
                                      </p:to>
                                    </p:set>
                                    <p:animEffect transition="in" filter="fade">
                                      <p:cBhvr>
                                        <p:cTn id="78" dur="250"/>
                                        <p:tgtEl>
                                          <p:spTgt spid="14"/>
                                        </p:tgtEl>
                                      </p:cBhvr>
                                    </p:animEffect>
                                  </p:childTnLst>
                                </p:cTn>
                              </p:par>
                              <p:par>
                                <p:cTn id="79" presetID="42" presetClass="path" presetSubtype="0" decel="100000" fill="hold" grpId="1" nodeType="withEffect">
                                  <p:stCondLst>
                                    <p:cond delay="0"/>
                                  </p:stCondLst>
                                  <p:childTnLst>
                                    <p:animMotion origin="layout" path="M -0.01719 -0.00023 L -1.25E-6 1.85185E-6 " pathEditMode="relative" rAng="0" ptsTypes="AA">
                                      <p:cBhvr>
                                        <p:cTn id="80" dur="500" fill="hold"/>
                                        <p:tgtEl>
                                          <p:spTgt spid="14"/>
                                        </p:tgtEl>
                                        <p:attrNameLst>
                                          <p:attrName>ppt_x</p:attrName>
                                          <p:attrName>ppt_y</p:attrName>
                                        </p:attrNameLst>
                                      </p:cBhvr>
                                      <p:rCtr x="859" y="0"/>
                                    </p:animMotion>
                                  </p:childTnLst>
                                </p:cTn>
                              </p:par>
                            </p:childTnLst>
                          </p:cTn>
                        </p:par>
                        <p:par>
                          <p:cTn id="81" fill="hold">
                            <p:stCondLst>
                              <p:cond delay="2000"/>
                            </p:stCondLst>
                            <p:childTnLst>
                              <p:par>
                                <p:cTn id="82" presetID="10" presetClass="entr" presetSubtype="0" fill="hold" grpId="0" nodeType="afterEffect">
                                  <p:stCondLst>
                                    <p:cond delay="0"/>
                                  </p:stCondLst>
                                  <p:childTnLst>
                                    <p:set>
                                      <p:cBhvr>
                                        <p:cTn id="83" dur="1" fill="hold">
                                          <p:stCondLst>
                                            <p:cond delay="0"/>
                                          </p:stCondLst>
                                        </p:cTn>
                                        <p:tgtEl>
                                          <p:spTgt spid="19"/>
                                        </p:tgtEl>
                                        <p:attrNameLst>
                                          <p:attrName>style.visibility</p:attrName>
                                        </p:attrNameLst>
                                      </p:cBhvr>
                                      <p:to>
                                        <p:strVal val="visible"/>
                                      </p:to>
                                    </p:set>
                                    <p:animEffect transition="in" filter="fade">
                                      <p:cBhvr>
                                        <p:cTn id="8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6" grpId="1"/>
      <p:bldP spid="7" grpId="0"/>
      <p:bldP spid="7" grpId="1"/>
      <p:bldP spid="8" grpId="0"/>
      <p:bldP spid="8" grpId="1"/>
      <p:bldP spid="9" grpId="0"/>
      <p:bldP spid="9" grpId="1"/>
      <p:bldP spid="10" grpId="0"/>
      <p:bldP spid="10" grpId="1"/>
      <p:bldP spid="11" grpId="0"/>
      <p:bldP spid="11" grpId="1"/>
      <p:bldP spid="13" grpId="0"/>
      <p:bldP spid="13" grpId="1"/>
      <p:bldP spid="14" grpId="0"/>
      <p:bldP spid="14" grpId="1"/>
      <p:bldP spid="15" grpId="0"/>
      <p:bldP spid="15" grpId="1"/>
      <p:bldP spid="16" grpId="0"/>
      <p:bldP spid="16" grpId="1"/>
      <p:bldP spid="17" grpId="0"/>
      <p:bldP spid="17" grpId="1"/>
      <p:bldP spid="18" grpId="0"/>
      <p:bldP spid="18" grpId="1"/>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239B68B-527E-CA34-E556-4E9A8A97C56A}"/>
              </a:ext>
            </a:extLst>
          </p:cNvPr>
          <p:cNvSpPr/>
          <p:nvPr/>
        </p:nvSpPr>
        <p:spPr bwMode="auto">
          <a:xfrm>
            <a:off x="476854" y="6199078"/>
            <a:ext cx="3048000" cy="311888"/>
          </a:xfrm>
          <a:prstGeom prst="rect">
            <a:avLst/>
          </a:prstGeom>
          <a:solidFill>
            <a:srgbClr val="243A5D"/>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GB" sz="2000" err="1">
              <a:solidFill>
                <a:srgbClr val="FFFFFF"/>
              </a:solidFill>
              <a:ea typeface="Segoe UI" pitchFamily="34" charset="0"/>
              <a:cs typeface="Segoe UI" pitchFamily="34" charset="0"/>
            </a:endParaRPr>
          </a:p>
        </p:txBody>
      </p:sp>
      <p:sp>
        <p:nvSpPr>
          <p:cNvPr id="3" name="Graphic 44">
            <a:extLst>
              <a:ext uri="{FF2B5EF4-FFF2-40B4-BE49-F238E27FC236}">
                <a16:creationId xmlns:a16="http://schemas.microsoft.com/office/drawing/2014/main" id="{D7AC9CD3-C13D-368F-DCEB-E9F89AC9B7D0}"/>
              </a:ext>
              <a:ext uri="{C183D7F6-B498-43B3-948B-1728B52AA6E4}">
                <adec:decorative xmlns:adec="http://schemas.microsoft.com/office/drawing/2017/decorative" val="1"/>
              </a:ext>
            </a:extLst>
          </p:cNvPr>
          <p:cNvSpPr/>
          <p:nvPr/>
        </p:nvSpPr>
        <p:spPr>
          <a:xfrm>
            <a:off x="259080" y="1218590"/>
            <a:ext cx="11643360" cy="5334610"/>
          </a:xfrm>
          <a:prstGeom prst="roundRect">
            <a:avLst>
              <a:gd name="adj" fmla="val 3793"/>
            </a:avLst>
          </a:prstGeom>
          <a:solidFill>
            <a:srgbClr val="F7F7F7"/>
          </a:solidFill>
          <a:ln>
            <a:noFill/>
            <a:headEnd type="none" w="med" len="med"/>
            <a:tailEnd type="none" w="med" len="med"/>
          </a:ln>
          <a:effectLst>
            <a:innerShdw blurRad="114300">
              <a:prstClr val="black">
                <a:alpha val="10000"/>
              </a:prstClr>
            </a:inn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4" name="Title 1">
            <a:extLst>
              <a:ext uri="{FF2B5EF4-FFF2-40B4-BE49-F238E27FC236}">
                <a16:creationId xmlns:a16="http://schemas.microsoft.com/office/drawing/2014/main" id="{6DEB5C4F-73C1-C006-FCEC-FA4B6D411D20}"/>
              </a:ext>
            </a:extLst>
          </p:cNvPr>
          <p:cNvSpPr txBox="1">
            <a:spLocks/>
          </p:cNvSpPr>
          <p:nvPr/>
        </p:nvSpPr>
        <p:spPr>
          <a:xfrm>
            <a:off x="588262" y="457200"/>
            <a:ext cx="10902457" cy="430887"/>
          </a:xfrm>
          <a:prstGeom prst="rect">
            <a:avLst/>
          </a:prstGeom>
        </p:spPr>
        <p:txBody>
          <a:bodyPr>
            <a:no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bg1"/>
                </a:solidFill>
                <a:effectLst/>
                <a:latin typeface="+mj-lt"/>
                <a:ea typeface="+mn-ea"/>
                <a:cs typeface="Segoe UI" pitchFamily="34" charset="0"/>
              </a:defRPr>
            </a:lvl1pPr>
          </a:lstStyle>
          <a:p>
            <a:r>
              <a:rPr lang="en-GB">
                <a:cs typeface="Segoe UI"/>
              </a:rPr>
              <a:t>Concerns we've heard from you...</a:t>
            </a:r>
            <a:endParaRPr lang="en-GB"/>
          </a:p>
        </p:txBody>
      </p:sp>
      <p:grpSp>
        <p:nvGrpSpPr>
          <p:cNvPr id="5" name="Group 4" descr="Lack of visibility ">
            <a:extLst>
              <a:ext uri="{FF2B5EF4-FFF2-40B4-BE49-F238E27FC236}">
                <a16:creationId xmlns:a16="http://schemas.microsoft.com/office/drawing/2014/main" id="{5A14E444-5EAD-F447-3831-2D5B7DB325FE}"/>
              </a:ext>
              <a:ext uri="{C183D7F6-B498-43B3-948B-1728B52AA6E4}">
                <adec:decorative xmlns:adec="http://schemas.microsoft.com/office/drawing/2017/decorative" val="0"/>
              </a:ext>
            </a:extLst>
          </p:cNvPr>
          <p:cNvGrpSpPr/>
          <p:nvPr/>
        </p:nvGrpSpPr>
        <p:grpSpPr>
          <a:xfrm>
            <a:off x="1096399" y="2244121"/>
            <a:ext cx="3149427" cy="3233105"/>
            <a:chOff x="1096399" y="2244121"/>
            <a:chExt cx="3149427" cy="3233105"/>
          </a:xfrm>
        </p:grpSpPr>
        <p:sp>
          <p:nvSpPr>
            <p:cNvPr id="6" name="Rectangle: Rounded Corners 5">
              <a:extLst>
                <a:ext uri="{FF2B5EF4-FFF2-40B4-BE49-F238E27FC236}">
                  <a16:creationId xmlns:a16="http://schemas.microsoft.com/office/drawing/2014/main" id="{5BD47E74-E033-D028-A6FD-D444AD58ECE5}"/>
                </a:ext>
                <a:ext uri="{C183D7F6-B498-43B3-948B-1728B52AA6E4}">
                  <adec:decorative xmlns:adec="http://schemas.microsoft.com/office/drawing/2017/decorative" val="1"/>
                </a:ext>
              </a:extLst>
            </p:cNvPr>
            <p:cNvSpPr>
              <a:spLocks/>
            </p:cNvSpPr>
            <p:nvPr/>
          </p:nvSpPr>
          <p:spPr bwMode="auto">
            <a:xfrm>
              <a:off x="1096400" y="2585389"/>
              <a:ext cx="3149426" cy="2891837"/>
            </a:xfrm>
            <a:prstGeom prst="roundRect">
              <a:avLst>
                <a:gd name="adj" fmla="val 5000"/>
              </a:avLst>
            </a:prstGeom>
            <a:solidFill>
              <a:schemeClr val="bg1"/>
            </a:solidFill>
            <a:ln>
              <a:noFill/>
              <a:headEnd type="none" w="med" len="med"/>
              <a:tailEnd type="none" w="med" len="med"/>
            </a:ln>
            <a:effectLst>
              <a:outerShdw blurRad="50800" dist="38100" dir="5400000" algn="t"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7" name="Rectangle 6">
              <a:extLst>
                <a:ext uri="{FF2B5EF4-FFF2-40B4-BE49-F238E27FC236}">
                  <a16:creationId xmlns:a16="http://schemas.microsoft.com/office/drawing/2014/main" id="{B94C4566-EC7B-20AC-E9AD-F93E0AFC2B4A}"/>
                </a:ext>
                <a:ext uri="{C183D7F6-B498-43B3-948B-1728B52AA6E4}">
                  <adec:decorative xmlns:adec="http://schemas.microsoft.com/office/drawing/2017/decorative" val="1"/>
                </a:ext>
              </a:extLst>
            </p:cNvPr>
            <p:cNvSpPr>
              <a:spLocks/>
            </p:cNvSpPr>
            <p:nvPr/>
          </p:nvSpPr>
          <p:spPr bwMode="auto">
            <a:xfrm>
              <a:off x="1096399" y="2737750"/>
              <a:ext cx="3149426" cy="750150"/>
            </a:xfrm>
            <a:prstGeom prst="rect">
              <a:avLst/>
            </a:prstGeom>
            <a:solidFill>
              <a:srgbClr val="F7F7F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8" name="TextBox 7">
              <a:extLst>
                <a:ext uri="{FF2B5EF4-FFF2-40B4-BE49-F238E27FC236}">
                  <a16:creationId xmlns:a16="http://schemas.microsoft.com/office/drawing/2014/main" id="{9F3F87DE-7CE6-5133-5AA6-6C0E194F8D8D}"/>
                </a:ext>
              </a:extLst>
            </p:cNvPr>
            <p:cNvSpPr txBox="1"/>
            <p:nvPr/>
          </p:nvSpPr>
          <p:spPr>
            <a:xfrm>
              <a:off x="1486751" y="3058400"/>
              <a:ext cx="2368722" cy="215444"/>
            </a:xfrm>
            <a:prstGeom prst="rect">
              <a:avLst/>
            </a:prstGeom>
            <a:noFill/>
          </p:spPr>
          <p:txBody>
            <a:bodyPr wrap="square" lIns="0" tIns="0" rIns="0" bIns="0" anchor="t">
              <a:spAutoFit/>
            </a:bodyPr>
            <a:lstStyle/>
            <a:p>
              <a:pPr algn="ctr" defTabSz="932742">
                <a:spcAft>
                  <a:spcPts val="600"/>
                </a:spcAft>
                <a:buSzPct val="90000"/>
                <a:defRPr/>
              </a:pPr>
              <a:r>
                <a:rPr lang="en-US" sz="1400">
                  <a:ln w="3175">
                    <a:noFill/>
                  </a:ln>
                  <a:gradFill flip="none">
                    <a:gsLst>
                      <a:gs pos="0">
                        <a:srgbClr val="3E76D4"/>
                      </a:gs>
                      <a:gs pos="50000">
                        <a:srgbClr val="8661C5"/>
                      </a:gs>
                      <a:gs pos="100000">
                        <a:srgbClr val="C73ECC"/>
                      </a:gs>
                    </a:gsLst>
                    <a:lin ang="2700000" scaled="1"/>
                    <a:tileRect/>
                  </a:gradFill>
                  <a:latin typeface="Segoe UI Semibold"/>
                  <a:cs typeface="Segoe UI Semibold"/>
                </a:rPr>
                <a:t>Lack of visibility</a:t>
              </a:r>
            </a:p>
          </p:txBody>
        </p:sp>
        <p:sp>
          <p:nvSpPr>
            <p:cNvPr id="9" name="Content Placeholder 2">
              <a:extLst>
                <a:ext uri="{FF2B5EF4-FFF2-40B4-BE49-F238E27FC236}">
                  <a16:creationId xmlns:a16="http://schemas.microsoft.com/office/drawing/2014/main" id="{AF313625-BC58-E42F-0F36-21F558E27771}"/>
                </a:ext>
              </a:extLst>
            </p:cNvPr>
            <p:cNvSpPr txBox="1">
              <a:spLocks/>
            </p:cNvSpPr>
            <p:nvPr/>
          </p:nvSpPr>
          <p:spPr>
            <a:xfrm>
              <a:off x="1444409" y="3685481"/>
              <a:ext cx="1941926" cy="800219"/>
            </a:xfrm>
            <a:prstGeom prst="rect">
              <a:avLst/>
            </a:prstGeom>
          </p:spPr>
          <p:txBody>
            <a:bodyPr vert="horz" wrap="square" lIns="0" tIns="0" rIns="0" bIns="0" rtlCol="0" anchor="ctr" anchorCtr="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600"/>
                </a:spcBef>
                <a:spcAft>
                  <a:spcPts val="1200"/>
                </a:spcAft>
                <a:buSzTx/>
                <a:buNone/>
                <a:defRPr/>
              </a:pPr>
              <a:r>
                <a:rPr lang="en-US" sz="4000">
                  <a:ln w="3175">
                    <a:noFill/>
                  </a:ln>
                  <a:latin typeface="Segoe UI Semibold"/>
                </a:rPr>
                <a:t>58</a:t>
              </a:r>
              <a:r>
                <a:rPr lang="en-US" sz="3600">
                  <a:ln w="3175">
                    <a:noFill/>
                  </a:ln>
                  <a:latin typeface="Segoe UI Semibold"/>
                </a:rPr>
                <a:t>%</a:t>
              </a:r>
              <a:br>
                <a:rPr lang="en-US" sz="4000">
                  <a:ln w="3175">
                    <a:noFill/>
                  </a:ln>
                  <a:latin typeface="Segoe UI Semibold"/>
                </a:rPr>
              </a:br>
              <a:r>
                <a:rPr lang="en-US" sz="1200">
                  <a:ln w="3175">
                    <a:noFill/>
                  </a:ln>
                  <a:latin typeface="Segoe UI Semibold"/>
                </a:rPr>
                <a:t>of organizations</a:t>
              </a:r>
            </a:p>
          </p:txBody>
        </p:sp>
        <p:sp>
          <p:nvSpPr>
            <p:cNvPr id="10" name="Content Placeholder 2">
              <a:extLst>
                <a:ext uri="{FF2B5EF4-FFF2-40B4-BE49-F238E27FC236}">
                  <a16:creationId xmlns:a16="http://schemas.microsoft.com/office/drawing/2014/main" id="{D4494CD0-B8E9-D8BD-8415-672A297FAD0E}"/>
                </a:ext>
              </a:extLst>
            </p:cNvPr>
            <p:cNvSpPr txBox="1">
              <a:spLocks/>
            </p:cNvSpPr>
            <p:nvPr/>
          </p:nvSpPr>
          <p:spPr>
            <a:xfrm>
              <a:off x="1444409" y="4581998"/>
              <a:ext cx="2308501" cy="553998"/>
            </a:xfrm>
            <a:prstGeom prst="rect">
              <a:avLst/>
            </a:prstGeom>
          </p:spPr>
          <p:txBody>
            <a:bodyPr vert="horz" wrap="square" lIns="0" tIns="0" rIns="0" bIns="0" rtlCol="0" anchor="ctr" anchorCtr="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0" indent="0">
                <a:spcBef>
                  <a:spcPts val="0"/>
                </a:spcBef>
                <a:spcAft>
                  <a:spcPts val="600"/>
                </a:spcAft>
                <a:buNone/>
                <a:defRPr/>
              </a:pPr>
              <a:r>
                <a:rPr lang="en-US" sz="1200">
                  <a:latin typeface="Segoe UI"/>
                  <a:cs typeface="Segoe UI"/>
                </a:rPr>
                <a:t>a</a:t>
              </a:r>
              <a:r>
                <a:rPr kumimoji="0" lang="en-US" sz="1200" b="0" i="0" u="none" strike="noStrike" kern="1200" cap="none" spc="0" normalizeH="0" baseline="0" noProof="0">
                  <a:ln>
                    <a:noFill/>
                  </a:ln>
                  <a:effectLst/>
                  <a:uLnTx/>
                  <a:uFillTx/>
                  <a:latin typeface="Segoe UI"/>
                  <a:ea typeface="+mn-ea"/>
                  <a:cs typeface="Segoe UI"/>
                </a:rPr>
                <a:t>re concerned about the lack of visibility into the unsanctioned use of </a:t>
              </a:r>
              <a:r>
                <a:rPr kumimoji="0" lang="en-US" sz="1200" b="0" i="0" u="none" strike="noStrike" kern="1200" cap="none" spc="0" normalizeH="0" baseline="0" noProof="0" err="1">
                  <a:ln>
                    <a:noFill/>
                  </a:ln>
                  <a:effectLst/>
                  <a:uLnTx/>
                  <a:uFillTx/>
                  <a:latin typeface="Segoe UI"/>
                  <a:ea typeface="+mn-ea"/>
                  <a:cs typeface="Segoe UI"/>
                </a:rPr>
                <a:t>GenAI</a:t>
              </a:r>
              <a:r>
                <a:rPr lang="en-US" sz="1200" baseline="30000">
                  <a:cs typeface="Segoe UI"/>
                </a:rPr>
                <a:t>2</a:t>
              </a:r>
              <a:r>
                <a:rPr kumimoji="0" lang="en-US" sz="1200" b="0" i="0" u="none" strike="noStrike" kern="1200" cap="none" spc="0" normalizeH="0" baseline="0" noProof="0">
                  <a:ln>
                    <a:noFill/>
                  </a:ln>
                  <a:effectLst/>
                  <a:uLnTx/>
                  <a:uFillTx/>
                  <a:latin typeface="Segoe UI"/>
                  <a:ea typeface="+mn-ea"/>
                  <a:cs typeface="Segoe UI"/>
                </a:rPr>
                <a:t>. </a:t>
              </a:r>
              <a:endParaRPr kumimoji="0" lang="en-US" sz="1200" b="0" i="0" u="none" strike="noStrike" kern="1200" cap="none" spc="0" normalizeH="0" baseline="30000" noProof="0">
                <a:ln>
                  <a:noFill/>
                </a:ln>
                <a:effectLst/>
                <a:uLnTx/>
                <a:uFillTx/>
                <a:latin typeface="Segoe UI"/>
                <a:ea typeface="+mn-ea"/>
                <a:cs typeface="Segoe UI"/>
              </a:endParaRPr>
            </a:p>
          </p:txBody>
        </p:sp>
        <p:grpSp>
          <p:nvGrpSpPr>
            <p:cNvPr id="11" name="Group 10">
              <a:extLst>
                <a:ext uri="{FF2B5EF4-FFF2-40B4-BE49-F238E27FC236}">
                  <a16:creationId xmlns:a16="http://schemas.microsoft.com/office/drawing/2014/main" id="{C57C26B2-E049-CB1D-AE62-C3AF8B9D977C}"/>
                </a:ext>
                <a:ext uri="{C183D7F6-B498-43B3-948B-1728B52AA6E4}">
                  <adec:decorative xmlns:adec="http://schemas.microsoft.com/office/drawing/2017/decorative" val="1"/>
                </a:ext>
              </a:extLst>
            </p:cNvPr>
            <p:cNvGrpSpPr/>
            <p:nvPr/>
          </p:nvGrpSpPr>
          <p:grpSpPr>
            <a:xfrm>
              <a:off x="2285921" y="2244121"/>
              <a:ext cx="758740" cy="758738"/>
              <a:chOff x="701280" y="1664812"/>
              <a:chExt cx="758740" cy="758738"/>
            </a:xfrm>
          </p:grpSpPr>
          <p:grpSp>
            <p:nvGrpSpPr>
              <p:cNvPr id="12" name="Group 11">
                <a:extLst>
                  <a:ext uri="{FF2B5EF4-FFF2-40B4-BE49-F238E27FC236}">
                    <a16:creationId xmlns:a16="http://schemas.microsoft.com/office/drawing/2014/main" id="{158C5CFF-B110-499C-DECA-7FD3F350952E}"/>
                  </a:ext>
                </a:extLst>
              </p:cNvPr>
              <p:cNvGrpSpPr/>
              <p:nvPr/>
            </p:nvGrpSpPr>
            <p:grpSpPr>
              <a:xfrm>
                <a:off x="701280" y="1664812"/>
                <a:ext cx="758740" cy="758738"/>
                <a:chOff x="5553520" y="1717263"/>
                <a:chExt cx="640110" cy="640108"/>
              </a:xfrm>
            </p:grpSpPr>
            <p:sp>
              <p:nvSpPr>
                <p:cNvPr id="14" name="Oval 13">
                  <a:extLst>
                    <a:ext uri="{FF2B5EF4-FFF2-40B4-BE49-F238E27FC236}">
                      <a16:creationId xmlns:a16="http://schemas.microsoft.com/office/drawing/2014/main" id="{CA2A3247-E253-8C2E-C3DE-1F19A8B37BF2}"/>
                    </a:ext>
                  </a:extLst>
                </p:cNvPr>
                <p:cNvSpPr/>
                <p:nvPr/>
              </p:nvSpPr>
              <p:spPr bwMode="auto">
                <a:xfrm>
                  <a:off x="5553520" y="1717263"/>
                  <a:ext cx="640110" cy="640108"/>
                </a:xfrm>
                <a:prstGeom prst="ellipse">
                  <a:avLst/>
                </a:prstGeom>
                <a:solidFill>
                  <a:schemeClr val="bg1"/>
                </a:solidFill>
                <a:ln>
                  <a:noFill/>
                  <a:headEnd type="none" w="med" len="med"/>
                  <a:tailEnd type="none" w="med" len="med"/>
                </a:ln>
                <a:effectLst>
                  <a:outerShdw blurRad="63500" sx="103000" sy="103000" algn="ctr"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5" name="Oval 1091_1">
                  <a:extLst>
                    <a:ext uri="{FF2B5EF4-FFF2-40B4-BE49-F238E27FC236}">
                      <a16:creationId xmlns:a16="http://schemas.microsoft.com/office/drawing/2014/main" id="{576DAF40-364D-DB62-73CC-9CE4F803F645}"/>
                    </a:ext>
                  </a:extLst>
                </p:cNvPr>
                <p:cNvSpPr/>
                <p:nvPr/>
              </p:nvSpPr>
              <p:spPr bwMode="auto">
                <a:xfrm>
                  <a:off x="5600766" y="1764506"/>
                  <a:ext cx="545622" cy="545620"/>
                </a:xfrm>
                <a:prstGeom prst="ellipse">
                  <a:avLst/>
                </a:prstGeom>
                <a:solidFill>
                  <a:srgbClr val="F2F2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grpSp>
          <p:pic>
            <p:nvPicPr>
              <p:cNvPr id="13" name="Graphic 12">
                <a:extLst>
                  <a:ext uri="{FF2B5EF4-FFF2-40B4-BE49-F238E27FC236}">
                    <a16:creationId xmlns:a16="http://schemas.microsoft.com/office/drawing/2014/main" id="{349DC86B-42C3-96DC-50D7-56164E1DBE41}"/>
                  </a:ext>
                </a:extLst>
              </p:cNvPr>
              <p:cNvPicPr>
                <a:picLocks/>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97770" y="1861301"/>
                <a:ext cx="365760" cy="365760"/>
              </a:xfrm>
              <a:prstGeom prst="rect">
                <a:avLst/>
              </a:prstGeom>
            </p:spPr>
          </p:pic>
        </p:grpSp>
      </p:grpSp>
      <p:grpSp>
        <p:nvGrpSpPr>
          <p:cNvPr id="16" name="Group 15" descr="Lack of protection">
            <a:extLst>
              <a:ext uri="{FF2B5EF4-FFF2-40B4-BE49-F238E27FC236}">
                <a16:creationId xmlns:a16="http://schemas.microsoft.com/office/drawing/2014/main" id="{27A835BE-AA18-572E-BC68-C7E90B379231}"/>
              </a:ext>
              <a:ext uri="{C183D7F6-B498-43B3-948B-1728B52AA6E4}">
                <adec:decorative xmlns:adec="http://schemas.microsoft.com/office/drawing/2017/decorative" val="0"/>
              </a:ext>
            </a:extLst>
          </p:cNvPr>
          <p:cNvGrpSpPr/>
          <p:nvPr/>
        </p:nvGrpSpPr>
        <p:grpSpPr>
          <a:xfrm>
            <a:off x="4517976" y="2244121"/>
            <a:ext cx="3156636" cy="3242630"/>
            <a:chOff x="4517976" y="2244121"/>
            <a:chExt cx="3156636" cy="3242630"/>
          </a:xfrm>
        </p:grpSpPr>
        <p:sp>
          <p:nvSpPr>
            <p:cNvPr id="17" name="Rectangle: Rounded Corners 16">
              <a:extLst>
                <a:ext uri="{FF2B5EF4-FFF2-40B4-BE49-F238E27FC236}">
                  <a16:creationId xmlns:a16="http://schemas.microsoft.com/office/drawing/2014/main" id="{B6564A9C-C588-DE90-A5C3-261530C50074}"/>
                </a:ext>
                <a:ext uri="{C183D7F6-B498-43B3-948B-1728B52AA6E4}">
                  <adec:decorative xmlns:adec="http://schemas.microsoft.com/office/drawing/2017/decorative" val="1"/>
                </a:ext>
              </a:extLst>
            </p:cNvPr>
            <p:cNvSpPr>
              <a:spLocks/>
            </p:cNvSpPr>
            <p:nvPr/>
          </p:nvSpPr>
          <p:spPr bwMode="auto">
            <a:xfrm>
              <a:off x="4518964" y="2594914"/>
              <a:ext cx="3149426" cy="2891837"/>
            </a:xfrm>
            <a:prstGeom prst="roundRect">
              <a:avLst>
                <a:gd name="adj" fmla="val 5000"/>
              </a:avLst>
            </a:prstGeom>
            <a:solidFill>
              <a:schemeClr val="bg1"/>
            </a:solidFill>
            <a:ln>
              <a:noFill/>
              <a:headEnd type="none" w="med" len="med"/>
              <a:tailEnd type="none" w="med" len="med"/>
            </a:ln>
            <a:effectLst>
              <a:outerShdw blurRad="50800" dist="38100" dir="5400000" algn="t"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8" name="Rectangle 17">
              <a:extLst>
                <a:ext uri="{FF2B5EF4-FFF2-40B4-BE49-F238E27FC236}">
                  <a16:creationId xmlns:a16="http://schemas.microsoft.com/office/drawing/2014/main" id="{9CAADB66-090A-88E6-AF01-1A006F888C50}"/>
                </a:ext>
                <a:ext uri="{C183D7F6-B498-43B3-948B-1728B52AA6E4}">
                  <adec:decorative xmlns:adec="http://schemas.microsoft.com/office/drawing/2017/decorative" val="1"/>
                </a:ext>
              </a:extLst>
            </p:cNvPr>
            <p:cNvSpPr>
              <a:spLocks/>
            </p:cNvSpPr>
            <p:nvPr/>
          </p:nvSpPr>
          <p:spPr bwMode="auto">
            <a:xfrm>
              <a:off x="4517976" y="2747275"/>
              <a:ext cx="3156636" cy="736977"/>
            </a:xfrm>
            <a:prstGeom prst="rect">
              <a:avLst/>
            </a:prstGeom>
            <a:solidFill>
              <a:srgbClr val="F0F0F0">
                <a:alpha val="5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9" name="TextBox 18">
              <a:extLst>
                <a:ext uri="{FF2B5EF4-FFF2-40B4-BE49-F238E27FC236}">
                  <a16:creationId xmlns:a16="http://schemas.microsoft.com/office/drawing/2014/main" id="{2E574EEB-C6F4-6F50-1475-6530323743DB}"/>
                </a:ext>
              </a:extLst>
            </p:cNvPr>
            <p:cNvSpPr txBox="1"/>
            <p:nvPr/>
          </p:nvSpPr>
          <p:spPr>
            <a:xfrm>
              <a:off x="4973846" y="3058400"/>
              <a:ext cx="2250130" cy="215444"/>
            </a:xfrm>
            <a:prstGeom prst="rect">
              <a:avLst/>
            </a:prstGeom>
            <a:noFill/>
          </p:spPr>
          <p:txBody>
            <a:bodyPr wrap="square" lIns="0" tIns="0" rIns="0" bIns="0" anchor="t">
              <a:spAutoFit/>
            </a:bodyPr>
            <a:lstStyle/>
            <a:p>
              <a:pPr algn="ctr" defTabSz="932742">
                <a:spcAft>
                  <a:spcPts val="600"/>
                </a:spcAft>
                <a:buSzPct val="90000"/>
                <a:defRPr/>
              </a:pPr>
              <a:r>
                <a:rPr lang="en-US" sz="1400">
                  <a:ln w="3175">
                    <a:noFill/>
                  </a:ln>
                  <a:gradFill flip="none">
                    <a:gsLst>
                      <a:gs pos="0">
                        <a:srgbClr val="3E76D4"/>
                      </a:gs>
                      <a:gs pos="50000">
                        <a:srgbClr val="8661C5"/>
                      </a:gs>
                      <a:gs pos="100000">
                        <a:srgbClr val="C73ECC"/>
                      </a:gs>
                    </a:gsLst>
                    <a:lin ang="2700000" scaled="1"/>
                    <a:tileRect/>
                  </a:gradFill>
                  <a:latin typeface="Segoe UI Semibold"/>
                  <a:cs typeface="Segoe UI Semibold"/>
                </a:rPr>
                <a:t>Lack of protection</a:t>
              </a:r>
              <a:endParaRPr lang="en-US"/>
            </a:p>
          </p:txBody>
        </p:sp>
        <p:sp>
          <p:nvSpPr>
            <p:cNvPr id="20" name="Content Placeholder 2">
              <a:extLst>
                <a:ext uri="{FF2B5EF4-FFF2-40B4-BE49-F238E27FC236}">
                  <a16:creationId xmlns:a16="http://schemas.microsoft.com/office/drawing/2014/main" id="{63D31C1A-D3C7-2779-F634-C459E84C997F}"/>
                </a:ext>
              </a:extLst>
            </p:cNvPr>
            <p:cNvSpPr txBox="1">
              <a:spLocks/>
            </p:cNvSpPr>
            <p:nvPr/>
          </p:nvSpPr>
          <p:spPr>
            <a:xfrm>
              <a:off x="4769219" y="3685481"/>
              <a:ext cx="1129412" cy="800219"/>
            </a:xfrm>
            <a:prstGeom prst="rect">
              <a:avLst/>
            </a:prstGeom>
            <a:noFill/>
            <a:ln>
              <a:noFill/>
            </a:ln>
          </p:spPr>
          <p:txBody>
            <a:bodyPr vert="horz" wrap="none" lIns="0" tIns="0" rIns="0" bIns="0" rtlCol="0" anchor="ctr" anchorCtr="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0" indent="0">
                <a:spcBef>
                  <a:spcPts val="600"/>
                </a:spcBef>
                <a:spcAft>
                  <a:spcPts val="1200"/>
                </a:spcAft>
                <a:buSzTx/>
                <a:buNone/>
                <a:defRPr/>
              </a:pPr>
              <a:r>
                <a:rPr lang="en-US" sz="4000">
                  <a:ln w="3175">
                    <a:noFill/>
                  </a:ln>
                  <a:solidFill>
                    <a:srgbClr val="000000"/>
                  </a:solidFill>
                  <a:latin typeface="Segoe UI Semibold"/>
                </a:rPr>
                <a:t>97</a:t>
              </a:r>
              <a:r>
                <a:rPr lang="en-US" sz="3600">
                  <a:ln w="3175">
                    <a:noFill/>
                  </a:ln>
                  <a:solidFill>
                    <a:srgbClr val="000000"/>
                  </a:solidFill>
                  <a:latin typeface="Segoe UI Semibold"/>
                </a:rPr>
                <a:t>%</a:t>
              </a:r>
              <a:br>
                <a:rPr lang="en-US" sz="3600">
                  <a:ln w="3175">
                    <a:noFill/>
                  </a:ln>
                  <a:solidFill>
                    <a:srgbClr val="000000"/>
                  </a:solidFill>
                  <a:latin typeface="Segoe UI Semibold"/>
                </a:rPr>
              </a:br>
              <a:r>
                <a:rPr lang="en-US" sz="1200">
                  <a:ln w="3175">
                    <a:noFill/>
                  </a:ln>
                  <a:solidFill>
                    <a:srgbClr val="000000"/>
                  </a:solidFill>
                  <a:latin typeface="Segoe UI Semibold"/>
                </a:rPr>
                <a:t>of organizations</a:t>
              </a:r>
            </a:p>
          </p:txBody>
        </p:sp>
        <p:sp>
          <p:nvSpPr>
            <p:cNvPr id="21" name="Content Placeholder 2">
              <a:extLst>
                <a:ext uri="{FF2B5EF4-FFF2-40B4-BE49-F238E27FC236}">
                  <a16:creationId xmlns:a16="http://schemas.microsoft.com/office/drawing/2014/main" id="{98332ACC-1087-69E1-5E96-1A328D8CC927}"/>
                </a:ext>
              </a:extLst>
            </p:cNvPr>
            <p:cNvSpPr txBox="1">
              <a:spLocks/>
            </p:cNvSpPr>
            <p:nvPr/>
          </p:nvSpPr>
          <p:spPr>
            <a:xfrm>
              <a:off x="4769219" y="4581998"/>
              <a:ext cx="2624629" cy="553998"/>
            </a:xfrm>
            <a:prstGeom prst="rect">
              <a:avLst/>
            </a:prstGeom>
          </p:spPr>
          <p:txBody>
            <a:bodyPr vert="horz" wrap="square" lIns="0" tIns="0" rIns="0" bIns="0" rtlCol="0" anchor="ctr" anchorCtr="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0" indent="0">
                <a:spcBef>
                  <a:spcPts val="0"/>
                </a:spcBef>
                <a:spcAft>
                  <a:spcPts val="600"/>
                </a:spcAft>
                <a:buNone/>
                <a:defRPr/>
              </a:pPr>
              <a:r>
                <a:rPr kumimoji="0" lang="en-US" sz="1200" b="0" i="0" u="none" strike="noStrike" kern="1200" cap="none" spc="0" normalizeH="0" baseline="0" noProof="0">
                  <a:ln>
                    <a:noFill/>
                  </a:ln>
                  <a:solidFill>
                    <a:srgbClr val="000000"/>
                  </a:solidFill>
                  <a:effectLst/>
                  <a:uLnTx/>
                  <a:uFillTx/>
                  <a:latin typeface="Segoe UI"/>
                  <a:ea typeface="+mn-ea"/>
                  <a:cs typeface="Segoe UI"/>
                </a:rPr>
                <a:t>have concerns</a:t>
              </a:r>
              <a:r>
                <a:rPr kumimoji="0" lang="en-US" sz="1200" b="0" i="0" u="none" strike="noStrike" kern="1200" cap="none" spc="0" normalizeH="0" noProof="0">
                  <a:ln>
                    <a:noFill/>
                  </a:ln>
                  <a:solidFill>
                    <a:srgbClr val="000000"/>
                  </a:solidFill>
                  <a:effectLst/>
                  <a:uLnTx/>
                  <a:uFillTx/>
                  <a:latin typeface="Segoe UI"/>
                  <a:ea typeface="+mn-ea"/>
                  <a:cs typeface="Segoe UI"/>
                </a:rPr>
                <a:t> about implementing AI due to the lack of controls to mitigate risks of data leakage</a:t>
              </a:r>
              <a:r>
                <a:rPr kumimoji="0" lang="en-US" sz="1200" b="0" i="0" u="none" strike="noStrike" kern="1200" cap="none" spc="0" normalizeH="0" baseline="30000" noProof="0">
                  <a:ln>
                    <a:noFill/>
                  </a:ln>
                  <a:solidFill>
                    <a:srgbClr val="000000"/>
                  </a:solidFill>
                  <a:effectLst/>
                  <a:uLnTx/>
                  <a:uFillTx/>
                  <a:latin typeface="Segoe UI"/>
                  <a:ea typeface="+mn-ea"/>
                  <a:cs typeface="Segoe UI"/>
                </a:rPr>
                <a:t>3</a:t>
              </a:r>
              <a:r>
                <a:rPr kumimoji="0" lang="en-US" sz="1200" b="0" i="0" u="none" strike="noStrike" kern="1200" cap="none" spc="0" normalizeH="0" baseline="0" noProof="0">
                  <a:ln>
                    <a:noFill/>
                  </a:ln>
                  <a:solidFill>
                    <a:srgbClr val="000000"/>
                  </a:solidFill>
                  <a:effectLst/>
                  <a:uLnTx/>
                  <a:uFillTx/>
                  <a:latin typeface="Segoe UI"/>
                  <a:ea typeface="+mn-ea"/>
                  <a:cs typeface="Segoe UI"/>
                </a:rPr>
                <a:t>.</a:t>
              </a:r>
              <a:endParaRPr kumimoji="0" lang="en-US" sz="1200" b="0" i="0" u="none" strike="noStrike" kern="1200" cap="none" spc="0" normalizeH="0" baseline="30000" noProof="0">
                <a:ln>
                  <a:noFill/>
                </a:ln>
                <a:effectLst/>
                <a:uLnTx/>
                <a:uFillTx/>
                <a:latin typeface="Segoe UI"/>
                <a:ea typeface="+mn-ea"/>
                <a:cs typeface="Segoe UI"/>
              </a:endParaRPr>
            </a:p>
          </p:txBody>
        </p:sp>
        <p:grpSp>
          <p:nvGrpSpPr>
            <p:cNvPr id="22" name="Group 21">
              <a:extLst>
                <a:ext uri="{FF2B5EF4-FFF2-40B4-BE49-F238E27FC236}">
                  <a16:creationId xmlns:a16="http://schemas.microsoft.com/office/drawing/2014/main" id="{15530AB0-A428-02A7-94D9-F4D9FB292E0B}"/>
                </a:ext>
              </a:extLst>
            </p:cNvPr>
            <p:cNvGrpSpPr/>
            <p:nvPr/>
          </p:nvGrpSpPr>
          <p:grpSpPr>
            <a:xfrm>
              <a:off x="5726929" y="2244121"/>
              <a:ext cx="758738" cy="758738"/>
              <a:chOff x="5553520" y="1717263"/>
              <a:chExt cx="640110" cy="640108"/>
            </a:xfrm>
          </p:grpSpPr>
          <p:sp>
            <p:nvSpPr>
              <p:cNvPr id="25" name="Oval 24">
                <a:extLst>
                  <a:ext uri="{FF2B5EF4-FFF2-40B4-BE49-F238E27FC236}">
                    <a16:creationId xmlns:a16="http://schemas.microsoft.com/office/drawing/2014/main" id="{119C4571-0839-3DB8-7A26-EB04CFDFE0F5}"/>
                  </a:ext>
                </a:extLst>
              </p:cNvPr>
              <p:cNvSpPr/>
              <p:nvPr/>
            </p:nvSpPr>
            <p:spPr bwMode="auto">
              <a:xfrm>
                <a:off x="5553520" y="1717263"/>
                <a:ext cx="640110" cy="640108"/>
              </a:xfrm>
              <a:prstGeom prst="ellipse">
                <a:avLst/>
              </a:prstGeom>
              <a:solidFill>
                <a:schemeClr val="bg1"/>
              </a:solidFill>
              <a:ln>
                <a:noFill/>
                <a:headEnd type="none" w="med" len="med"/>
                <a:tailEnd type="none" w="med" len="med"/>
              </a:ln>
              <a:effectLst>
                <a:outerShdw blurRad="63500" sx="103000" sy="103000" algn="ctr"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26" name="Oval 1091_1">
                <a:extLst>
                  <a:ext uri="{FF2B5EF4-FFF2-40B4-BE49-F238E27FC236}">
                    <a16:creationId xmlns:a16="http://schemas.microsoft.com/office/drawing/2014/main" id="{93A283BE-12F0-A3CA-6FF8-CEF12BEDBF76}"/>
                  </a:ext>
                </a:extLst>
              </p:cNvPr>
              <p:cNvSpPr/>
              <p:nvPr/>
            </p:nvSpPr>
            <p:spPr bwMode="auto">
              <a:xfrm>
                <a:off x="5592566" y="1773816"/>
                <a:ext cx="545622" cy="545620"/>
              </a:xfrm>
              <a:prstGeom prst="ellipse">
                <a:avLst/>
              </a:prstGeom>
              <a:solidFill>
                <a:srgbClr val="F2F2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grpSp>
        <p:pic>
          <p:nvPicPr>
            <p:cNvPr id="23" name="Graphic 22" descr="Lock with solid fill">
              <a:extLst>
                <a:ext uri="{FF2B5EF4-FFF2-40B4-BE49-F238E27FC236}">
                  <a16:creationId xmlns:a16="http://schemas.microsoft.com/office/drawing/2014/main" id="{55BC50CA-1667-D230-6E76-E68AD047EB0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917743" y="2430774"/>
              <a:ext cx="366038" cy="366038"/>
            </a:xfrm>
            <a:prstGeom prst="rect">
              <a:avLst/>
            </a:prstGeom>
          </p:spPr>
        </p:pic>
        <p:pic>
          <p:nvPicPr>
            <p:cNvPr id="24" name="Graphic 23" descr="No sign outline">
              <a:extLst>
                <a:ext uri="{FF2B5EF4-FFF2-40B4-BE49-F238E27FC236}">
                  <a16:creationId xmlns:a16="http://schemas.microsoft.com/office/drawing/2014/main" id="{F4F17CA1-B7E1-1C97-7201-7D113E1C4E0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787940" y="2310624"/>
              <a:ext cx="626898" cy="626898"/>
            </a:xfrm>
            <a:prstGeom prst="rect">
              <a:avLst/>
            </a:prstGeom>
          </p:spPr>
        </p:pic>
      </p:grpSp>
      <p:grpSp>
        <p:nvGrpSpPr>
          <p:cNvPr id="27" name="Group 26" descr="Increased AI regulations">
            <a:extLst>
              <a:ext uri="{FF2B5EF4-FFF2-40B4-BE49-F238E27FC236}">
                <a16:creationId xmlns:a16="http://schemas.microsoft.com/office/drawing/2014/main" id="{8D03EA4F-C748-91B8-B5DB-B286B5846D7A}"/>
              </a:ext>
            </a:extLst>
          </p:cNvPr>
          <p:cNvGrpSpPr/>
          <p:nvPr/>
        </p:nvGrpSpPr>
        <p:grpSpPr>
          <a:xfrm>
            <a:off x="7935075" y="2208216"/>
            <a:ext cx="3149426" cy="3278535"/>
            <a:chOff x="7935075" y="2208216"/>
            <a:chExt cx="3149426" cy="3278535"/>
          </a:xfrm>
        </p:grpSpPr>
        <p:sp>
          <p:nvSpPr>
            <p:cNvPr id="28" name="Rectangle: Rounded Corners 27">
              <a:extLst>
                <a:ext uri="{FF2B5EF4-FFF2-40B4-BE49-F238E27FC236}">
                  <a16:creationId xmlns:a16="http://schemas.microsoft.com/office/drawing/2014/main" id="{CFF630A7-8B85-AB01-2F9D-F31E551D9C9E}"/>
                </a:ext>
                <a:ext uri="{C183D7F6-B498-43B3-948B-1728B52AA6E4}">
                  <adec:decorative xmlns:adec="http://schemas.microsoft.com/office/drawing/2017/decorative" val="1"/>
                </a:ext>
              </a:extLst>
            </p:cNvPr>
            <p:cNvSpPr>
              <a:spLocks/>
            </p:cNvSpPr>
            <p:nvPr/>
          </p:nvSpPr>
          <p:spPr bwMode="auto">
            <a:xfrm>
              <a:off x="7935075" y="2585389"/>
              <a:ext cx="3149426" cy="2901362"/>
            </a:xfrm>
            <a:prstGeom prst="roundRect">
              <a:avLst>
                <a:gd name="adj" fmla="val 5000"/>
              </a:avLst>
            </a:prstGeom>
            <a:solidFill>
              <a:schemeClr val="bg1"/>
            </a:solidFill>
            <a:ln>
              <a:noFill/>
              <a:headEnd type="none" w="med" len="med"/>
              <a:tailEnd type="none" w="med" len="med"/>
            </a:ln>
            <a:effectLst>
              <a:outerShdw blurRad="50800" dist="38100" dir="5400000" algn="t"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29" name="Rectangle 28">
              <a:extLst>
                <a:ext uri="{FF2B5EF4-FFF2-40B4-BE49-F238E27FC236}">
                  <a16:creationId xmlns:a16="http://schemas.microsoft.com/office/drawing/2014/main" id="{ED1DFF57-D356-B859-E49B-F82F788B94E8}"/>
                </a:ext>
                <a:ext uri="{C183D7F6-B498-43B3-948B-1728B52AA6E4}">
                  <adec:decorative xmlns:adec="http://schemas.microsoft.com/office/drawing/2017/decorative" val="1"/>
                </a:ext>
              </a:extLst>
            </p:cNvPr>
            <p:cNvSpPr>
              <a:spLocks/>
            </p:cNvSpPr>
            <p:nvPr/>
          </p:nvSpPr>
          <p:spPr bwMode="auto">
            <a:xfrm>
              <a:off x="7935075" y="2737750"/>
              <a:ext cx="3149426" cy="755816"/>
            </a:xfrm>
            <a:prstGeom prst="rect">
              <a:avLst/>
            </a:prstGeom>
            <a:solidFill>
              <a:srgbClr val="F0F0F0">
                <a:alpha val="5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0" name="TextBox 29">
              <a:extLst>
                <a:ext uri="{FF2B5EF4-FFF2-40B4-BE49-F238E27FC236}">
                  <a16:creationId xmlns:a16="http://schemas.microsoft.com/office/drawing/2014/main" id="{4A3618A2-A764-008A-3FAD-B3A1ED94AF19}"/>
                </a:ext>
              </a:extLst>
            </p:cNvPr>
            <p:cNvSpPr txBox="1"/>
            <p:nvPr/>
          </p:nvSpPr>
          <p:spPr>
            <a:xfrm>
              <a:off x="8384722" y="3058400"/>
              <a:ext cx="2250130" cy="215444"/>
            </a:xfrm>
            <a:prstGeom prst="rect">
              <a:avLst/>
            </a:prstGeom>
            <a:noFill/>
          </p:spPr>
          <p:txBody>
            <a:bodyPr wrap="square" lIns="0" tIns="0" rIns="0" bIns="0" anchor="t">
              <a:spAutoFit/>
            </a:bodyPr>
            <a:lstStyle/>
            <a:p>
              <a:pPr marL="0" marR="0" lvl="0" indent="0" algn="ctr" defTabSz="932742" rtl="0" eaLnBrk="1" fontAlgn="auto" latinLnBrk="0" hangingPunct="1">
                <a:lnSpc>
                  <a:spcPct val="100000"/>
                </a:lnSpc>
                <a:spcBef>
                  <a:spcPts val="0"/>
                </a:spcBef>
                <a:spcAft>
                  <a:spcPts val="600"/>
                </a:spcAft>
                <a:buClrTx/>
                <a:buSzPct val="90000"/>
                <a:buFont typeface="Wingdings" panose="05000000000000000000" pitchFamily="2" charset="2"/>
                <a:buNone/>
                <a:tabLst/>
                <a:defRPr/>
              </a:pPr>
              <a:r>
                <a:rPr kumimoji="0" lang="en-US" sz="1400" b="0" i="0" u="none" strike="noStrike" kern="1200" cap="none" spc="0" normalizeH="0" baseline="0" noProof="0">
                  <a:ln>
                    <a:noFill/>
                  </a:ln>
                  <a:solidFill>
                    <a:srgbClr val="000000"/>
                  </a:solidFill>
                  <a:effectLst/>
                  <a:uLnTx/>
                  <a:uFillTx/>
                  <a:latin typeface="Segoe UI Semibold"/>
                  <a:ea typeface="+mn-ea"/>
                  <a:cs typeface="Segoe UI"/>
                </a:rPr>
                <a:t>Increased AI</a:t>
              </a:r>
              <a:r>
                <a:rPr kumimoji="0" lang="en-US" sz="1400" b="0" i="0" u="none" strike="noStrike" kern="1200" cap="none" spc="0" normalizeH="0" noProof="0">
                  <a:ln>
                    <a:noFill/>
                  </a:ln>
                  <a:solidFill>
                    <a:srgbClr val="000000"/>
                  </a:solidFill>
                  <a:effectLst/>
                  <a:uLnTx/>
                  <a:uFillTx/>
                  <a:latin typeface="Segoe UI Semibold"/>
                  <a:ea typeface="+mn-ea"/>
                  <a:cs typeface="Segoe UI"/>
                </a:rPr>
                <a:t> </a:t>
              </a:r>
              <a:r>
                <a:rPr lang="en-US" sz="1400">
                  <a:ln w="3175">
                    <a:noFill/>
                  </a:ln>
                  <a:gradFill flip="none" rotWithShape="1">
                    <a:gsLst>
                      <a:gs pos="50000">
                        <a:srgbClr val="8661C5"/>
                      </a:gs>
                      <a:gs pos="0">
                        <a:srgbClr val="3E76D4"/>
                      </a:gs>
                      <a:gs pos="100000">
                        <a:srgbClr val="C73ECC"/>
                      </a:gs>
                    </a:gsLst>
                    <a:lin ang="2700000" scaled="1"/>
                    <a:tileRect/>
                  </a:gradFill>
                  <a:latin typeface="Segoe UI Semibold" panose="020B0702040204020203" pitchFamily="34" charset="0"/>
                  <a:cs typeface="Segoe UI Semibold" panose="020B0702040204020203" pitchFamily="34" charset="0"/>
                </a:rPr>
                <a:t>regulations</a:t>
              </a:r>
            </a:p>
          </p:txBody>
        </p:sp>
        <p:sp>
          <p:nvSpPr>
            <p:cNvPr id="31" name="Content Placeholder 2">
              <a:extLst>
                <a:ext uri="{FF2B5EF4-FFF2-40B4-BE49-F238E27FC236}">
                  <a16:creationId xmlns:a16="http://schemas.microsoft.com/office/drawing/2014/main" id="{D1A0AB93-6F8F-71CA-DF88-A9D5206079CC}"/>
                </a:ext>
              </a:extLst>
            </p:cNvPr>
            <p:cNvSpPr txBox="1">
              <a:spLocks/>
            </p:cNvSpPr>
            <p:nvPr/>
          </p:nvSpPr>
          <p:spPr>
            <a:xfrm>
              <a:off x="8150078" y="3910462"/>
              <a:ext cx="1131720" cy="615553"/>
            </a:xfrm>
            <a:prstGeom prst="rect">
              <a:avLst/>
            </a:prstGeom>
            <a:noFill/>
            <a:ln>
              <a:noFill/>
            </a:ln>
          </p:spPr>
          <p:txBody>
            <a:bodyPr vert="horz" wrap="none" lIns="0" tIns="0" rIns="0" bIns="0" rtlCol="0" anchor="ctr" anchorCtr="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0" indent="0">
                <a:spcBef>
                  <a:spcPts val="600"/>
                </a:spcBef>
                <a:spcAft>
                  <a:spcPts val="1200"/>
                </a:spcAft>
                <a:buSzTx/>
                <a:buNone/>
                <a:defRPr/>
              </a:pPr>
              <a:r>
                <a:rPr lang="en-US" sz="4000">
                  <a:ln w="3175">
                    <a:noFill/>
                  </a:ln>
                  <a:solidFill>
                    <a:srgbClr val="000000"/>
                  </a:solidFill>
                  <a:latin typeface="Segoe UI Semibold"/>
                </a:rPr>
                <a:t>2027</a:t>
              </a:r>
              <a:endParaRPr lang="en-US" sz="1200">
                <a:ln w="3175">
                  <a:noFill/>
                </a:ln>
                <a:solidFill>
                  <a:srgbClr val="000000"/>
                </a:solidFill>
                <a:latin typeface="Segoe UI Semibold"/>
              </a:endParaRPr>
            </a:p>
          </p:txBody>
        </p:sp>
        <p:sp>
          <p:nvSpPr>
            <p:cNvPr id="32" name="Content Placeholder 2">
              <a:extLst>
                <a:ext uri="{FF2B5EF4-FFF2-40B4-BE49-F238E27FC236}">
                  <a16:creationId xmlns:a16="http://schemas.microsoft.com/office/drawing/2014/main" id="{F55B7124-9126-073A-565F-CA843C195752}"/>
                </a:ext>
              </a:extLst>
            </p:cNvPr>
            <p:cNvSpPr txBox="1">
              <a:spLocks/>
            </p:cNvSpPr>
            <p:nvPr/>
          </p:nvSpPr>
          <p:spPr>
            <a:xfrm>
              <a:off x="8150078" y="4581998"/>
              <a:ext cx="2934423" cy="738664"/>
            </a:xfrm>
            <a:prstGeom prst="rect">
              <a:avLst/>
            </a:prstGeom>
          </p:spPr>
          <p:txBody>
            <a:bodyPr vert="horz" wrap="square" lIns="0" tIns="0" rIns="0" bIns="0" rtlCol="0" anchor="ctr" anchorCtr="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600"/>
                </a:spcAft>
                <a:buClrTx/>
                <a:buSzPct val="90000"/>
                <a:buFont typeface="Wingdings" panose="05000000000000000000" pitchFamily="2" charset="2"/>
                <a:buNone/>
                <a:tabLst/>
                <a:defRPr/>
              </a:pPr>
              <a:r>
                <a:rPr kumimoji="0" lang="en-US" sz="1200" b="0" i="0" u="none" strike="noStrike" kern="1200" cap="none" spc="0" normalizeH="0" baseline="0" noProof="0">
                  <a:ln>
                    <a:noFill/>
                  </a:ln>
                  <a:solidFill>
                    <a:srgbClr val="000000"/>
                  </a:solidFill>
                  <a:effectLst/>
                  <a:uLnTx/>
                  <a:uFillTx/>
                  <a:latin typeface="Segoe UI"/>
                  <a:ea typeface="+mn-ea"/>
                  <a:cs typeface="Segoe UI"/>
                </a:rPr>
                <a:t>at least one global company will see its AI deployment banned by a regulator for noncompliance with data protection or AI governance legislation</a:t>
              </a:r>
              <a:r>
                <a:rPr kumimoji="0" lang="en-US" sz="1200" b="0" i="0" u="none" strike="noStrike" kern="1200" cap="none" spc="0" normalizeH="0" baseline="30000" noProof="0">
                  <a:ln>
                    <a:noFill/>
                  </a:ln>
                  <a:solidFill>
                    <a:srgbClr val="000000"/>
                  </a:solidFill>
                  <a:effectLst/>
                  <a:uLnTx/>
                  <a:uFillTx/>
                  <a:latin typeface="Segoe UI"/>
                  <a:ea typeface="+mn-ea"/>
                  <a:cs typeface="Segoe UI"/>
                </a:rPr>
                <a:t>4</a:t>
              </a:r>
              <a:r>
                <a:rPr kumimoji="0" lang="en-US" sz="1200" b="0" i="0" u="none" strike="noStrike" kern="1200" cap="none" spc="0" normalizeH="0" baseline="0" noProof="0">
                  <a:ln>
                    <a:noFill/>
                  </a:ln>
                  <a:solidFill>
                    <a:srgbClr val="000000"/>
                  </a:solidFill>
                  <a:effectLst/>
                  <a:uLnTx/>
                  <a:uFillTx/>
                  <a:latin typeface="Segoe UI"/>
                  <a:ea typeface="+mn-ea"/>
                  <a:cs typeface="Segoe UI"/>
                </a:rPr>
                <a:t>.</a:t>
              </a:r>
              <a:endParaRPr kumimoji="0" lang="en-US" sz="1200" b="0" i="0" u="none" strike="noStrike" kern="1200" cap="none" spc="0" normalizeH="0" baseline="30000" noProof="0">
                <a:ln>
                  <a:noFill/>
                </a:ln>
                <a:solidFill>
                  <a:srgbClr val="000000"/>
                </a:solidFill>
                <a:effectLst/>
                <a:uLnTx/>
                <a:uFillTx/>
                <a:latin typeface="Segoe UI"/>
                <a:ea typeface="+mn-ea"/>
                <a:cs typeface="Segoe UI"/>
              </a:endParaRPr>
            </a:p>
          </p:txBody>
        </p:sp>
        <p:sp>
          <p:nvSpPr>
            <p:cNvPr id="33" name="Content Placeholder 2">
              <a:extLst>
                <a:ext uri="{FF2B5EF4-FFF2-40B4-BE49-F238E27FC236}">
                  <a16:creationId xmlns:a16="http://schemas.microsoft.com/office/drawing/2014/main" id="{ED9BEBB1-51A9-03AB-FB30-FBF793A54E09}"/>
                </a:ext>
                <a:ext uri="{C183D7F6-B498-43B3-948B-1728B52AA6E4}">
                  <adec:decorative xmlns:adec="http://schemas.microsoft.com/office/drawing/2017/decorative" val="1"/>
                </a:ext>
              </a:extLst>
            </p:cNvPr>
            <p:cNvSpPr txBox="1">
              <a:spLocks/>
            </p:cNvSpPr>
            <p:nvPr/>
          </p:nvSpPr>
          <p:spPr>
            <a:xfrm>
              <a:off x="8180913" y="3687088"/>
              <a:ext cx="256480" cy="276999"/>
            </a:xfrm>
            <a:prstGeom prst="rect">
              <a:avLst/>
            </a:prstGeom>
          </p:spPr>
          <p:txBody>
            <a:bodyPr vert="horz" wrap="none" lIns="0" tIns="0" rIns="0" bIns="0" rtlCol="0" anchor="ctr" anchorCtr="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ts val="0"/>
                </a:spcBef>
                <a:spcAft>
                  <a:spcPts val="600"/>
                </a:spcAft>
                <a:buClrTx/>
                <a:buSzPct val="90000"/>
                <a:buFont typeface="Wingdings" panose="05000000000000000000" pitchFamily="2" charset="2"/>
                <a:buNone/>
                <a:tabLst/>
                <a:defRPr/>
              </a:pPr>
              <a:r>
                <a:rPr kumimoji="0" lang="en-US" sz="1800" b="0" i="0" u="none" strike="noStrike" kern="1200" cap="none" spc="0" normalizeH="0" baseline="0" noProof="0">
                  <a:ln>
                    <a:noFill/>
                  </a:ln>
                  <a:effectLst/>
                  <a:uLnTx/>
                  <a:uFillTx/>
                  <a:latin typeface="Segoe UI Semibold"/>
                  <a:ea typeface="+mn-ea"/>
                  <a:cs typeface="Segoe UI"/>
                </a:rPr>
                <a:t>By</a:t>
              </a:r>
              <a:endParaRPr kumimoji="0" lang="en-US" sz="800" b="0" i="0" u="none" strike="noStrike" kern="1200" cap="none" spc="0" normalizeH="0" baseline="30000" noProof="0">
                <a:ln>
                  <a:noFill/>
                </a:ln>
                <a:effectLst/>
                <a:uLnTx/>
                <a:uFillTx/>
                <a:latin typeface="Segoe UI Semibold"/>
                <a:ea typeface="+mn-ea"/>
                <a:cs typeface="Segoe UI"/>
              </a:endParaRPr>
            </a:p>
          </p:txBody>
        </p:sp>
        <p:grpSp>
          <p:nvGrpSpPr>
            <p:cNvPr id="34" name="Group 33">
              <a:extLst>
                <a:ext uri="{FF2B5EF4-FFF2-40B4-BE49-F238E27FC236}">
                  <a16:creationId xmlns:a16="http://schemas.microsoft.com/office/drawing/2014/main" id="{CA6156F4-C6C0-8290-FC1E-FF1D15E6C318}"/>
                </a:ext>
                <a:ext uri="{C183D7F6-B498-43B3-948B-1728B52AA6E4}">
                  <adec:decorative xmlns:adec="http://schemas.microsoft.com/office/drawing/2017/decorative" val="1"/>
                </a:ext>
              </a:extLst>
            </p:cNvPr>
            <p:cNvGrpSpPr/>
            <p:nvPr/>
          </p:nvGrpSpPr>
          <p:grpSpPr>
            <a:xfrm>
              <a:off x="9143356" y="2208216"/>
              <a:ext cx="758740" cy="758738"/>
              <a:chOff x="8215370" y="1664812"/>
              <a:chExt cx="758740" cy="758738"/>
            </a:xfrm>
          </p:grpSpPr>
          <p:grpSp>
            <p:nvGrpSpPr>
              <p:cNvPr id="35" name="Group 34">
                <a:extLst>
                  <a:ext uri="{FF2B5EF4-FFF2-40B4-BE49-F238E27FC236}">
                    <a16:creationId xmlns:a16="http://schemas.microsoft.com/office/drawing/2014/main" id="{9D8E2832-01DE-573D-F4CF-0F6D2DE9A4F2}"/>
                  </a:ext>
                </a:extLst>
              </p:cNvPr>
              <p:cNvGrpSpPr/>
              <p:nvPr/>
            </p:nvGrpSpPr>
            <p:grpSpPr>
              <a:xfrm>
                <a:off x="8215370" y="1664812"/>
                <a:ext cx="758740" cy="758738"/>
                <a:chOff x="5553520" y="1717263"/>
                <a:chExt cx="640110" cy="640108"/>
              </a:xfrm>
            </p:grpSpPr>
            <p:sp>
              <p:nvSpPr>
                <p:cNvPr id="37" name="Oval 36">
                  <a:extLst>
                    <a:ext uri="{FF2B5EF4-FFF2-40B4-BE49-F238E27FC236}">
                      <a16:creationId xmlns:a16="http://schemas.microsoft.com/office/drawing/2014/main" id="{177D12B8-46EA-174C-B4E0-A0893FC6A622}"/>
                    </a:ext>
                  </a:extLst>
                </p:cNvPr>
                <p:cNvSpPr/>
                <p:nvPr/>
              </p:nvSpPr>
              <p:spPr bwMode="auto">
                <a:xfrm>
                  <a:off x="5553520" y="1717263"/>
                  <a:ext cx="640110" cy="640108"/>
                </a:xfrm>
                <a:prstGeom prst="ellipse">
                  <a:avLst/>
                </a:prstGeom>
                <a:solidFill>
                  <a:schemeClr val="bg1"/>
                </a:solidFill>
                <a:ln>
                  <a:noFill/>
                  <a:headEnd type="none" w="med" len="med"/>
                  <a:tailEnd type="none" w="med" len="med"/>
                </a:ln>
                <a:effectLst>
                  <a:outerShdw blurRad="63500" sx="103000" sy="103000" algn="ctr"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8" name="Oval 1091_1">
                  <a:extLst>
                    <a:ext uri="{FF2B5EF4-FFF2-40B4-BE49-F238E27FC236}">
                      <a16:creationId xmlns:a16="http://schemas.microsoft.com/office/drawing/2014/main" id="{E252E628-55B2-3898-6B7E-A91798E045E3}"/>
                    </a:ext>
                  </a:extLst>
                </p:cNvPr>
                <p:cNvSpPr/>
                <p:nvPr/>
              </p:nvSpPr>
              <p:spPr bwMode="auto">
                <a:xfrm>
                  <a:off x="5600766" y="1764506"/>
                  <a:ext cx="545622" cy="545620"/>
                </a:xfrm>
                <a:prstGeom prst="ellipse">
                  <a:avLst/>
                </a:prstGeom>
                <a:solidFill>
                  <a:srgbClr val="F2F2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grpSp>
          <p:pic>
            <p:nvPicPr>
              <p:cNvPr id="36" name="Graphic 35">
                <a:extLst>
                  <a:ext uri="{FF2B5EF4-FFF2-40B4-BE49-F238E27FC236}">
                    <a16:creationId xmlns:a16="http://schemas.microsoft.com/office/drawing/2014/main" id="{614279E9-4F9C-D888-1C7D-2A7C2F02392B}"/>
                  </a:ext>
                </a:extLst>
              </p:cNvPr>
              <p:cNvPicPr>
                <a:picLocks/>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411859" y="1861301"/>
                <a:ext cx="365760" cy="365760"/>
              </a:xfrm>
              <a:prstGeom prst="rect">
                <a:avLst/>
              </a:prstGeom>
            </p:spPr>
          </p:pic>
        </p:grpSp>
      </p:grpSp>
    </p:spTree>
    <p:extLst>
      <p:ext uri="{BB962C8B-B14F-4D97-AF65-F5344CB8AC3E}">
        <p14:creationId xmlns:p14="http://schemas.microsoft.com/office/powerpoint/2010/main" val="15168913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par>
                                <p:cTn id="8" presetID="42" presetClass="path" presetSubtype="0" decel="100000" fill="hold" grpId="1" nodeType="withEffect">
                                  <p:stCondLst>
                                    <p:cond delay="0"/>
                                  </p:stCondLst>
                                  <p:childTnLst>
                                    <p:animMotion origin="layout" path="M 4.16667E-7 -3.7037E-6 L 4.16667E-7 0.03542 " pathEditMode="relative" rAng="0" ptsTypes="AA">
                                      <p:cBhvr>
                                        <p:cTn id="9" dur="1000" spd="-100000" fill="hold"/>
                                        <p:tgtEl>
                                          <p:spTgt spid="3"/>
                                        </p:tgtEl>
                                        <p:attrNameLst>
                                          <p:attrName>ppt_x</p:attrName>
                                          <p:attrName>ppt_y</p:attrName>
                                        </p:attrNameLst>
                                      </p:cBhvr>
                                      <p:rCtr x="0" y="1759"/>
                                    </p:animMotion>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childTnLst>
                                </p:cTn>
                              </p:par>
                              <p:par>
                                <p:cTn id="14" presetID="42" presetClass="path" presetSubtype="0" decel="100000" fill="hold" nodeType="withEffect">
                                  <p:stCondLst>
                                    <p:cond delay="0"/>
                                  </p:stCondLst>
                                  <p:childTnLst>
                                    <p:animMotion origin="layout" path="M 4.16667E-7 -3.7037E-6 L 4.16667E-7 0.03542 " pathEditMode="relative" rAng="0" ptsTypes="AA">
                                      <p:cBhvr>
                                        <p:cTn id="15" dur="1000" spd="-100000" fill="hold"/>
                                        <p:tgtEl>
                                          <p:spTgt spid="5"/>
                                        </p:tgtEl>
                                        <p:attrNameLst>
                                          <p:attrName>ppt_x</p:attrName>
                                          <p:attrName>ppt_y</p:attrName>
                                        </p:attrNameLst>
                                      </p:cBhvr>
                                      <p:rCtr x="0" y="1759"/>
                                    </p:animMotion>
                                  </p:childTnLst>
                                </p:cTn>
                              </p:par>
                              <p:par>
                                <p:cTn id="16" presetID="10" presetClass="entr" presetSubtype="0" fill="hold"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1000"/>
                                        <p:tgtEl>
                                          <p:spTgt spid="16"/>
                                        </p:tgtEl>
                                      </p:cBhvr>
                                    </p:animEffect>
                                  </p:childTnLst>
                                </p:cTn>
                              </p:par>
                              <p:par>
                                <p:cTn id="19" presetID="42" presetClass="path" presetSubtype="0" decel="100000" fill="hold" nodeType="withEffect">
                                  <p:stCondLst>
                                    <p:cond delay="0"/>
                                  </p:stCondLst>
                                  <p:childTnLst>
                                    <p:animMotion origin="layout" path="M 4.16667E-7 -3.7037E-6 L 4.16667E-7 0.03542 " pathEditMode="relative" rAng="0" ptsTypes="AA">
                                      <p:cBhvr>
                                        <p:cTn id="20" dur="1000" spd="-100000" fill="hold"/>
                                        <p:tgtEl>
                                          <p:spTgt spid="16"/>
                                        </p:tgtEl>
                                        <p:attrNameLst>
                                          <p:attrName>ppt_x</p:attrName>
                                          <p:attrName>ppt_y</p:attrName>
                                        </p:attrNameLst>
                                      </p:cBhvr>
                                      <p:rCtr x="0" y="1759"/>
                                    </p:animMotion>
                                  </p:childTnLst>
                                </p:cTn>
                              </p:par>
                              <p:par>
                                <p:cTn id="21" presetID="10" presetClass="entr" presetSubtype="0" fill="hold" nodeType="with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fade">
                                      <p:cBhvr>
                                        <p:cTn id="23" dur="1000"/>
                                        <p:tgtEl>
                                          <p:spTgt spid="27"/>
                                        </p:tgtEl>
                                      </p:cBhvr>
                                    </p:animEffect>
                                  </p:childTnLst>
                                </p:cTn>
                              </p:par>
                              <p:par>
                                <p:cTn id="24" presetID="42" presetClass="path" presetSubtype="0" decel="100000" fill="hold" nodeType="withEffect">
                                  <p:stCondLst>
                                    <p:cond delay="0"/>
                                  </p:stCondLst>
                                  <p:childTnLst>
                                    <p:animMotion origin="layout" path="M 4.16667E-7 -3.7037E-6 L 4.16667E-7 0.03542 " pathEditMode="relative" rAng="0" ptsTypes="AA">
                                      <p:cBhvr>
                                        <p:cTn id="25" dur="1000" spd="-100000" fill="hold"/>
                                        <p:tgtEl>
                                          <p:spTgt spid="27"/>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1A04A4A-FCC4-DE0E-DE9F-C6D91E92D62E}"/>
              </a:ext>
            </a:extLst>
          </p:cNvPr>
          <p:cNvSpPr>
            <a:spLocks noGrp="1"/>
          </p:cNvSpPr>
          <p:nvPr>
            <p:ph type="title"/>
          </p:nvPr>
        </p:nvSpPr>
        <p:spPr>
          <a:xfrm>
            <a:off x="365125" y="365125"/>
            <a:ext cx="11464796" cy="1107996"/>
          </a:xfrm>
        </p:spPr>
        <p:txBody>
          <a:bodyPr/>
          <a:lstStyle/>
          <a:p>
            <a:r>
              <a:rPr kumimoji="0" lang="en-US" sz="3600" b="0" i="0" u="none" strike="noStrike" kern="1200" cap="none" spc="-50" normalizeH="0" baseline="0" noProof="0">
                <a:ln w="3175">
                  <a:noFill/>
                </a:ln>
                <a:solidFill>
                  <a:srgbClr val="FFFFFF"/>
                </a:solidFill>
                <a:effectLst/>
                <a:uLnTx/>
                <a:uFillTx/>
                <a:latin typeface="Segoe UI Semibold"/>
                <a:ea typeface="+mn-ea"/>
                <a:cs typeface="Segoe UI"/>
              </a:rPr>
              <a:t>Along with using AI to </a:t>
            </a:r>
            <a:r>
              <a:rPr lang="en-US">
                <a:solidFill>
                  <a:srgbClr val="FFFFFF"/>
                </a:solidFill>
                <a:latin typeface="Segoe UI Semibold"/>
                <a:cs typeface="Segoe UI"/>
              </a:rPr>
              <a:t>empower our</a:t>
            </a:r>
            <a:r>
              <a:rPr kumimoji="0" lang="en-US" sz="3600" b="0" i="0" u="none" strike="noStrike" kern="1200" cap="none" spc="-50" normalizeH="0" baseline="0" noProof="0">
                <a:ln w="3175">
                  <a:noFill/>
                </a:ln>
                <a:solidFill>
                  <a:srgbClr val="FFFFFF"/>
                </a:solidFill>
                <a:effectLst/>
                <a:uLnTx/>
                <a:uFillTx/>
                <a:latin typeface="Segoe UI Semibold"/>
                <a:ea typeface="+mn-ea"/>
                <a:cs typeface="Segoe UI"/>
              </a:rPr>
              <a:t> world,</a:t>
            </a:r>
            <a:br>
              <a:rPr lang="en-US" sz="3600" b="0" i="0" u="none" strike="noStrike" kern="1200" cap="none" spc="-50" normalizeH="0" baseline="0" noProof="0">
                <a:ln w="3175">
                  <a:noFill/>
                </a:ln>
                <a:effectLst/>
                <a:uLnTx/>
                <a:uFillTx/>
                <a:latin typeface="Segoe UI Semibold"/>
                <a:cs typeface="Segoe UI"/>
              </a:rPr>
            </a:br>
            <a:r>
              <a:rPr kumimoji="0" lang="en-US" sz="3600" b="0" i="0" u="none" strike="noStrike" kern="1200" cap="none" spc="-50" normalizeH="0" baseline="0" noProof="0">
                <a:ln w="3175">
                  <a:noFill/>
                </a:ln>
                <a:solidFill>
                  <a:srgbClr val="FFFFFF"/>
                </a:solidFill>
                <a:effectLst/>
                <a:uLnTx/>
                <a:uFillTx/>
                <a:latin typeface="Segoe UI Semibold"/>
                <a:ea typeface="+mn-ea"/>
                <a:cs typeface="Segoe UI"/>
              </a:rPr>
              <a:t>we must also secure AI</a:t>
            </a:r>
            <a:endParaRPr lang="en-GB"/>
          </a:p>
        </p:txBody>
      </p:sp>
      <p:grpSp>
        <p:nvGrpSpPr>
          <p:cNvPr id="21" name="Group 20">
            <a:extLst>
              <a:ext uri="{FF2B5EF4-FFF2-40B4-BE49-F238E27FC236}">
                <a16:creationId xmlns:a16="http://schemas.microsoft.com/office/drawing/2014/main" id="{1EBF718E-0218-560A-DA85-39DBB2E5D76A}"/>
              </a:ext>
            </a:extLst>
          </p:cNvPr>
          <p:cNvGrpSpPr/>
          <p:nvPr/>
        </p:nvGrpSpPr>
        <p:grpSpPr>
          <a:xfrm>
            <a:off x="665202" y="2807113"/>
            <a:ext cx="5417726" cy="2989178"/>
            <a:chOff x="1504951" y="3706807"/>
            <a:chExt cx="13449300" cy="2874973"/>
          </a:xfrm>
        </p:grpSpPr>
        <p:sp useBgFill="1">
          <p:nvSpPr>
            <p:cNvPr id="22" name="Rectangle 4">
              <a:extLst>
                <a:ext uri="{FF2B5EF4-FFF2-40B4-BE49-F238E27FC236}">
                  <a16:creationId xmlns:a16="http://schemas.microsoft.com/office/drawing/2014/main" id="{59230B86-2A48-62FB-6A30-6E4887F943D3}"/>
                </a:ext>
              </a:extLst>
            </p:cNvPr>
            <p:cNvSpPr>
              <a:spLocks/>
            </p:cNvSpPr>
            <p:nvPr userDrawn="1"/>
          </p:nvSpPr>
          <p:spPr bwMode="auto">
            <a:xfrm>
              <a:off x="1504951" y="3706807"/>
              <a:ext cx="13449300" cy="2874973"/>
            </a:xfrm>
            <a:prstGeom prst="roundRect">
              <a:avLst>
                <a:gd name="adj" fmla="val 4114"/>
              </a:avLst>
            </a:prstGeom>
            <a:ln>
              <a:noFill/>
              <a:headEnd type="none" w="med" len="med"/>
              <a:tailEnd type="none" w="med" len="med"/>
            </a:ln>
            <a:effectLst>
              <a:outerShdw blurRad="279400" dist="152400" dir="8100000" algn="tr" rotWithShape="0">
                <a:prstClr val="black">
                  <a:alpha val="16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21901" tIns="97521" rIns="121901" bIns="97521" numCol="1" spcCol="0" rtlCol="0" fromWordArt="0" anchor="t" anchorCtr="0" forceAA="0" compatLnSpc="1">
              <a:prstTxWarp prst="textNoShape">
                <a:avLst/>
              </a:prstTxWarp>
              <a:noAutofit/>
            </a:bodyPr>
            <a:lstStyle/>
            <a:p>
              <a:pPr marL="0" marR="0" lvl="0" indent="0" algn="l" defTabSz="621586" rtl="0" eaLnBrk="1" fontAlgn="base" latinLnBrk="0" hangingPunct="1">
                <a:lnSpc>
                  <a:spcPct val="100000"/>
                </a:lnSpc>
                <a:spcBef>
                  <a:spcPct val="0"/>
                </a:spcBef>
                <a:spcAft>
                  <a:spcPct val="0"/>
                </a:spcAft>
                <a:buClrTx/>
                <a:buSzTx/>
                <a:buFontTx/>
                <a:buNone/>
                <a:tabLst/>
                <a:defRPr/>
              </a:pPr>
              <a:endParaRPr kumimoji="0" lang="en-GB" sz="1333"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23" name="Rectangle 4">
              <a:extLst>
                <a:ext uri="{FF2B5EF4-FFF2-40B4-BE49-F238E27FC236}">
                  <a16:creationId xmlns:a16="http://schemas.microsoft.com/office/drawing/2014/main" id="{775E68B3-5622-B535-F5A5-B62996CB0ED1}"/>
                </a:ext>
              </a:extLst>
            </p:cNvPr>
            <p:cNvSpPr>
              <a:spLocks/>
            </p:cNvSpPr>
            <p:nvPr userDrawn="1"/>
          </p:nvSpPr>
          <p:spPr bwMode="auto">
            <a:xfrm>
              <a:off x="1504951" y="3706807"/>
              <a:ext cx="13449300" cy="2874973"/>
            </a:xfrm>
            <a:prstGeom prst="roundRect">
              <a:avLst>
                <a:gd name="adj" fmla="val 4114"/>
              </a:avLst>
            </a:prstGeom>
            <a:solidFill>
              <a:schemeClr val="bg1">
                <a:alpha val="30000"/>
              </a:schemeClr>
            </a:solidFill>
            <a:ln>
              <a:noFill/>
              <a:headEnd type="none" w="med" len="med"/>
              <a:tailEnd type="none" w="med" len="med"/>
            </a:ln>
            <a:effectLst>
              <a:outerShdw blurRad="279400" dist="152400" dir="8100000" algn="tr" rotWithShape="0">
                <a:prstClr val="black">
                  <a:alpha val="16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21901" tIns="97521" rIns="121901" bIns="97521" numCol="1" spcCol="0" rtlCol="0" fromWordArt="0" anchor="t" anchorCtr="0" forceAA="0" compatLnSpc="1">
              <a:prstTxWarp prst="textNoShape">
                <a:avLst/>
              </a:prstTxWarp>
              <a:noAutofit/>
            </a:bodyPr>
            <a:lstStyle/>
            <a:p>
              <a:pPr marL="0" marR="0" lvl="0" indent="0" algn="l" defTabSz="621586" rtl="0" eaLnBrk="1" fontAlgn="base" latinLnBrk="0" hangingPunct="1">
                <a:lnSpc>
                  <a:spcPct val="100000"/>
                </a:lnSpc>
                <a:spcBef>
                  <a:spcPct val="0"/>
                </a:spcBef>
                <a:spcAft>
                  <a:spcPct val="0"/>
                </a:spcAft>
                <a:buClrTx/>
                <a:buSzTx/>
                <a:buFontTx/>
                <a:buNone/>
                <a:tabLst/>
                <a:defRPr/>
              </a:pPr>
              <a:endParaRPr kumimoji="0" lang="en-GB" sz="1333" b="0" i="0" u="none" strike="noStrike" kern="1200" cap="none" spc="0" normalizeH="0" baseline="0" noProof="0">
                <a:ln>
                  <a:noFill/>
                </a:ln>
                <a:solidFill>
                  <a:srgbClr val="FFFFFF"/>
                </a:solidFill>
                <a:effectLst/>
                <a:uLnTx/>
                <a:uFillTx/>
                <a:latin typeface="Segoe UI"/>
                <a:ea typeface="+mn-ea"/>
                <a:cs typeface="Segoe UI" pitchFamily="34" charset="0"/>
              </a:endParaRPr>
            </a:p>
          </p:txBody>
        </p:sp>
      </p:grpSp>
      <p:grpSp>
        <p:nvGrpSpPr>
          <p:cNvPr id="24" name="Group 23">
            <a:extLst>
              <a:ext uri="{FF2B5EF4-FFF2-40B4-BE49-F238E27FC236}">
                <a16:creationId xmlns:a16="http://schemas.microsoft.com/office/drawing/2014/main" id="{273DF9E5-C891-97B7-5740-E6ECB3D55969}"/>
              </a:ext>
            </a:extLst>
          </p:cNvPr>
          <p:cNvGrpSpPr/>
          <p:nvPr/>
        </p:nvGrpSpPr>
        <p:grpSpPr>
          <a:xfrm>
            <a:off x="892409" y="3817020"/>
            <a:ext cx="4963312" cy="621190"/>
            <a:chOff x="390684" y="1643167"/>
            <a:chExt cx="3898006" cy="495324"/>
          </a:xfrm>
        </p:grpSpPr>
        <p:sp useBgFill="1">
          <p:nvSpPr>
            <p:cNvPr id="25" name="Rectangle: Rounded Corners 24">
              <a:extLst>
                <a:ext uri="{FF2B5EF4-FFF2-40B4-BE49-F238E27FC236}">
                  <a16:creationId xmlns:a16="http://schemas.microsoft.com/office/drawing/2014/main" id="{C1434972-03B8-4209-A7EA-7C61AB59190F}"/>
                </a:ext>
              </a:extLst>
            </p:cNvPr>
            <p:cNvSpPr/>
            <p:nvPr/>
          </p:nvSpPr>
          <p:spPr bwMode="auto">
            <a:xfrm>
              <a:off x="390684" y="1643167"/>
              <a:ext cx="3898006" cy="495324"/>
            </a:xfrm>
            <a:prstGeom prst="roundRect">
              <a:avLst>
                <a:gd name="adj" fmla="val 50000"/>
              </a:avLst>
            </a:prstGeom>
            <a:blipFill dpi="0" rotWithShape="0">
              <a:blip r:embed="rId3" cstate="hqprint">
                <a:lum/>
                <a:extLst>
                  <a:ext uri="{28A0092B-C50C-407E-A947-70E740481C1C}">
                    <a14:useLocalDpi xmlns:a14="http://schemas.microsoft.com/office/drawing/2010/main"/>
                  </a:ext>
                </a:extLst>
              </a:blip>
              <a:srcRect/>
              <a:stretch>
                <a:fillRect/>
              </a:stretch>
            </a:blipFill>
            <a:ln>
              <a:noFill/>
              <a:headEnd type="none" w="med" len="med"/>
              <a:tailEnd type="none" w="med" len="med"/>
            </a:ln>
            <a:effectLst>
              <a:outerShdw blurRad="304800" dist="127000" dir="2700000" algn="tl" rotWithShape="0">
                <a:prstClr val="black">
                  <a:alpha val="12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46304" rIns="0" bIns="146304" numCol="1" spcCol="0" rtlCol="0" fromWordArt="0" anchor="ctr" anchorCtr="0" forceAA="0" compatLnSpc="1">
              <a:prstTxWarp prst="textNoShape">
                <a:avLst/>
              </a:prstTxWarp>
              <a:noAutofit/>
            </a:bodyPr>
            <a:lstStyle/>
            <a:p>
              <a:pPr marL="0" marR="0" lvl="0" indent="0" algn="ctr" defTabSz="932434" rtl="0" eaLnBrk="1" fontAlgn="base" latinLnBrk="0" hangingPunct="1">
                <a:lnSpc>
                  <a:spcPct val="100000"/>
                </a:lnSpc>
                <a:spcBef>
                  <a:spcPct val="0"/>
                </a:spcBef>
                <a:spcAft>
                  <a:spcPct val="0"/>
                </a:spcAft>
                <a:buClrTx/>
                <a:buSzTx/>
                <a:buFontTx/>
                <a:buNone/>
                <a:tabLst/>
                <a:defRPr/>
              </a:pPr>
              <a:endParaRPr kumimoji="0" lang="en-GB" sz="1600" b="1"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endParaRPr>
            </a:p>
          </p:txBody>
        </p:sp>
        <p:sp>
          <p:nvSpPr>
            <p:cNvPr id="26" name="Title 1">
              <a:extLst>
                <a:ext uri="{FF2B5EF4-FFF2-40B4-BE49-F238E27FC236}">
                  <a16:creationId xmlns:a16="http://schemas.microsoft.com/office/drawing/2014/main" id="{37903B59-0EA8-F78E-55AD-3DFDA0723483}"/>
                </a:ext>
              </a:extLst>
            </p:cNvPr>
            <p:cNvSpPr txBox="1">
              <a:spLocks/>
            </p:cNvSpPr>
            <p:nvPr/>
          </p:nvSpPr>
          <p:spPr>
            <a:xfrm>
              <a:off x="547129" y="1768121"/>
              <a:ext cx="3585116" cy="245415"/>
            </a:xfrm>
            <a:prstGeom prst="rect">
              <a:avLst/>
            </a:prstGeom>
          </p:spPr>
          <p:txBody>
            <a:bodyPr vert="horz" wrap="square" lIns="0" tIns="0" rIns="0" bIns="0" rtlCol="0" anchor="ctr">
              <a:spAutoFit/>
            </a:bodyPr>
            <a:lstStyle>
              <a:lvl1pPr algn="l" defTabSz="932742" rtl="0" eaLnBrk="1" latinLnBrk="0" hangingPunct="1">
                <a:lnSpc>
                  <a:spcPct val="100000"/>
                </a:lnSpc>
                <a:spcBef>
                  <a:spcPct val="0"/>
                </a:spcBef>
                <a:buNone/>
                <a:defRPr lang="en-US" sz="3600" b="0" kern="1200" cap="none" spc="-50" baseline="0" dirty="0" smtClean="0">
                  <a:ln w="3175">
                    <a:noFill/>
                  </a:ln>
                  <a:gradFill>
                    <a:gsLst>
                      <a:gs pos="0">
                        <a:srgbClr val="8ADDD4"/>
                      </a:gs>
                      <a:gs pos="100000">
                        <a:srgbClr val="D4EC8E"/>
                      </a:gs>
                    </a:gsLst>
                    <a:lin ang="0" scaled="0"/>
                  </a:gradFill>
                  <a:effectLst/>
                  <a:latin typeface="+mj-lt"/>
                  <a:ea typeface="+mn-ea"/>
                  <a:cs typeface="Segoe UI" pitchFamily="34" charset="0"/>
                </a:defRPr>
              </a:lvl1pPr>
            </a:lstStyle>
            <a:p>
              <a:pPr marL="0" marR="0" lvl="0" indent="0" algn="ctr" defTabSz="932742" rtl="0" eaLnBrk="1" fontAlgn="base" latinLnBrk="0" hangingPunct="1">
                <a:lnSpc>
                  <a:spcPct val="100000"/>
                </a:lnSpc>
                <a:spcBef>
                  <a:spcPct val="0"/>
                </a:spcBef>
                <a:spcAft>
                  <a:spcPct val="0"/>
                </a:spcAft>
                <a:buClrTx/>
                <a:buSzPct val="90000"/>
                <a:buFontTx/>
                <a:buNone/>
                <a:tabLst/>
                <a:defRPr sz="1862" b="0" i="0" u="none" strike="noStrike" kern="1200" spc="0" baseline="0">
                  <a:solidFill>
                    <a:srgbClr val="FFFFFF"/>
                  </a:solidFill>
                  <a:latin typeface="+mn-lt"/>
                  <a:ea typeface="+mn-ea"/>
                  <a:cs typeface="+mn-cs"/>
                </a:defRPr>
              </a:pPr>
              <a:r>
                <a:rPr kumimoji="0" lang="en-US" sz="2000" b="1" i="0" u="none" strike="noStrike" kern="1200" cap="none" spc="0" normalizeH="0" baseline="0" noProof="0">
                  <a:ln w="3175">
                    <a:noFill/>
                  </a:ln>
                  <a:gradFill>
                    <a:gsLst>
                      <a:gs pos="26000">
                        <a:srgbClr val="1064AD"/>
                      </a:gs>
                      <a:gs pos="100000">
                        <a:srgbClr val="7A54CF"/>
                      </a:gs>
                    </a:gsLst>
                    <a:lin ang="4200000" scaled="0"/>
                  </a:gradFill>
                  <a:effectLst/>
                  <a:uLnTx/>
                  <a:uFillTx/>
                  <a:latin typeface="Segoe UI"/>
                  <a:ea typeface="+mn-ea"/>
                  <a:cs typeface="Segoe UI" pitchFamily="34" charset="0"/>
                </a:rPr>
                <a:t>Secure AI </a:t>
              </a:r>
            </a:p>
          </p:txBody>
        </p:sp>
      </p:grpSp>
      <p:sp>
        <p:nvSpPr>
          <p:cNvPr id="27" name="TextBox 26">
            <a:extLst>
              <a:ext uri="{FF2B5EF4-FFF2-40B4-BE49-F238E27FC236}">
                <a16:creationId xmlns:a16="http://schemas.microsoft.com/office/drawing/2014/main" id="{794B20F2-11A8-72BB-5098-5CE6B9B8E66E}"/>
              </a:ext>
            </a:extLst>
          </p:cNvPr>
          <p:cNvSpPr txBox="1"/>
          <p:nvPr/>
        </p:nvSpPr>
        <p:spPr>
          <a:xfrm>
            <a:off x="1818581" y="4582462"/>
            <a:ext cx="3110969" cy="92333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a:ln>
                  <a:noFill/>
                </a:ln>
                <a:solidFill>
                  <a:srgbClr val="FFFFFF"/>
                </a:solidFill>
                <a:effectLst/>
                <a:uLnTx/>
                <a:uFillTx/>
                <a:latin typeface="Segoe UI"/>
                <a:ea typeface="+mn-ea"/>
                <a:cs typeface="+mn-cs"/>
              </a:rPr>
              <a:t>Securely develop and deploy for safety, trust, privacy, and data integrity</a:t>
            </a:r>
            <a:endParaRPr kumimoji="0" lang="en-US" sz="1800" b="0" i="0" u="none" strike="noStrike" kern="0" cap="none" spc="0" normalizeH="0" baseline="0" noProof="0">
              <a:ln>
                <a:noFill/>
              </a:ln>
              <a:solidFill>
                <a:srgbClr val="FFFFFF"/>
              </a:solidFill>
              <a:effectLst/>
              <a:uLnTx/>
              <a:uFillTx/>
              <a:latin typeface="Segoe UI"/>
              <a:ea typeface="+mn-ea"/>
              <a:cs typeface="+mn-cs"/>
            </a:endParaRPr>
          </a:p>
        </p:txBody>
      </p:sp>
      <p:grpSp>
        <p:nvGrpSpPr>
          <p:cNvPr id="28" name="Group 27">
            <a:extLst>
              <a:ext uri="{FF2B5EF4-FFF2-40B4-BE49-F238E27FC236}">
                <a16:creationId xmlns:a16="http://schemas.microsoft.com/office/drawing/2014/main" id="{A4E28571-304C-7747-F04F-A67282B2C187}"/>
              </a:ext>
            </a:extLst>
          </p:cNvPr>
          <p:cNvGrpSpPr/>
          <p:nvPr/>
        </p:nvGrpSpPr>
        <p:grpSpPr>
          <a:xfrm>
            <a:off x="2591065" y="2055224"/>
            <a:ext cx="1566000" cy="1565578"/>
            <a:chOff x="8339971" y="1883447"/>
            <a:chExt cx="1566000" cy="1565578"/>
          </a:xfrm>
        </p:grpSpPr>
        <p:grpSp>
          <p:nvGrpSpPr>
            <p:cNvPr id="29" name="Group 28">
              <a:extLst>
                <a:ext uri="{FF2B5EF4-FFF2-40B4-BE49-F238E27FC236}">
                  <a16:creationId xmlns:a16="http://schemas.microsoft.com/office/drawing/2014/main" id="{315B8129-180E-9CB3-A053-B259DBE33DF3}"/>
                </a:ext>
              </a:extLst>
            </p:cNvPr>
            <p:cNvGrpSpPr/>
            <p:nvPr/>
          </p:nvGrpSpPr>
          <p:grpSpPr>
            <a:xfrm>
              <a:off x="8339971" y="1883447"/>
              <a:ext cx="1566000" cy="1565578"/>
              <a:chOff x="8339971" y="1883447"/>
              <a:chExt cx="1566000" cy="1565578"/>
            </a:xfrm>
          </p:grpSpPr>
          <p:grpSp>
            <p:nvGrpSpPr>
              <p:cNvPr id="33" name="Group 32">
                <a:extLst>
                  <a:ext uri="{FF2B5EF4-FFF2-40B4-BE49-F238E27FC236}">
                    <a16:creationId xmlns:a16="http://schemas.microsoft.com/office/drawing/2014/main" id="{29716EE2-AD00-7774-F804-A9EDC8B37EDF}"/>
                  </a:ext>
                </a:extLst>
              </p:cNvPr>
              <p:cNvGrpSpPr/>
              <p:nvPr/>
            </p:nvGrpSpPr>
            <p:grpSpPr>
              <a:xfrm>
                <a:off x="8339971" y="1883447"/>
                <a:ext cx="1566000" cy="1565578"/>
                <a:chOff x="3966032" y="2902995"/>
                <a:chExt cx="2937462" cy="2937462"/>
              </a:xfrm>
            </p:grpSpPr>
            <p:grpSp>
              <p:nvGrpSpPr>
                <p:cNvPr id="35" name="Group 34">
                  <a:extLst>
                    <a:ext uri="{FF2B5EF4-FFF2-40B4-BE49-F238E27FC236}">
                      <a16:creationId xmlns:a16="http://schemas.microsoft.com/office/drawing/2014/main" id="{A3989A38-6D73-56E5-6D71-A0243D59D8C3}"/>
                    </a:ext>
                  </a:extLst>
                </p:cNvPr>
                <p:cNvGrpSpPr/>
                <p:nvPr/>
              </p:nvGrpSpPr>
              <p:grpSpPr>
                <a:xfrm>
                  <a:off x="3966032" y="2902995"/>
                  <a:ext cx="2937462" cy="2937462"/>
                  <a:chOff x="3107352" y="3505200"/>
                  <a:chExt cx="2247900" cy="2247900"/>
                </a:xfrm>
              </p:grpSpPr>
              <p:sp useBgFill="1">
                <p:nvSpPr>
                  <p:cNvPr id="37" name="Oval 36">
                    <a:extLst>
                      <a:ext uri="{FF2B5EF4-FFF2-40B4-BE49-F238E27FC236}">
                        <a16:creationId xmlns:a16="http://schemas.microsoft.com/office/drawing/2014/main" id="{745AB0AF-A2A6-CB58-53BB-70287141714A}"/>
                      </a:ext>
                    </a:extLst>
                  </p:cNvPr>
                  <p:cNvSpPr/>
                  <p:nvPr/>
                </p:nvSpPr>
                <p:spPr>
                  <a:xfrm>
                    <a:off x="3107352" y="3505200"/>
                    <a:ext cx="2247900" cy="2247900"/>
                  </a:xfrm>
                  <a:prstGeom prst="ellipse">
                    <a:avLst/>
                  </a:prstGeom>
                  <a:ln>
                    <a:noFill/>
                  </a:ln>
                  <a:effectLst>
                    <a:outerShdw blurRad="355600" dist="152400" dir="13500000" algn="tl" rotWithShape="0">
                      <a:schemeClr val="bg1">
                        <a:alpha val="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2771" rtl="0" eaLnBrk="1" fontAlgn="auto" latinLnBrk="0" hangingPunct="1">
                      <a:lnSpc>
                        <a:spcPct val="100000"/>
                      </a:lnSpc>
                      <a:spcBef>
                        <a:spcPts val="0"/>
                      </a:spcBef>
                      <a:spcAft>
                        <a:spcPts val="0"/>
                      </a:spcAft>
                      <a:buClrTx/>
                      <a:buSzTx/>
                      <a:buFontTx/>
                      <a:buNone/>
                      <a:tabLst/>
                      <a:defRPr/>
                    </a:pPr>
                    <a:endParaRPr kumimoji="0" lang="en-GB" sz="1599" b="0" i="0" u="none" strike="noStrike" kern="1200" cap="none" spc="0" normalizeH="0" baseline="0" noProof="0">
                      <a:ln>
                        <a:noFill/>
                      </a:ln>
                      <a:solidFill>
                        <a:srgbClr val="FFFFFF"/>
                      </a:solidFill>
                      <a:effectLst/>
                      <a:uLnTx/>
                      <a:uFillTx/>
                      <a:latin typeface="Segoe UI"/>
                      <a:ea typeface="+mn-ea"/>
                      <a:cs typeface="+mn-cs"/>
                    </a:endParaRPr>
                  </a:p>
                </p:txBody>
              </p:sp>
              <p:sp useBgFill="1">
                <p:nvSpPr>
                  <p:cNvPr id="38" name="Oval 37">
                    <a:extLst>
                      <a:ext uri="{FF2B5EF4-FFF2-40B4-BE49-F238E27FC236}">
                        <a16:creationId xmlns:a16="http://schemas.microsoft.com/office/drawing/2014/main" id="{945A820E-6635-0674-456C-9A82EC3B0344}"/>
                      </a:ext>
                    </a:extLst>
                  </p:cNvPr>
                  <p:cNvSpPr/>
                  <p:nvPr/>
                </p:nvSpPr>
                <p:spPr>
                  <a:xfrm>
                    <a:off x="3107352" y="3505200"/>
                    <a:ext cx="2247900" cy="2247900"/>
                  </a:xfrm>
                  <a:prstGeom prst="ellipse">
                    <a:avLst/>
                  </a:prstGeom>
                  <a:ln>
                    <a:noFill/>
                  </a:ln>
                  <a:effectLst>
                    <a:outerShdw blurRad="355600" dist="152400" dir="2700000"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2771" rtl="0" eaLnBrk="1" fontAlgn="auto" latinLnBrk="0" hangingPunct="1">
                      <a:lnSpc>
                        <a:spcPct val="100000"/>
                      </a:lnSpc>
                      <a:spcBef>
                        <a:spcPts val="0"/>
                      </a:spcBef>
                      <a:spcAft>
                        <a:spcPts val="0"/>
                      </a:spcAft>
                      <a:buClrTx/>
                      <a:buSzTx/>
                      <a:buFontTx/>
                      <a:buNone/>
                      <a:tabLst/>
                      <a:defRPr/>
                    </a:pPr>
                    <a:endParaRPr kumimoji="0" lang="en-GB" sz="1599" b="0" i="0" u="none" strike="noStrike" kern="1200" cap="none" spc="0" normalizeH="0" baseline="0" noProof="0">
                      <a:ln>
                        <a:noFill/>
                      </a:ln>
                      <a:solidFill>
                        <a:srgbClr val="FFFFFF"/>
                      </a:solidFill>
                      <a:effectLst/>
                      <a:uLnTx/>
                      <a:uFillTx/>
                      <a:latin typeface="Segoe UI"/>
                      <a:ea typeface="+mn-ea"/>
                      <a:cs typeface="+mn-cs"/>
                    </a:endParaRPr>
                  </a:p>
                </p:txBody>
              </p:sp>
            </p:grpSp>
            <p:sp>
              <p:nvSpPr>
                <p:cNvPr id="36" name="Oval 35">
                  <a:extLst>
                    <a:ext uri="{FF2B5EF4-FFF2-40B4-BE49-F238E27FC236}">
                      <a16:creationId xmlns:a16="http://schemas.microsoft.com/office/drawing/2014/main" id="{EC0D9247-DC71-D0FF-42E4-3E31F7ECF54E}"/>
                    </a:ext>
                  </a:extLst>
                </p:cNvPr>
                <p:cNvSpPr>
                  <a:spLocks/>
                </p:cNvSpPr>
                <p:nvPr userDrawn="1"/>
              </p:nvSpPr>
              <p:spPr>
                <a:xfrm>
                  <a:off x="3966032" y="2902995"/>
                  <a:ext cx="2937462" cy="2937462"/>
                </a:xfrm>
                <a:prstGeom prst="ellipse">
                  <a:avLst/>
                </a:prstGeom>
                <a:blipFill>
                  <a:blip r:embed="rId4"/>
                  <a:stretch>
                    <a:fillRect l="-135836" t="-22638" r="-16965" b="-14336"/>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2771" rtl="0" eaLnBrk="1" fontAlgn="auto" latinLnBrk="0" hangingPunct="1">
                    <a:lnSpc>
                      <a:spcPct val="100000"/>
                    </a:lnSpc>
                    <a:spcBef>
                      <a:spcPts val="0"/>
                    </a:spcBef>
                    <a:spcAft>
                      <a:spcPts val="0"/>
                    </a:spcAft>
                    <a:buClrTx/>
                    <a:buSzTx/>
                    <a:buFontTx/>
                    <a:buNone/>
                    <a:tabLst/>
                    <a:defRPr/>
                  </a:pPr>
                  <a:endParaRPr kumimoji="0" lang="en-GB" sz="1599" b="0" i="0" u="none" strike="noStrike" kern="1200" cap="none" spc="0" normalizeH="0" baseline="0" noProof="0">
                    <a:ln>
                      <a:noFill/>
                    </a:ln>
                    <a:solidFill>
                      <a:srgbClr val="FFFFFF"/>
                    </a:solidFill>
                    <a:effectLst/>
                    <a:uLnTx/>
                    <a:uFillTx/>
                    <a:latin typeface="Segoe UI"/>
                    <a:ea typeface="+mn-ea"/>
                    <a:cs typeface="+mn-cs"/>
                  </a:endParaRPr>
                </a:p>
              </p:txBody>
            </p:sp>
          </p:grpSp>
          <p:sp useBgFill="1">
            <p:nvSpPr>
              <p:cNvPr id="34" name="Oval 33">
                <a:extLst>
                  <a:ext uri="{FF2B5EF4-FFF2-40B4-BE49-F238E27FC236}">
                    <a16:creationId xmlns:a16="http://schemas.microsoft.com/office/drawing/2014/main" id="{54FE1016-50CD-0086-FECE-361A9E5B6B57}"/>
                  </a:ext>
                </a:extLst>
              </p:cNvPr>
              <p:cNvSpPr/>
              <p:nvPr/>
            </p:nvSpPr>
            <p:spPr>
              <a:xfrm>
                <a:off x="8453371" y="1996895"/>
                <a:ext cx="1339200" cy="1338683"/>
              </a:xfrm>
              <a:prstGeom prst="ellipse">
                <a:avLst/>
              </a:prstGeom>
              <a:ln>
                <a:noFill/>
              </a:ln>
              <a:effectLst>
                <a:innerShdw blurRad="241300">
                  <a:prstClr val="black">
                    <a:alpha val="14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2771" rtl="0" eaLnBrk="1" fontAlgn="auto" latinLnBrk="0" hangingPunct="1">
                  <a:lnSpc>
                    <a:spcPct val="100000"/>
                  </a:lnSpc>
                  <a:spcBef>
                    <a:spcPts val="0"/>
                  </a:spcBef>
                  <a:spcAft>
                    <a:spcPts val="0"/>
                  </a:spcAft>
                  <a:buClrTx/>
                  <a:buSzTx/>
                  <a:buFontTx/>
                  <a:buNone/>
                  <a:tabLst/>
                  <a:defRPr/>
                </a:pPr>
                <a:endParaRPr kumimoji="0" lang="en-GB" sz="1599" b="0" i="0" u="none" strike="noStrike" kern="1200" cap="none" spc="0" normalizeH="0" baseline="0" noProof="0">
                  <a:ln>
                    <a:noFill/>
                  </a:ln>
                  <a:solidFill>
                    <a:srgbClr val="FFFFFF"/>
                  </a:solidFill>
                  <a:effectLst/>
                  <a:uLnTx/>
                  <a:uFillTx/>
                  <a:latin typeface="Segoe UI"/>
                  <a:ea typeface="+mn-ea"/>
                  <a:cs typeface="+mn-cs"/>
                </a:endParaRPr>
              </a:p>
            </p:txBody>
          </p:sp>
        </p:grpSp>
        <p:grpSp>
          <p:nvGrpSpPr>
            <p:cNvPr id="30" name="Group 29">
              <a:extLst>
                <a:ext uri="{FF2B5EF4-FFF2-40B4-BE49-F238E27FC236}">
                  <a16:creationId xmlns:a16="http://schemas.microsoft.com/office/drawing/2014/main" id="{068D1538-130C-4142-3D1E-0634BB0EB8CD}"/>
                </a:ext>
              </a:extLst>
            </p:cNvPr>
            <p:cNvGrpSpPr/>
            <p:nvPr/>
          </p:nvGrpSpPr>
          <p:grpSpPr>
            <a:xfrm>
              <a:off x="8796187" y="2318320"/>
              <a:ext cx="653568" cy="695832"/>
              <a:chOff x="8601854" y="2799297"/>
              <a:chExt cx="1182912" cy="1259406"/>
            </a:xfrm>
            <a:noFill/>
          </p:grpSpPr>
          <p:sp>
            <p:nvSpPr>
              <p:cNvPr id="31" name="Shield_EA18">
                <a:extLst>
                  <a:ext uri="{FF2B5EF4-FFF2-40B4-BE49-F238E27FC236}">
                    <a16:creationId xmlns:a16="http://schemas.microsoft.com/office/drawing/2014/main" id="{B36129E3-9B35-76C6-C044-350ACDE932A6}"/>
                  </a:ext>
                  <a:ext uri="{C183D7F6-B498-43B3-948B-1728B52AA6E4}">
                    <adec:decorative xmlns:adec="http://schemas.microsoft.com/office/drawing/2017/decorative" val="1"/>
                  </a:ext>
                </a:extLst>
              </p:cNvPr>
              <p:cNvSpPr>
                <a:spLocks noChangeAspect="1"/>
              </p:cNvSpPr>
              <p:nvPr/>
            </p:nvSpPr>
            <p:spPr bwMode="auto">
              <a:xfrm>
                <a:off x="8601854" y="2799297"/>
                <a:ext cx="1182912" cy="1259406"/>
              </a:xfrm>
              <a:custGeom>
                <a:avLst/>
                <a:gdLst>
                  <a:gd name="T0" fmla="*/ 3500 w 3500"/>
                  <a:gd name="T1" fmla="*/ 1375 h 3725"/>
                  <a:gd name="T2" fmla="*/ 1750 w 3500"/>
                  <a:gd name="T3" fmla="*/ 3725 h 3725"/>
                  <a:gd name="T4" fmla="*/ 0 w 3500"/>
                  <a:gd name="T5" fmla="*/ 1375 h 3725"/>
                  <a:gd name="T6" fmla="*/ 0 w 3500"/>
                  <a:gd name="T7" fmla="*/ 500 h 3725"/>
                  <a:gd name="T8" fmla="*/ 1125 w 3500"/>
                  <a:gd name="T9" fmla="*/ 187 h 3725"/>
                  <a:gd name="T10" fmla="*/ 1750 w 3500"/>
                  <a:gd name="T11" fmla="*/ 0 h 3725"/>
                  <a:gd name="T12" fmla="*/ 2375 w 3500"/>
                  <a:gd name="T13" fmla="*/ 187 h 3725"/>
                  <a:gd name="T14" fmla="*/ 3500 w 3500"/>
                  <a:gd name="T15" fmla="*/ 500 h 3725"/>
                  <a:gd name="T16" fmla="*/ 3500 w 3500"/>
                  <a:gd name="T17" fmla="*/ 1375 h 3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00" h="3725">
                    <a:moveTo>
                      <a:pt x="3500" y="1375"/>
                    </a:moveTo>
                    <a:cubicBezTo>
                      <a:pt x="3500" y="2302"/>
                      <a:pt x="2831" y="3117"/>
                      <a:pt x="1750" y="3725"/>
                    </a:cubicBezTo>
                    <a:cubicBezTo>
                      <a:pt x="669" y="3117"/>
                      <a:pt x="0" y="2302"/>
                      <a:pt x="0" y="1375"/>
                    </a:cubicBezTo>
                    <a:cubicBezTo>
                      <a:pt x="0" y="500"/>
                      <a:pt x="0" y="500"/>
                      <a:pt x="0" y="500"/>
                    </a:cubicBezTo>
                    <a:cubicBezTo>
                      <a:pt x="440" y="500"/>
                      <a:pt x="837" y="380"/>
                      <a:pt x="1125" y="187"/>
                    </a:cubicBezTo>
                    <a:cubicBezTo>
                      <a:pt x="1285" y="71"/>
                      <a:pt x="1506" y="0"/>
                      <a:pt x="1750" y="0"/>
                    </a:cubicBezTo>
                    <a:cubicBezTo>
                      <a:pt x="1994" y="0"/>
                      <a:pt x="2215" y="71"/>
                      <a:pt x="2375" y="187"/>
                    </a:cubicBezTo>
                    <a:cubicBezTo>
                      <a:pt x="2663" y="380"/>
                      <a:pt x="3060" y="500"/>
                      <a:pt x="3500" y="500"/>
                    </a:cubicBezTo>
                    <a:lnTo>
                      <a:pt x="3500" y="1375"/>
                    </a:lnTo>
                    <a:close/>
                  </a:path>
                </a:pathLst>
              </a:custGeom>
              <a:grpFill/>
              <a:ln w="1905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32" name="tool">
                <a:extLst>
                  <a:ext uri="{FF2B5EF4-FFF2-40B4-BE49-F238E27FC236}">
                    <a16:creationId xmlns:a16="http://schemas.microsoft.com/office/drawing/2014/main" id="{5A6534F2-658B-CBFD-0726-71DF192332C2}"/>
                  </a:ext>
                </a:extLst>
              </p:cNvPr>
              <p:cNvSpPr>
                <a:spLocks noChangeAspect="1" noEditPoints="1"/>
              </p:cNvSpPr>
              <p:nvPr/>
            </p:nvSpPr>
            <p:spPr bwMode="auto">
              <a:xfrm>
                <a:off x="9014123" y="3066235"/>
                <a:ext cx="450208" cy="634163"/>
              </a:xfrm>
              <a:custGeom>
                <a:avLst/>
                <a:gdLst>
                  <a:gd name="T0" fmla="*/ 196 w 256"/>
                  <a:gd name="T1" fmla="*/ 0 h 360"/>
                  <a:gd name="T2" fmla="*/ 256 w 256"/>
                  <a:gd name="T3" fmla="*/ 60 h 360"/>
                  <a:gd name="T4" fmla="*/ 230 w 256"/>
                  <a:gd name="T5" fmla="*/ 110 h 360"/>
                  <a:gd name="T6" fmla="*/ 222 w 256"/>
                  <a:gd name="T7" fmla="*/ 114 h 360"/>
                  <a:gd name="T8" fmla="*/ 222 w 256"/>
                  <a:gd name="T9" fmla="*/ 334 h 360"/>
                  <a:gd name="T10" fmla="*/ 196 w 256"/>
                  <a:gd name="T11" fmla="*/ 360 h 360"/>
                  <a:gd name="T12" fmla="*/ 170 w 256"/>
                  <a:gd name="T13" fmla="*/ 334 h 360"/>
                  <a:gd name="T14" fmla="*/ 170 w 256"/>
                  <a:gd name="T15" fmla="*/ 114 h 360"/>
                  <a:gd name="T16" fmla="*/ 162 w 256"/>
                  <a:gd name="T17" fmla="*/ 110 h 360"/>
                  <a:gd name="T18" fmla="*/ 136 w 256"/>
                  <a:gd name="T19" fmla="*/ 60 h 360"/>
                  <a:gd name="T20" fmla="*/ 196 w 256"/>
                  <a:gd name="T21" fmla="*/ 0 h 360"/>
                  <a:gd name="T22" fmla="*/ 0 w 256"/>
                  <a:gd name="T23" fmla="*/ 193 h 360"/>
                  <a:gd name="T24" fmla="*/ 0 w 256"/>
                  <a:gd name="T25" fmla="*/ 219 h 360"/>
                  <a:gd name="T26" fmla="*/ 0 w 256"/>
                  <a:gd name="T27" fmla="*/ 287 h 360"/>
                  <a:gd name="T28" fmla="*/ 0 w 256"/>
                  <a:gd name="T29" fmla="*/ 334 h 360"/>
                  <a:gd name="T30" fmla="*/ 26 w 256"/>
                  <a:gd name="T31" fmla="*/ 360 h 360"/>
                  <a:gd name="T32" fmla="*/ 53 w 256"/>
                  <a:gd name="T33" fmla="*/ 334 h 360"/>
                  <a:gd name="T34" fmla="*/ 53 w 256"/>
                  <a:gd name="T35" fmla="*/ 287 h 360"/>
                  <a:gd name="T36" fmla="*/ 53 w 256"/>
                  <a:gd name="T37" fmla="*/ 219 h 360"/>
                  <a:gd name="T38" fmla="*/ 53 w 256"/>
                  <a:gd name="T39" fmla="*/ 193 h 360"/>
                  <a:gd name="T40" fmla="*/ 26 w 256"/>
                  <a:gd name="T41" fmla="*/ 193 h 360"/>
                  <a:gd name="T42" fmla="*/ 0 w 256"/>
                  <a:gd name="T43" fmla="*/ 193 h 360"/>
                  <a:gd name="T44" fmla="*/ 53 w 256"/>
                  <a:gd name="T45" fmla="*/ 0 h 360"/>
                  <a:gd name="T46" fmla="*/ 0 w 256"/>
                  <a:gd name="T47" fmla="*/ 0 h 360"/>
                  <a:gd name="T48" fmla="*/ 0 w 256"/>
                  <a:gd name="T49" fmla="*/ 42 h 360"/>
                  <a:gd name="T50" fmla="*/ 26 w 256"/>
                  <a:gd name="T51" fmla="*/ 68 h 360"/>
                  <a:gd name="T52" fmla="*/ 53 w 256"/>
                  <a:gd name="T53" fmla="*/ 42 h 360"/>
                  <a:gd name="T54" fmla="*/ 53 w 256"/>
                  <a:gd name="T55" fmla="*/ 0 h 360"/>
                  <a:gd name="T56" fmla="*/ 26 w 256"/>
                  <a:gd name="T57" fmla="*/ 68 h 360"/>
                  <a:gd name="T58" fmla="*/ 26 w 256"/>
                  <a:gd name="T59" fmla="*/ 193 h 360"/>
                  <a:gd name="T60" fmla="*/ 193 w 256"/>
                  <a:gd name="T61" fmla="*/ 0 h 360"/>
                  <a:gd name="T62" fmla="*/ 193 w 256"/>
                  <a:gd name="T63" fmla="*/ 57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56" h="360">
                    <a:moveTo>
                      <a:pt x="196" y="0"/>
                    </a:moveTo>
                    <a:cubicBezTo>
                      <a:pt x="229" y="0"/>
                      <a:pt x="256" y="27"/>
                      <a:pt x="256" y="60"/>
                    </a:cubicBezTo>
                    <a:cubicBezTo>
                      <a:pt x="256" y="81"/>
                      <a:pt x="246" y="99"/>
                      <a:pt x="230" y="110"/>
                    </a:cubicBezTo>
                    <a:cubicBezTo>
                      <a:pt x="222" y="114"/>
                      <a:pt x="222" y="114"/>
                      <a:pt x="222" y="114"/>
                    </a:cubicBezTo>
                    <a:cubicBezTo>
                      <a:pt x="222" y="334"/>
                      <a:pt x="222" y="334"/>
                      <a:pt x="222" y="334"/>
                    </a:cubicBezTo>
                    <a:cubicBezTo>
                      <a:pt x="222" y="348"/>
                      <a:pt x="210" y="360"/>
                      <a:pt x="196" y="360"/>
                    </a:cubicBezTo>
                    <a:cubicBezTo>
                      <a:pt x="182" y="360"/>
                      <a:pt x="170" y="348"/>
                      <a:pt x="170" y="334"/>
                    </a:cubicBezTo>
                    <a:cubicBezTo>
                      <a:pt x="170" y="114"/>
                      <a:pt x="170" y="114"/>
                      <a:pt x="170" y="114"/>
                    </a:cubicBezTo>
                    <a:cubicBezTo>
                      <a:pt x="162" y="110"/>
                      <a:pt x="162" y="110"/>
                      <a:pt x="162" y="110"/>
                    </a:cubicBezTo>
                    <a:cubicBezTo>
                      <a:pt x="147" y="99"/>
                      <a:pt x="136" y="81"/>
                      <a:pt x="136" y="60"/>
                    </a:cubicBezTo>
                    <a:cubicBezTo>
                      <a:pt x="136" y="27"/>
                      <a:pt x="163" y="0"/>
                      <a:pt x="196" y="0"/>
                    </a:cubicBezTo>
                    <a:close/>
                    <a:moveTo>
                      <a:pt x="0" y="193"/>
                    </a:moveTo>
                    <a:cubicBezTo>
                      <a:pt x="0" y="219"/>
                      <a:pt x="0" y="219"/>
                      <a:pt x="0" y="219"/>
                    </a:cubicBezTo>
                    <a:cubicBezTo>
                      <a:pt x="0" y="287"/>
                      <a:pt x="0" y="287"/>
                      <a:pt x="0" y="287"/>
                    </a:cubicBezTo>
                    <a:cubicBezTo>
                      <a:pt x="0" y="334"/>
                      <a:pt x="0" y="334"/>
                      <a:pt x="0" y="334"/>
                    </a:cubicBezTo>
                    <a:cubicBezTo>
                      <a:pt x="0" y="348"/>
                      <a:pt x="12" y="360"/>
                      <a:pt x="26" y="360"/>
                    </a:cubicBezTo>
                    <a:cubicBezTo>
                      <a:pt x="41" y="360"/>
                      <a:pt x="53" y="348"/>
                      <a:pt x="53" y="334"/>
                    </a:cubicBezTo>
                    <a:cubicBezTo>
                      <a:pt x="53" y="287"/>
                      <a:pt x="53" y="287"/>
                      <a:pt x="53" y="287"/>
                    </a:cubicBezTo>
                    <a:cubicBezTo>
                      <a:pt x="53" y="219"/>
                      <a:pt x="53" y="219"/>
                      <a:pt x="53" y="219"/>
                    </a:cubicBezTo>
                    <a:cubicBezTo>
                      <a:pt x="53" y="193"/>
                      <a:pt x="53" y="193"/>
                      <a:pt x="53" y="193"/>
                    </a:cubicBezTo>
                    <a:cubicBezTo>
                      <a:pt x="26" y="193"/>
                      <a:pt x="26" y="193"/>
                      <a:pt x="26" y="193"/>
                    </a:cubicBezTo>
                    <a:cubicBezTo>
                      <a:pt x="0" y="193"/>
                      <a:pt x="0" y="193"/>
                      <a:pt x="0" y="193"/>
                    </a:cubicBezTo>
                    <a:close/>
                    <a:moveTo>
                      <a:pt x="53" y="0"/>
                    </a:moveTo>
                    <a:cubicBezTo>
                      <a:pt x="0" y="0"/>
                      <a:pt x="0" y="0"/>
                      <a:pt x="0" y="0"/>
                    </a:cubicBezTo>
                    <a:cubicBezTo>
                      <a:pt x="0" y="42"/>
                      <a:pt x="0" y="42"/>
                      <a:pt x="0" y="42"/>
                    </a:cubicBezTo>
                    <a:cubicBezTo>
                      <a:pt x="26" y="68"/>
                      <a:pt x="26" y="68"/>
                      <a:pt x="26" y="68"/>
                    </a:cubicBezTo>
                    <a:cubicBezTo>
                      <a:pt x="53" y="42"/>
                      <a:pt x="53" y="42"/>
                      <a:pt x="53" y="42"/>
                    </a:cubicBezTo>
                    <a:cubicBezTo>
                      <a:pt x="53" y="0"/>
                      <a:pt x="53" y="0"/>
                      <a:pt x="53" y="0"/>
                    </a:cubicBezTo>
                    <a:close/>
                    <a:moveTo>
                      <a:pt x="26" y="68"/>
                    </a:moveTo>
                    <a:cubicBezTo>
                      <a:pt x="26" y="193"/>
                      <a:pt x="26" y="193"/>
                      <a:pt x="26" y="193"/>
                    </a:cubicBezTo>
                    <a:moveTo>
                      <a:pt x="193" y="0"/>
                    </a:moveTo>
                    <a:cubicBezTo>
                      <a:pt x="193" y="57"/>
                      <a:pt x="193" y="57"/>
                      <a:pt x="193" y="57"/>
                    </a:cubicBezTo>
                  </a:path>
                </a:pathLst>
              </a:custGeom>
              <a:grpFill/>
              <a:ln w="1905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grpSp>
      </p:grpSp>
      <p:sp>
        <p:nvSpPr>
          <p:cNvPr id="39" name="Rectangle 38">
            <a:extLst>
              <a:ext uri="{FF2B5EF4-FFF2-40B4-BE49-F238E27FC236}">
                <a16:creationId xmlns:a16="http://schemas.microsoft.com/office/drawing/2014/main" id="{3444626F-074B-9F97-F811-D492E9B1546F}"/>
              </a:ext>
            </a:extLst>
          </p:cNvPr>
          <p:cNvSpPr/>
          <p:nvPr/>
        </p:nvSpPr>
        <p:spPr bwMode="auto">
          <a:xfrm>
            <a:off x="326065" y="6131442"/>
            <a:ext cx="3048000" cy="311888"/>
          </a:xfrm>
          <a:prstGeom prst="rect">
            <a:avLst/>
          </a:prstGeom>
          <a:solidFill>
            <a:srgbClr val="243A5D"/>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GB" sz="2000" err="1">
              <a:solidFill>
                <a:srgbClr val="FFFFFF"/>
              </a:solidFill>
              <a:ea typeface="Segoe UI" pitchFamily="34" charset="0"/>
              <a:cs typeface="Segoe UI" pitchFamily="34" charset="0"/>
            </a:endParaRPr>
          </a:p>
        </p:txBody>
      </p:sp>
      <p:sp>
        <p:nvSpPr>
          <p:cNvPr id="40" name="Title 1">
            <a:extLst>
              <a:ext uri="{FF2B5EF4-FFF2-40B4-BE49-F238E27FC236}">
                <a16:creationId xmlns:a16="http://schemas.microsoft.com/office/drawing/2014/main" id="{66C1C4FE-1478-0ED3-88E6-A1372F7C82B7}"/>
              </a:ext>
            </a:extLst>
          </p:cNvPr>
          <p:cNvSpPr txBox="1">
            <a:spLocks/>
          </p:cNvSpPr>
          <p:nvPr/>
        </p:nvSpPr>
        <p:spPr>
          <a:xfrm>
            <a:off x="6811737" y="1753522"/>
            <a:ext cx="5380263" cy="1234440"/>
          </a:xfrm>
          <a:prstGeom prst="rect">
            <a:avLst/>
          </a:prstGeom>
        </p:spPr>
        <p:txBody>
          <a:bodyPr vert="horz" wrap="square" lIns="0" tIns="0" rIns="0" bIns="0" rtlCol="0" anchor="t">
            <a:norm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bg1"/>
                </a:solidFill>
                <a:effectLst/>
                <a:latin typeface="+mj-lt"/>
                <a:ea typeface="+mn-ea"/>
                <a:cs typeface="Segoe UI" pitchFamily="34" charset="0"/>
              </a:defRPr>
            </a:lvl1pPr>
          </a:lstStyle>
          <a:p>
            <a:r>
              <a:rPr lang="en-GB" sz="1600"/>
              <a:t>Poll: Which Risks of </a:t>
            </a:r>
            <a:r>
              <a:rPr lang="en-GB" sz="1600" err="1"/>
              <a:t>GenAI</a:t>
            </a:r>
            <a:r>
              <a:rPr lang="en-GB" sz="1600"/>
              <a:t> Are You Most Worried About?</a:t>
            </a:r>
          </a:p>
        </p:txBody>
      </p:sp>
      <p:pic>
        <p:nvPicPr>
          <p:cNvPr id="41" name="Picture 40">
            <a:extLst>
              <a:ext uri="{FF2B5EF4-FFF2-40B4-BE49-F238E27FC236}">
                <a16:creationId xmlns:a16="http://schemas.microsoft.com/office/drawing/2014/main" id="{E740F700-3E4B-B673-8BB4-69FE4EF6265E}"/>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imgEffect>
                  </a14:imgLayer>
                </a14:imgProps>
              </a:ext>
            </a:extLst>
          </a:blip>
          <a:srcRect l="22158" t="15308" r="26435" b="17977"/>
          <a:stretch/>
        </p:blipFill>
        <p:spPr>
          <a:xfrm>
            <a:off x="7160216" y="2138118"/>
            <a:ext cx="4645791" cy="3544813"/>
          </a:xfrm>
          <a:prstGeom prst="rect">
            <a:avLst/>
          </a:prstGeom>
        </p:spPr>
      </p:pic>
      <p:sp>
        <p:nvSpPr>
          <p:cNvPr id="42" name="TextBox 41">
            <a:extLst>
              <a:ext uri="{FF2B5EF4-FFF2-40B4-BE49-F238E27FC236}">
                <a16:creationId xmlns:a16="http://schemas.microsoft.com/office/drawing/2014/main" id="{18EF1422-A7AA-3B2B-77A4-BE2ED1BC42EA}"/>
              </a:ext>
            </a:extLst>
          </p:cNvPr>
          <p:cNvSpPr txBox="1"/>
          <p:nvPr/>
        </p:nvSpPr>
        <p:spPr>
          <a:xfrm>
            <a:off x="7160216" y="5796291"/>
            <a:ext cx="6760028" cy="261610"/>
          </a:xfrm>
          <a:prstGeom prst="rect">
            <a:avLst/>
          </a:prstGeom>
          <a:noFill/>
        </p:spPr>
        <p:txBody>
          <a:bodyPr wrap="square">
            <a:spAutoFit/>
          </a:bodyPr>
          <a:lstStyle/>
          <a:p>
            <a:r>
              <a:rPr lang="en-GB" sz="1050">
                <a:solidFill>
                  <a:schemeClr val="bg1"/>
                </a:solidFill>
              </a:rPr>
              <a:t>Source: Gartner IT Executive Webinar Poll (August 2023), n=713</a:t>
            </a:r>
          </a:p>
        </p:txBody>
      </p:sp>
    </p:spTree>
    <p:extLst>
      <p:ext uri="{BB962C8B-B14F-4D97-AF65-F5344CB8AC3E}">
        <p14:creationId xmlns:p14="http://schemas.microsoft.com/office/powerpoint/2010/main" val="320745044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childTnLst>
                                </p:cTn>
                              </p:par>
                              <p:par>
                                <p:cTn id="8" presetID="42" presetClass="path" presetSubtype="0" decel="100000" fill="hold" grpId="1" nodeType="withEffect">
                                  <p:stCondLst>
                                    <p:cond delay="0"/>
                                  </p:stCondLst>
                                  <p:childTnLst>
                                    <p:animMotion origin="layout" path="M 0.00925 1.85185E-6 L -1.25E-6 1.85185E-6 " pathEditMode="relative" rAng="0" ptsTypes="AA">
                                      <p:cBhvr>
                                        <p:cTn id="9" dur="500" fill="hold"/>
                                        <p:tgtEl>
                                          <p:spTgt spid="4"/>
                                        </p:tgtEl>
                                        <p:attrNameLst>
                                          <p:attrName>ppt_x</p:attrName>
                                          <p:attrName>ppt_y</p:attrName>
                                        </p:attrNameLst>
                                      </p:cBhvr>
                                      <p:rCtr x="-469" y="0"/>
                                    </p:animMotion>
                                  </p:childTnLst>
                                </p:cTn>
                              </p:par>
                              <p:par>
                                <p:cTn id="10" presetID="10" presetClass="entr" presetSubtype="0" fill="hold" nodeType="withEffect">
                                  <p:stCondLst>
                                    <p:cond delay="50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500"/>
                                        <p:tgtEl>
                                          <p:spTgt spid="28"/>
                                        </p:tgtEl>
                                      </p:cBhvr>
                                    </p:animEffect>
                                  </p:childTnLst>
                                </p:cTn>
                              </p:par>
                              <p:par>
                                <p:cTn id="13" presetID="6" presetClass="emph" presetSubtype="0" fill="hold" nodeType="withEffect">
                                  <p:stCondLst>
                                    <p:cond delay="500"/>
                                  </p:stCondLst>
                                  <p:childTnLst>
                                    <p:animScale>
                                      <p:cBhvr>
                                        <p:cTn id="14" dur="10" fill="hold"/>
                                        <p:tgtEl>
                                          <p:spTgt spid="28"/>
                                        </p:tgtEl>
                                      </p:cBhvr>
                                      <p:by x="111100" y="111100"/>
                                    </p:animScale>
                                  </p:childTnLst>
                                </p:cTn>
                              </p:par>
                              <p:par>
                                <p:cTn id="15" presetID="6" presetClass="emph" presetSubtype="0" decel="100000" fill="hold" nodeType="withEffect">
                                  <p:stCondLst>
                                    <p:cond delay="500"/>
                                  </p:stCondLst>
                                  <p:childTnLst>
                                    <p:animScale>
                                      <p:cBhvr>
                                        <p:cTn id="16" dur="750" fill="hold"/>
                                        <p:tgtEl>
                                          <p:spTgt spid="28"/>
                                        </p:tgtEl>
                                      </p:cBhvr>
                                      <p:by x="90000" y="90000"/>
                                    </p:animScale>
                                  </p:childTnLst>
                                </p:cTn>
                              </p:par>
                              <p:par>
                                <p:cTn id="17" presetID="10" presetClass="entr" presetSubtype="0" fill="hold" nodeType="withEffect">
                                  <p:stCondLst>
                                    <p:cond delay="50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500"/>
                                        <p:tgtEl>
                                          <p:spTgt spid="21"/>
                                        </p:tgtEl>
                                      </p:cBhvr>
                                    </p:animEffect>
                                  </p:childTnLst>
                                </p:cTn>
                              </p:par>
                              <p:par>
                                <p:cTn id="20" presetID="10" presetClass="entr" presetSubtype="0" fill="hold" nodeType="withEffect">
                                  <p:stCondLst>
                                    <p:cond delay="50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250"/>
                                        <p:tgtEl>
                                          <p:spTgt spid="24"/>
                                        </p:tgtEl>
                                      </p:cBhvr>
                                    </p:animEffect>
                                  </p:childTnLst>
                                </p:cTn>
                              </p:par>
                              <p:par>
                                <p:cTn id="23" presetID="42" presetClass="path" presetSubtype="0" decel="100000" fill="hold" nodeType="withEffect">
                                  <p:stCondLst>
                                    <p:cond delay="500"/>
                                  </p:stCondLst>
                                  <p:childTnLst>
                                    <p:animMotion origin="layout" path="M 3.125E-6 -0.01713 L 3.125E-6 -1.85185E-6 " pathEditMode="relative" rAng="0" ptsTypes="AA">
                                      <p:cBhvr>
                                        <p:cTn id="24" dur="500" fill="hold"/>
                                        <p:tgtEl>
                                          <p:spTgt spid="24"/>
                                        </p:tgtEl>
                                        <p:attrNameLst>
                                          <p:attrName>ppt_x</p:attrName>
                                          <p:attrName>ppt_y</p:attrName>
                                        </p:attrNameLst>
                                      </p:cBhvr>
                                      <p:rCtr x="0" y="856"/>
                                    </p:animMotion>
                                  </p:childTnLst>
                                </p:cTn>
                              </p:par>
                              <p:par>
                                <p:cTn id="25" presetID="10" presetClass="entr" presetSubtype="0" fill="hold" grpId="0" nodeType="withEffect">
                                  <p:stCondLst>
                                    <p:cond delay="750"/>
                                  </p:stCondLst>
                                  <p:childTnLst>
                                    <p:set>
                                      <p:cBhvr>
                                        <p:cTn id="26" dur="1" fill="hold">
                                          <p:stCondLst>
                                            <p:cond delay="0"/>
                                          </p:stCondLst>
                                        </p:cTn>
                                        <p:tgtEl>
                                          <p:spTgt spid="27"/>
                                        </p:tgtEl>
                                        <p:attrNameLst>
                                          <p:attrName>style.visibility</p:attrName>
                                        </p:attrNameLst>
                                      </p:cBhvr>
                                      <p:to>
                                        <p:strVal val="visible"/>
                                      </p:to>
                                    </p:set>
                                    <p:animEffect transition="in" filter="fade">
                                      <p:cBhvr>
                                        <p:cTn id="27" dur="250"/>
                                        <p:tgtEl>
                                          <p:spTgt spid="27"/>
                                        </p:tgtEl>
                                      </p:cBhvr>
                                    </p:animEffect>
                                  </p:childTnLst>
                                </p:cTn>
                              </p:par>
                              <p:par>
                                <p:cTn id="28" presetID="42" presetClass="path" presetSubtype="0" decel="100000" fill="hold" grpId="1" nodeType="withEffect">
                                  <p:stCondLst>
                                    <p:cond delay="750"/>
                                  </p:stCondLst>
                                  <p:childTnLst>
                                    <p:animMotion origin="layout" path="M 2.70833E-6 0.01782 L 2.70833E-6 3.33333E-6 " pathEditMode="relative" rAng="0" ptsTypes="AA">
                                      <p:cBhvr>
                                        <p:cTn id="29" dur="500" fill="hold"/>
                                        <p:tgtEl>
                                          <p:spTgt spid="27"/>
                                        </p:tgtEl>
                                        <p:attrNameLst>
                                          <p:attrName>ppt_x</p:attrName>
                                          <p:attrName>ppt_y</p:attrName>
                                        </p:attrNameLst>
                                      </p:cBhvr>
                                      <p:rCtr x="0" y="-90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27" grpId="0"/>
      <p:bldP spid="27"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15C89B4-E601-2422-75DD-D7340EEAA0BA}"/>
              </a:ext>
            </a:extLst>
          </p:cNvPr>
          <p:cNvSpPr/>
          <p:nvPr/>
        </p:nvSpPr>
        <p:spPr bwMode="auto">
          <a:xfrm>
            <a:off x="476854" y="6199078"/>
            <a:ext cx="3048000" cy="311888"/>
          </a:xfrm>
          <a:prstGeom prst="rect">
            <a:avLst/>
          </a:prstGeom>
          <a:solidFill>
            <a:srgbClr val="243A5D"/>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GB" sz="2000" err="1">
              <a:solidFill>
                <a:srgbClr val="FFFFFF"/>
              </a:solidFill>
              <a:ea typeface="Segoe UI" pitchFamily="34" charset="0"/>
              <a:cs typeface="Segoe UI" pitchFamily="34" charset="0"/>
            </a:endParaRPr>
          </a:p>
        </p:txBody>
      </p:sp>
      <p:sp>
        <p:nvSpPr>
          <p:cNvPr id="3" name="Title 1">
            <a:extLst>
              <a:ext uri="{FF2B5EF4-FFF2-40B4-BE49-F238E27FC236}">
                <a16:creationId xmlns:a16="http://schemas.microsoft.com/office/drawing/2014/main" id="{634426E7-0F9B-7063-5094-D99CE0181F2D}"/>
              </a:ext>
            </a:extLst>
          </p:cNvPr>
          <p:cNvSpPr txBox="1">
            <a:spLocks/>
          </p:cNvSpPr>
          <p:nvPr/>
        </p:nvSpPr>
        <p:spPr>
          <a:xfrm>
            <a:off x="588263" y="457200"/>
            <a:ext cx="11018520" cy="553998"/>
          </a:xfrm>
          <a:prstGeom prst="rect">
            <a:avLst/>
          </a:prstGeom>
        </p:spPr>
        <p:txBody>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bg1"/>
                </a:solidFill>
                <a:effectLst/>
                <a:latin typeface="+mj-lt"/>
                <a:ea typeface="+mn-ea"/>
                <a:cs typeface="Segoe UI" pitchFamily="34" charset="0"/>
              </a:defRPr>
            </a:lvl1pPr>
          </a:lstStyle>
          <a:p>
            <a:r>
              <a:rPr lang="en-GB">
                <a:cs typeface="Segoe UI"/>
              </a:rPr>
              <a:t>Security and compliance challenges</a:t>
            </a:r>
            <a:endParaRPr lang="en-GB"/>
          </a:p>
        </p:txBody>
      </p:sp>
      <p:sp>
        <p:nvSpPr>
          <p:cNvPr id="4" name="Graphic 44">
            <a:extLst>
              <a:ext uri="{FF2B5EF4-FFF2-40B4-BE49-F238E27FC236}">
                <a16:creationId xmlns:a16="http://schemas.microsoft.com/office/drawing/2014/main" id="{4F3AF915-EA46-7F21-4B23-067EB7995894}"/>
              </a:ext>
              <a:ext uri="{C183D7F6-B498-43B3-948B-1728B52AA6E4}">
                <adec:decorative xmlns:adec="http://schemas.microsoft.com/office/drawing/2017/decorative" val="1"/>
              </a:ext>
            </a:extLst>
          </p:cNvPr>
          <p:cNvSpPr/>
          <p:nvPr/>
        </p:nvSpPr>
        <p:spPr>
          <a:xfrm>
            <a:off x="259080" y="1218590"/>
            <a:ext cx="11643360" cy="5334610"/>
          </a:xfrm>
          <a:prstGeom prst="roundRect">
            <a:avLst>
              <a:gd name="adj" fmla="val 3793"/>
            </a:avLst>
          </a:prstGeom>
          <a:solidFill>
            <a:srgbClr val="F7F7F7"/>
          </a:solidFill>
          <a:ln>
            <a:noFill/>
            <a:headEnd type="none" w="med" len="med"/>
            <a:tailEnd type="none" w="med" len="med"/>
          </a:ln>
          <a:effectLst>
            <a:innerShdw blurRad="114300">
              <a:prstClr val="black">
                <a:alpha val="10000"/>
              </a:prstClr>
            </a:inn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grpSp>
        <p:nvGrpSpPr>
          <p:cNvPr id="5" name="Group 4">
            <a:extLst>
              <a:ext uri="{FF2B5EF4-FFF2-40B4-BE49-F238E27FC236}">
                <a16:creationId xmlns:a16="http://schemas.microsoft.com/office/drawing/2014/main" id="{E25E9F59-3445-8F73-1B38-46CFD87ABB7C}"/>
              </a:ext>
              <a:ext uri="{C183D7F6-B498-43B3-948B-1728B52AA6E4}">
                <adec:decorative xmlns:adec="http://schemas.microsoft.com/office/drawing/2017/decorative" val="1"/>
              </a:ext>
            </a:extLst>
          </p:cNvPr>
          <p:cNvGrpSpPr/>
          <p:nvPr/>
        </p:nvGrpSpPr>
        <p:grpSpPr>
          <a:xfrm>
            <a:off x="485517" y="2023899"/>
            <a:ext cx="3501878" cy="3814229"/>
            <a:chOff x="485517" y="2023899"/>
            <a:chExt cx="3501878" cy="3814229"/>
          </a:xfrm>
        </p:grpSpPr>
        <p:grpSp>
          <p:nvGrpSpPr>
            <p:cNvPr id="6" name="Group 5">
              <a:extLst>
                <a:ext uri="{FF2B5EF4-FFF2-40B4-BE49-F238E27FC236}">
                  <a16:creationId xmlns:a16="http://schemas.microsoft.com/office/drawing/2014/main" id="{833B8887-98BE-1F0D-3CA5-34547C5363A8}"/>
                </a:ext>
              </a:extLst>
            </p:cNvPr>
            <p:cNvGrpSpPr/>
            <p:nvPr/>
          </p:nvGrpSpPr>
          <p:grpSpPr>
            <a:xfrm>
              <a:off x="485517" y="2336041"/>
              <a:ext cx="3501878" cy="3502087"/>
              <a:chOff x="523617" y="2773209"/>
              <a:chExt cx="3501878" cy="3502087"/>
            </a:xfrm>
          </p:grpSpPr>
          <p:sp>
            <p:nvSpPr>
              <p:cNvPr id="12" name="Graphic 44">
                <a:extLst>
                  <a:ext uri="{FF2B5EF4-FFF2-40B4-BE49-F238E27FC236}">
                    <a16:creationId xmlns:a16="http://schemas.microsoft.com/office/drawing/2014/main" id="{3FED6412-684B-62D0-5F31-50C06917191E}"/>
                  </a:ext>
                  <a:ext uri="{C183D7F6-B498-43B3-948B-1728B52AA6E4}">
                    <adec:decorative xmlns:adec="http://schemas.microsoft.com/office/drawing/2017/decorative" val="1"/>
                  </a:ext>
                </a:extLst>
              </p:cNvPr>
              <p:cNvSpPr/>
              <p:nvPr/>
            </p:nvSpPr>
            <p:spPr>
              <a:xfrm>
                <a:off x="523617" y="2773209"/>
                <a:ext cx="3501878" cy="3502087"/>
              </a:xfrm>
              <a:prstGeom prst="roundRect">
                <a:avLst>
                  <a:gd name="adj" fmla="val 5600"/>
                </a:avLst>
              </a:prstGeom>
              <a:solidFill>
                <a:schemeClr val="bg1"/>
              </a:solidFill>
              <a:ln>
                <a:noFill/>
                <a:headEnd type="none" w="med" len="med"/>
                <a:tailEnd type="none" w="med" len="med"/>
              </a:ln>
              <a:effectLst>
                <a:outerShdw blurRad="372272" dist="50800" dir="2760000" algn="ctr" rotWithShape="0">
                  <a:srgbClr val="000000">
                    <a:alpha val="1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pic>
            <p:nvPicPr>
              <p:cNvPr id="13" name="Picture 12">
                <a:extLst>
                  <a:ext uri="{FF2B5EF4-FFF2-40B4-BE49-F238E27FC236}">
                    <a16:creationId xmlns:a16="http://schemas.microsoft.com/office/drawing/2014/main" id="{38BEA918-DE46-F9A8-5D29-8EDF53BAC9EB}"/>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79683" y="3220651"/>
                <a:ext cx="3170891" cy="2870105"/>
              </a:xfrm>
              <a:prstGeom prst="roundRect">
                <a:avLst>
                  <a:gd name="adj" fmla="val 3266"/>
                </a:avLst>
              </a:prstGeom>
              <a:effectLst>
                <a:outerShdw blurRad="50800" dist="38100" dir="2700000" sx="101000" sy="101000" algn="tl" rotWithShape="0">
                  <a:prstClr val="black">
                    <a:alpha val="40000"/>
                  </a:prstClr>
                </a:outerShdw>
              </a:effectLst>
            </p:spPr>
          </p:pic>
          <p:sp>
            <p:nvSpPr>
              <p:cNvPr id="14" name="04R">
                <a:extLst>
                  <a:ext uri="{FF2B5EF4-FFF2-40B4-BE49-F238E27FC236}">
                    <a16:creationId xmlns:a16="http://schemas.microsoft.com/office/drawing/2014/main" id="{992E4F7C-60F6-0547-6561-E4D10169058E}"/>
                  </a:ext>
                  <a:ext uri="{C183D7F6-B498-43B3-948B-1728B52AA6E4}">
                    <adec:decorative xmlns:adec="http://schemas.microsoft.com/office/drawing/2017/decorative" val="0"/>
                  </a:ext>
                </a:extLst>
              </p:cNvPr>
              <p:cNvSpPr>
                <a:spLocks/>
              </p:cNvSpPr>
              <p:nvPr/>
            </p:nvSpPr>
            <p:spPr bwMode="auto">
              <a:xfrm>
                <a:off x="699827" y="3230252"/>
                <a:ext cx="3140938" cy="1124630"/>
              </a:xfrm>
              <a:prstGeom prst="roundRect">
                <a:avLst>
                  <a:gd name="adj" fmla="val 10000"/>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46304" rIns="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Semibold"/>
                    <a:ea typeface="+mn-ea"/>
                    <a:cs typeface="Segoe UI" pitchFamily="34" charset="0"/>
                  </a:rPr>
                  <a:t>Data oversharing: </a:t>
                </a:r>
              </a:p>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
                    <a:ea typeface="+mn-ea"/>
                    <a:cs typeface="Segoe UI" pitchFamily="34" charset="0"/>
                  </a:rPr>
                  <a:t>Users may access sensitive data via AI apps they’re not authorized to view or edit</a:t>
                </a:r>
              </a:p>
            </p:txBody>
          </p:sp>
          <p:sp>
            <p:nvSpPr>
              <p:cNvPr id="15" name="Rectangle: Rounded Corners 14" descr="Animation displaying a person in red sending data to a group of people in green where sensitive data goes back to the person">
                <a:extLst>
                  <a:ext uri="{FF2B5EF4-FFF2-40B4-BE49-F238E27FC236}">
                    <a16:creationId xmlns:a16="http://schemas.microsoft.com/office/drawing/2014/main" id="{40D013AD-71CC-B963-F69A-B90DFD96C9D9}"/>
                  </a:ext>
                  <a:ext uri="{C183D7F6-B498-43B3-948B-1728B52AA6E4}">
                    <adec:decorative xmlns:adec="http://schemas.microsoft.com/office/drawing/2017/decorative" val="0"/>
                  </a:ext>
                </a:extLst>
              </p:cNvPr>
              <p:cNvSpPr/>
              <p:nvPr/>
            </p:nvSpPr>
            <p:spPr bwMode="auto">
              <a:xfrm>
                <a:off x="681790" y="4175761"/>
                <a:ext cx="3179694" cy="1934872"/>
              </a:xfrm>
              <a:prstGeom prst="roundRect">
                <a:avLst>
                  <a:gd name="adj" fmla="val 7624"/>
                </a:avLst>
              </a:prstGeom>
              <a:solidFill>
                <a:schemeClr val="bg1"/>
              </a:solidFill>
              <a:ln>
                <a:noFill/>
                <a:headEnd type="none" w="med" len="med"/>
                <a:tailEnd type="none" w="med" len="med"/>
              </a:ln>
              <a:effectLst>
                <a:outerShdw blurRad="372272" dist="50800" dir="2760000" algn="ctr" rotWithShape="0">
                  <a:srgbClr val="000000">
                    <a:alpha val="14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cxnSp>
            <p:nvCxnSpPr>
              <p:cNvPr id="16" name="Straight Arrow Connector 15">
                <a:extLst>
                  <a:ext uri="{FF2B5EF4-FFF2-40B4-BE49-F238E27FC236}">
                    <a16:creationId xmlns:a16="http://schemas.microsoft.com/office/drawing/2014/main" id="{DBF7ECD6-02A3-9BBF-5CEC-279EBD11A23A}"/>
                  </a:ext>
                  <a:ext uri="{C183D7F6-B498-43B3-948B-1728B52AA6E4}">
                    <adec:decorative xmlns:adec="http://schemas.microsoft.com/office/drawing/2017/decorative" val="1"/>
                  </a:ext>
                </a:extLst>
              </p:cNvPr>
              <p:cNvCxnSpPr>
                <a:cxnSpLocks/>
              </p:cNvCxnSpPr>
              <p:nvPr/>
            </p:nvCxnSpPr>
            <p:spPr>
              <a:xfrm>
                <a:off x="1742898" y="4880512"/>
                <a:ext cx="958953" cy="0"/>
              </a:xfrm>
              <a:prstGeom prst="straightConnector1">
                <a:avLst/>
              </a:prstGeom>
              <a:ln>
                <a:solidFill>
                  <a:schemeClr val="bg1">
                    <a:lumMod val="75000"/>
                  </a:schemeClr>
                </a:solidFill>
                <a:headEnd type="none" w="lg" len="med"/>
                <a:tailEnd type="arrow" w="lg" len="med"/>
              </a:ln>
            </p:spPr>
            <p:style>
              <a:lnRef idx="1">
                <a:schemeClr val="accent1"/>
              </a:lnRef>
              <a:fillRef idx="0">
                <a:schemeClr val="accent1"/>
              </a:fillRef>
              <a:effectRef idx="0">
                <a:schemeClr val="accent1"/>
              </a:effectRef>
              <a:fontRef idx="minor">
                <a:schemeClr val="tx1"/>
              </a:fontRef>
            </p:style>
          </p:cxnSp>
          <p:sp>
            <p:nvSpPr>
              <p:cNvPr id="17" name="Speech Bubble: Rectangle with Corners Rounded 16">
                <a:extLst>
                  <a:ext uri="{FF2B5EF4-FFF2-40B4-BE49-F238E27FC236}">
                    <a16:creationId xmlns:a16="http://schemas.microsoft.com/office/drawing/2014/main" id="{B7FEEAF7-50A1-FF83-8073-2B8F3AED30AC}"/>
                  </a:ext>
                  <a:ext uri="{C183D7F6-B498-43B3-948B-1728B52AA6E4}">
                    <adec:decorative xmlns:adec="http://schemas.microsoft.com/office/drawing/2017/decorative" val="1"/>
                  </a:ext>
                </a:extLst>
              </p:cNvPr>
              <p:cNvSpPr/>
              <p:nvPr/>
            </p:nvSpPr>
            <p:spPr bwMode="auto">
              <a:xfrm>
                <a:off x="1631384" y="4380854"/>
                <a:ext cx="958953" cy="322766"/>
              </a:xfrm>
              <a:prstGeom prst="wedgeRoundRectCallout">
                <a:avLst>
                  <a:gd name="adj1" fmla="val -23813"/>
                  <a:gd name="adj2" fmla="val 83157"/>
                  <a:gd name="adj3" fmla="val 16667"/>
                </a:avLst>
              </a:prstGeom>
              <a:solidFill>
                <a:srgbClr val="3B2E58"/>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D59DFF"/>
                    </a:solidFill>
                    <a:effectLst/>
                    <a:uLnTx/>
                    <a:uFillTx/>
                    <a:latin typeface="Segoe UI Semibold"/>
                    <a:ea typeface="Segoe UI" pitchFamily="34" charset="0"/>
                    <a:cs typeface="Segoe UI" pitchFamily="34" charset="0"/>
                  </a:rPr>
                  <a:t>Project x</a:t>
                </a:r>
              </a:p>
            </p:txBody>
          </p:sp>
          <p:cxnSp>
            <p:nvCxnSpPr>
              <p:cNvPr id="18" name="Straight Arrow Connector 17">
                <a:extLst>
                  <a:ext uri="{FF2B5EF4-FFF2-40B4-BE49-F238E27FC236}">
                    <a16:creationId xmlns:a16="http://schemas.microsoft.com/office/drawing/2014/main" id="{AB9ABC5D-188E-D4DF-66AD-7AB21AA4CC30}"/>
                  </a:ext>
                  <a:ext uri="{C183D7F6-B498-43B3-948B-1728B52AA6E4}">
                    <adec:decorative xmlns:adec="http://schemas.microsoft.com/office/drawing/2017/decorative" val="1"/>
                  </a:ext>
                </a:extLst>
              </p:cNvPr>
              <p:cNvCxnSpPr>
                <a:cxnSpLocks/>
              </p:cNvCxnSpPr>
              <p:nvPr/>
            </p:nvCxnSpPr>
            <p:spPr>
              <a:xfrm flipH="1">
                <a:off x="1801144" y="5286005"/>
                <a:ext cx="916108" cy="0"/>
              </a:xfrm>
              <a:prstGeom prst="straightConnector1">
                <a:avLst/>
              </a:prstGeom>
              <a:ln>
                <a:solidFill>
                  <a:schemeClr val="bg1">
                    <a:lumMod val="75000"/>
                  </a:schemeClr>
                </a:solidFill>
                <a:headEnd type="none" w="lg" len="med"/>
                <a:tailEnd type="arrow" w="lg" len="med"/>
              </a:ln>
            </p:spPr>
            <p:style>
              <a:lnRef idx="1">
                <a:schemeClr val="accent1"/>
              </a:lnRef>
              <a:fillRef idx="0">
                <a:schemeClr val="accent1"/>
              </a:fillRef>
              <a:effectRef idx="0">
                <a:schemeClr val="accent1"/>
              </a:effectRef>
              <a:fontRef idx="minor">
                <a:schemeClr val="tx1"/>
              </a:fontRef>
            </p:style>
          </p:cxnSp>
          <p:pic>
            <p:nvPicPr>
              <p:cNvPr id="19" name="Picture 18">
                <a:extLst>
                  <a:ext uri="{FF2B5EF4-FFF2-40B4-BE49-F238E27FC236}">
                    <a16:creationId xmlns:a16="http://schemas.microsoft.com/office/drawing/2014/main" id="{93F63D1D-58D8-0ACF-1758-78A066230527}"/>
                  </a:ext>
                  <a:ext uri="{C183D7F6-B498-43B3-948B-1728B52AA6E4}">
                    <adec:decorative xmlns:adec="http://schemas.microsoft.com/office/drawing/2017/decorative" val="1"/>
                  </a:ext>
                </a:extLst>
              </p:cNvPr>
              <p:cNvPicPr preferRelativeResize="0">
                <a:picLocks/>
              </p:cNvPicPr>
              <p:nvPr/>
            </p:nvPicPr>
            <p:blipFill rotWithShape="1">
              <a:blip r:embed="rId4" cstate="hqprint">
                <a:extLst>
                  <a:ext uri="{28A0092B-C50C-407E-A947-70E740481C1C}">
                    <a14:useLocalDpi xmlns:a14="http://schemas.microsoft.com/office/drawing/2010/main"/>
                  </a:ext>
                </a:extLst>
              </a:blip>
              <a:srcRect/>
              <a:stretch/>
            </p:blipFill>
            <p:spPr>
              <a:xfrm>
                <a:off x="1102818" y="4773115"/>
                <a:ext cx="640080" cy="640080"/>
              </a:xfrm>
              <a:prstGeom prst="ellipse">
                <a:avLst/>
              </a:prstGeom>
              <a:ln w="63500">
                <a:solidFill>
                  <a:srgbClr val="8661C5"/>
                </a:solidFill>
              </a:ln>
              <a:effectLst>
                <a:outerShdw blurRad="63500" algn="ctr" rotWithShape="0">
                  <a:prstClr val="black">
                    <a:alpha val="10000"/>
                  </a:prstClr>
                </a:outerShdw>
              </a:effectLst>
            </p:spPr>
          </p:pic>
          <p:grpSp>
            <p:nvGrpSpPr>
              <p:cNvPr id="20" name="Group 19">
                <a:extLst>
                  <a:ext uri="{FF2B5EF4-FFF2-40B4-BE49-F238E27FC236}">
                    <a16:creationId xmlns:a16="http://schemas.microsoft.com/office/drawing/2014/main" id="{191C760B-0EE8-E645-42F3-5DC1C376DBB6}"/>
                  </a:ext>
                  <a:ext uri="{C183D7F6-B498-43B3-948B-1728B52AA6E4}">
                    <adec:decorative xmlns:adec="http://schemas.microsoft.com/office/drawing/2017/decorative" val="1"/>
                  </a:ext>
                </a:extLst>
              </p:cNvPr>
              <p:cNvGrpSpPr/>
              <p:nvPr/>
            </p:nvGrpSpPr>
            <p:grpSpPr>
              <a:xfrm>
                <a:off x="2701851" y="4730015"/>
                <a:ext cx="707584" cy="707584"/>
                <a:chOff x="9082999" y="3796656"/>
                <a:chExt cx="1256715" cy="1256715"/>
              </a:xfrm>
            </p:grpSpPr>
            <p:grpSp>
              <p:nvGrpSpPr>
                <p:cNvPr id="24" name="Group 23">
                  <a:extLst>
                    <a:ext uri="{FF2B5EF4-FFF2-40B4-BE49-F238E27FC236}">
                      <a16:creationId xmlns:a16="http://schemas.microsoft.com/office/drawing/2014/main" id="{DC5CA3C2-E1CF-3969-11D3-1D85E8F28D9F}"/>
                    </a:ext>
                  </a:extLst>
                </p:cNvPr>
                <p:cNvGrpSpPr>
                  <a:grpSpLocks/>
                </p:cNvGrpSpPr>
                <p:nvPr/>
              </p:nvGrpSpPr>
              <p:grpSpPr>
                <a:xfrm>
                  <a:off x="9082999" y="3796656"/>
                  <a:ext cx="1256715" cy="1256715"/>
                  <a:chOff x="5470468" y="3796656"/>
                  <a:chExt cx="1256715" cy="1256715"/>
                </a:xfrm>
              </p:grpSpPr>
              <p:sp>
                <p:nvSpPr>
                  <p:cNvPr id="30" name="Oval 29">
                    <a:extLst>
                      <a:ext uri="{FF2B5EF4-FFF2-40B4-BE49-F238E27FC236}">
                        <a16:creationId xmlns:a16="http://schemas.microsoft.com/office/drawing/2014/main" id="{1ACE5C73-631A-CB8C-F23F-7B9D56BD2388}"/>
                      </a:ext>
                    </a:extLst>
                  </p:cNvPr>
                  <p:cNvSpPr/>
                  <p:nvPr/>
                </p:nvSpPr>
                <p:spPr bwMode="auto">
                  <a:xfrm>
                    <a:off x="5470468" y="3796656"/>
                    <a:ext cx="1256715" cy="1256715"/>
                  </a:xfrm>
                  <a:prstGeom prst="ellipse">
                    <a:avLst/>
                  </a:prstGeom>
                  <a:solidFill>
                    <a:schemeClr val="bg1"/>
                  </a:solidFill>
                  <a:ln w="69850" cap="flat">
                    <a:noFill/>
                    <a:prstDash val="solid"/>
                    <a:miter/>
                  </a:ln>
                  <a:effectLst>
                    <a:outerShdw blurRad="254000" dist="114300" dir="5400000" algn="t" rotWithShape="0">
                      <a:prstClr val="black">
                        <a:alpha val="6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err="1">
                      <a:ln>
                        <a:noFill/>
                      </a:ln>
                      <a:solidFill>
                        <a:srgbClr val="000000"/>
                      </a:solidFill>
                      <a:effectLst/>
                      <a:uLnTx/>
                      <a:uFillTx/>
                      <a:latin typeface="Segoe UI"/>
                      <a:ea typeface="+mn-ea"/>
                      <a:cs typeface="+mn-cs"/>
                    </a:endParaRPr>
                  </a:p>
                </p:txBody>
              </p:sp>
              <p:sp>
                <p:nvSpPr>
                  <p:cNvPr id="31" name="Oval 30">
                    <a:extLst>
                      <a:ext uri="{FF2B5EF4-FFF2-40B4-BE49-F238E27FC236}">
                        <a16:creationId xmlns:a16="http://schemas.microsoft.com/office/drawing/2014/main" id="{AC0E0387-E654-BFDB-22F2-DE6125D1AECD}"/>
                      </a:ext>
                    </a:extLst>
                  </p:cNvPr>
                  <p:cNvSpPr/>
                  <p:nvPr/>
                </p:nvSpPr>
                <p:spPr bwMode="auto">
                  <a:xfrm>
                    <a:off x="5470468" y="3796656"/>
                    <a:ext cx="1256715" cy="1256715"/>
                  </a:xfrm>
                  <a:prstGeom prst="ellipse">
                    <a:avLst/>
                  </a:prstGeom>
                  <a:solidFill>
                    <a:schemeClr val="bg1"/>
                  </a:solidFill>
                  <a:ln w="69850" cap="flat">
                    <a:noFill/>
                    <a:prstDash val="solid"/>
                    <a:miter/>
                  </a:ln>
                  <a:effectLst>
                    <a:outerShdw blurRad="50800" dist="38100" dir="16200000" rotWithShape="0">
                      <a:schemeClr val="accent3">
                        <a:alpha val="10000"/>
                      </a:scheme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grpSp>
            <p:grpSp>
              <p:nvGrpSpPr>
                <p:cNvPr id="25" name="Group 24">
                  <a:extLst>
                    <a:ext uri="{FF2B5EF4-FFF2-40B4-BE49-F238E27FC236}">
                      <a16:creationId xmlns:a16="http://schemas.microsoft.com/office/drawing/2014/main" id="{DE2101D8-5727-2EFA-D7D3-E2BCBE5E43CC}"/>
                    </a:ext>
                  </a:extLst>
                </p:cNvPr>
                <p:cNvGrpSpPr/>
                <p:nvPr/>
              </p:nvGrpSpPr>
              <p:grpSpPr>
                <a:xfrm>
                  <a:off x="9356694" y="4011649"/>
                  <a:ext cx="709326" cy="826719"/>
                  <a:chOff x="9267737" y="3886238"/>
                  <a:chExt cx="891024" cy="1038486"/>
                </a:xfrm>
              </p:grpSpPr>
              <p:pic>
                <p:nvPicPr>
                  <p:cNvPr id="26" name="Graphic 25">
                    <a:extLst>
                      <a:ext uri="{FF2B5EF4-FFF2-40B4-BE49-F238E27FC236}">
                        <a16:creationId xmlns:a16="http://schemas.microsoft.com/office/drawing/2014/main" id="{10E0F4B1-F61A-247A-59C7-22457B4CCC08}"/>
                      </a:ext>
                    </a:extLst>
                  </p:cNvPr>
                  <p:cNvPicPr>
                    <a:picLocks/>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740089" y="4421745"/>
                    <a:ext cx="418672" cy="418673"/>
                  </a:xfrm>
                  <a:prstGeom prst="rect">
                    <a:avLst/>
                  </a:prstGeom>
                </p:spPr>
              </p:pic>
              <p:pic>
                <p:nvPicPr>
                  <p:cNvPr id="27" name="Graphic 26">
                    <a:extLst>
                      <a:ext uri="{FF2B5EF4-FFF2-40B4-BE49-F238E27FC236}">
                        <a16:creationId xmlns:a16="http://schemas.microsoft.com/office/drawing/2014/main" id="{48ABFD8D-4F38-7136-1AD6-163DDC062E68}"/>
                      </a:ext>
                    </a:extLst>
                  </p:cNvPr>
                  <p:cNvPicPr>
                    <a:picLocks/>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501559" y="3886238"/>
                    <a:ext cx="418672" cy="418673"/>
                  </a:xfrm>
                  <a:prstGeom prst="rect">
                    <a:avLst/>
                  </a:prstGeom>
                </p:spPr>
              </p:pic>
              <p:pic>
                <p:nvPicPr>
                  <p:cNvPr id="28" name="Graphic 27">
                    <a:extLst>
                      <a:ext uri="{FF2B5EF4-FFF2-40B4-BE49-F238E27FC236}">
                        <a16:creationId xmlns:a16="http://schemas.microsoft.com/office/drawing/2014/main" id="{8502FADF-6ABF-84A0-60C6-1CC8441ED110}"/>
                      </a:ext>
                    </a:extLst>
                  </p:cNvPr>
                  <p:cNvPicPr>
                    <a:picLocks/>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267737" y="4421745"/>
                    <a:ext cx="418672" cy="418673"/>
                  </a:xfrm>
                  <a:prstGeom prst="rect">
                    <a:avLst/>
                  </a:prstGeom>
                </p:spPr>
              </p:pic>
              <p:pic>
                <p:nvPicPr>
                  <p:cNvPr id="29" name="Graphic 28">
                    <a:extLst>
                      <a:ext uri="{FF2B5EF4-FFF2-40B4-BE49-F238E27FC236}">
                        <a16:creationId xmlns:a16="http://schemas.microsoft.com/office/drawing/2014/main" id="{7C5A3E9B-E4D2-DF3F-4D33-5BE1CD35E82D}"/>
                      </a:ext>
                    </a:extLst>
                  </p:cNvPr>
                  <p:cNvPicPr>
                    <a:picLocks noChangeAspect="1"/>
                  </p:cNvPicPr>
                  <p:nvPr/>
                </p:nvPicPr>
                <p:blipFill rotWithShape="1">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l="15902" t="34062" r="15817" b="4843"/>
                  <a:stretch/>
                </p:blipFill>
                <p:spPr>
                  <a:xfrm>
                    <a:off x="9285686" y="4161827"/>
                    <a:ext cx="852648" cy="762897"/>
                  </a:xfrm>
                  <a:custGeom>
                    <a:avLst/>
                    <a:gdLst>
                      <a:gd name="connsiteX0" fmla="*/ 0 w 868680"/>
                      <a:gd name="connsiteY0" fmla="*/ 0 h 777240"/>
                      <a:gd name="connsiteX1" fmla="*/ 236850 w 868680"/>
                      <a:gd name="connsiteY1" fmla="*/ 0 h 777240"/>
                      <a:gd name="connsiteX2" fmla="*/ 244065 w 868680"/>
                      <a:gd name="connsiteY2" fmla="*/ 12729 h 777240"/>
                      <a:gd name="connsiteX3" fmla="*/ 434340 w 868680"/>
                      <a:gd name="connsiteY3" fmla="*/ 109603 h 777240"/>
                      <a:gd name="connsiteX4" fmla="*/ 624615 w 868680"/>
                      <a:gd name="connsiteY4" fmla="*/ 12729 h 777240"/>
                      <a:gd name="connsiteX5" fmla="*/ 631830 w 868680"/>
                      <a:gd name="connsiteY5" fmla="*/ 0 h 777240"/>
                      <a:gd name="connsiteX6" fmla="*/ 868680 w 868680"/>
                      <a:gd name="connsiteY6" fmla="*/ 0 h 777240"/>
                      <a:gd name="connsiteX7" fmla="*/ 868680 w 868680"/>
                      <a:gd name="connsiteY7" fmla="*/ 249871 h 777240"/>
                      <a:gd name="connsiteX8" fmla="*/ 820608 w 868680"/>
                      <a:gd name="connsiteY8" fmla="*/ 243952 h 777240"/>
                      <a:gd name="connsiteX9" fmla="*/ 694548 w 868680"/>
                      <a:gd name="connsiteY9" fmla="*/ 294908 h 777240"/>
                      <a:gd name="connsiteX10" fmla="*/ 692151 w 868680"/>
                      <a:gd name="connsiteY10" fmla="*/ 302150 h 777240"/>
                      <a:gd name="connsiteX11" fmla="*/ 669687 w 868680"/>
                      <a:gd name="connsiteY11" fmla="*/ 314720 h 777240"/>
                      <a:gd name="connsiteX12" fmla="*/ 568518 w 868680"/>
                      <a:gd name="connsiteY12" fmla="*/ 510872 h 777240"/>
                      <a:gd name="connsiteX13" fmla="*/ 797982 w 868680"/>
                      <a:gd name="connsiteY13" fmla="*/ 747423 h 777240"/>
                      <a:gd name="connsiteX14" fmla="*/ 866217 w 868680"/>
                      <a:gd name="connsiteY14" fmla="*/ 736788 h 777240"/>
                      <a:gd name="connsiteX15" fmla="*/ 868680 w 868680"/>
                      <a:gd name="connsiteY15" fmla="*/ 735859 h 777240"/>
                      <a:gd name="connsiteX16" fmla="*/ 868680 w 868680"/>
                      <a:gd name="connsiteY16" fmla="*/ 777240 h 777240"/>
                      <a:gd name="connsiteX17" fmla="*/ 0 w 868680"/>
                      <a:gd name="connsiteY17" fmla="*/ 777240 h 777240"/>
                      <a:gd name="connsiteX18" fmla="*/ 0 w 868680"/>
                      <a:gd name="connsiteY18" fmla="*/ 735859 h 777240"/>
                      <a:gd name="connsiteX19" fmla="*/ 2463 w 868680"/>
                      <a:gd name="connsiteY19" fmla="*/ 736788 h 777240"/>
                      <a:gd name="connsiteX20" fmla="*/ 70698 w 868680"/>
                      <a:gd name="connsiteY20" fmla="*/ 747423 h 777240"/>
                      <a:gd name="connsiteX21" fmla="*/ 300162 w 868680"/>
                      <a:gd name="connsiteY21" fmla="*/ 510872 h 777240"/>
                      <a:gd name="connsiteX22" fmla="*/ 232953 w 868680"/>
                      <a:gd name="connsiteY22" fmla="*/ 343605 h 777240"/>
                      <a:gd name="connsiteX23" fmla="*/ 225776 w 868680"/>
                      <a:gd name="connsiteY23" fmla="*/ 337499 h 777240"/>
                      <a:gd name="connsiteX24" fmla="*/ 229125 w 868680"/>
                      <a:gd name="connsiteY24" fmla="*/ 327382 h 777240"/>
                      <a:gd name="connsiteX25" fmla="*/ 92314 w 868680"/>
                      <a:gd name="connsiteY25" fmla="*/ 243952 h 777240"/>
                      <a:gd name="connsiteX26" fmla="*/ 39061 w 868680"/>
                      <a:gd name="connsiteY26" fmla="*/ 250509 h 777240"/>
                      <a:gd name="connsiteX27" fmla="*/ 0 w 868680"/>
                      <a:gd name="connsiteY27" fmla="*/ 266569 h 777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68680" h="777240">
                        <a:moveTo>
                          <a:pt x="0" y="0"/>
                        </a:moveTo>
                        <a:lnTo>
                          <a:pt x="236850" y="0"/>
                        </a:lnTo>
                        <a:lnTo>
                          <a:pt x="244065" y="12729"/>
                        </a:lnTo>
                        <a:cubicBezTo>
                          <a:pt x="285302" y="71176"/>
                          <a:pt x="355134" y="109603"/>
                          <a:pt x="434340" y="109603"/>
                        </a:cubicBezTo>
                        <a:cubicBezTo>
                          <a:pt x="513546" y="109603"/>
                          <a:pt x="583378" y="71176"/>
                          <a:pt x="624615" y="12729"/>
                        </a:cubicBezTo>
                        <a:lnTo>
                          <a:pt x="631830" y="0"/>
                        </a:lnTo>
                        <a:lnTo>
                          <a:pt x="868680" y="0"/>
                        </a:lnTo>
                        <a:lnTo>
                          <a:pt x="868680" y="249871"/>
                        </a:lnTo>
                        <a:lnTo>
                          <a:pt x="820608" y="243952"/>
                        </a:lnTo>
                        <a:cubicBezTo>
                          <a:pt x="763939" y="243952"/>
                          <a:pt x="715317" y="264963"/>
                          <a:pt x="694548" y="294908"/>
                        </a:cubicBezTo>
                        <a:lnTo>
                          <a:pt x="692151" y="302150"/>
                        </a:lnTo>
                        <a:lnTo>
                          <a:pt x="669687" y="314720"/>
                        </a:lnTo>
                        <a:cubicBezTo>
                          <a:pt x="608649" y="357230"/>
                          <a:pt x="568518" y="429220"/>
                          <a:pt x="568518" y="510872"/>
                        </a:cubicBezTo>
                        <a:cubicBezTo>
                          <a:pt x="568518" y="641515"/>
                          <a:pt x="671253" y="747423"/>
                          <a:pt x="797982" y="747423"/>
                        </a:cubicBezTo>
                        <a:cubicBezTo>
                          <a:pt x="821743" y="747423"/>
                          <a:pt x="844662" y="743700"/>
                          <a:pt x="866217" y="736788"/>
                        </a:cubicBezTo>
                        <a:lnTo>
                          <a:pt x="868680" y="735859"/>
                        </a:lnTo>
                        <a:lnTo>
                          <a:pt x="868680" y="777240"/>
                        </a:lnTo>
                        <a:lnTo>
                          <a:pt x="0" y="777240"/>
                        </a:lnTo>
                        <a:lnTo>
                          <a:pt x="0" y="735859"/>
                        </a:lnTo>
                        <a:lnTo>
                          <a:pt x="2463" y="736788"/>
                        </a:lnTo>
                        <a:cubicBezTo>
                          <a:pt x="24019" y="743700"/>
                          <a:pt x="46937" y="747423"/>
                          <a:pt x="70698" y="747423"/>
                        </a:cubicBezTo>
                        <a:cubicBezTo>
                          <a:pt x="197427" y="747423"/>
                          <a:pt x="300162" y="641515"/>
                          <a:pt x="300162" y="510872"/>
                        </a:cubicBezTo>
                        <a:cubicBezTo>
                          <a:pt x="300162" y="445550"/>
                          <a:pt x="274478" y="386412"/>
                          <a:pt x="232953" y="343605"/>
                        </a:cubicBezTo>
                        <a:lnTo>
                          <a:pt x="225776" y="337499"/>
                        </a:lnTo>
                        <a:lnTo>
                          <a:pt x="229125" y="327382"/>
                        </a:lnTo>
                        <a:cubicBezTo>
                          <a:pt x="229125" y="281305"/>
                          <a:pt x="167873" y="243952"/>
                          <a:pt x="92314" y="243952"/>
                        </a:cubicBezTo>
                        <a:cubicBezTo>
                          <a:pt x="73424" y="243952"/>
                          <a:pt x="55429" y="246287"/>
                          <a:pt x="39061" y="250509"/>
                        </a:cubicBezTo>
                        <a:lnTo>
                          <a:pt x="0" y="266569"/>
                        </a:lnTo>
                        <a:close/>
                      </a:path>
                    </a:pathLst>
                  </a:custGeom>
                </p:spPr>
              </p:pic>
            </p:grpSp>
          </p:grpSp>
          <p:grpSp>
            <p:nvGrpSpPr>
              <p:cNvPr id="21" name="Group 20">
                <a:extLst>
                  <a:ext uri="{FF2B5EF4-FFF2-40B4-BE49-F238E27FC236}">
                    <a16:creationId xmlns:a16="http://schemas.microsoft.com/office/drawing/2014/main" id="{87E1FBCC-B420-6533-BC39-92576A102C03}"/>
                  </a:ext>
                  <a:ext uri="{C183D7F6-B498-43B3-948B-1728B52AA6E4}">
                    <adec:decorative xmlns:adec="http://schemas.microsoft.com/office/drawing/2017/decorative" val="1"/>
                  </a:ext>
                </a:extLst>
              </p:cNvPr>
              <p:cNvGrpSpPr/>
              <p:nvPr/>
            </p:nvGrpSpPr>
            <p:grpSpPr>
              <a:xfrm>
                <a:off x="2067908" y="5074218"/>
                <a:ext cx="409074" cy="409074"/>
                <a:chOff x="5905637" y="5246020"/>
                <a:chExt cx="409074" cy="409074"/>
              </a:xfrm>
            </p:grpSpPr>
            <p:sp>
              <p:nvSpPr>
                <p:cNvPr id="22" name="Oval 21">
                  <a:extLst>
                    <a:ext uri="{FF2B5EF4-FFF2-40B4-BE49-F238E27FC236}">
                      <a16:creationId xmlns:a16="http://schemas.microsoft.com/office/drawing/2014/main" id="{D3DF6252-1586-E227-D0EB-83E6699CA549}"/>
                    </a:ext>
                  </a:extLst>
                </p:cNvPr>
                <p:cNvSpPr/>
                <p:nvPr/>
              </p:nvSpPr>
              <p:spPr bwMode="auto">
                <a:xfrm>
                  <a:off x="5905637" y="5246020"/>
                  <a:ext cx="409074" cy="409074"/>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23" name="Freeform: Shape 22" descr="Icon of a person in front of a diamond">
                  <a:extLst>
                    <a:ext uri="{FF2B5EF4-FFF2-40B4-BE49-F238E27FC236}">
                      <a16:creationId xmlns:a16="http://schemas.microsoft.com/office/drawing/2014/main" id="{C4B2DC58-E271-2310-98CC-6AEE3468B76E}"/>
                    </a:ext>
                  </a:extLst>
                </p:cNvPr>
                <p:cNvSpPr>
                  <a:spLocks/>
                </p:cNvSpPr>
                <p:nvPr/>
              </p:nvSpPr>
              <p:spPr>
                <a:xfrm>
                  <a:off x="5960085" y="5286904"/>
                  <a:ext cx="293944" cy="323442"/>
                </a:xfrm>
                <a:custGeom>
                  <a:avLst/>
                  <a:gdLst>
                    <a:gd name="connsiteX0" fmla="*/ 430750 w 482366"/>
                    <a:gd name="connsiteY0" fmla="*/ 371858 h 530772"/>
                    <a:gd name="connsiteX1" fmla="*/ 372266 w 482366"/>
                    <a:gd name="connsiteY1" fmla="*/ 436845 h 530772"/>
                    <a:gd name="connsiteX2" fmla="*/ 398662 w 482366"/>
                    <a:gd name="connsiteY2" fmla="*/ 371858 h 530772"/>
                    <a:gd name="connsiteX3" fmla="*/ 252075 w 482366"/>
                    <a:gd name="connsiteY3" fmla="*/ 371858 h 530772"/>
                    <a:gd name="connsiteX4" fmla="*/ 278470 w 482366"/>
                    <a:gd name="connsiteY4" fmla="*/ 436845 h 530772"/>
                    <a:gd name="connsiteX5" fmla="*/ 219986 w 482366"/>
                    <a:gd name="connsiteY5" fmla="*/ 371858 h 530772"/>
                    <a:gd name="connsiteX6" fmla="*/ 324351 w 482366"/>
                    <a:gd name="connsiteY6" fmla="*/ 371858 h 530772"/>
                    <a:gd name="connsiteX7" fmla="*/ 324351 w 482366"/>
                    <a:gd name="connsiteY7" fmla="*/ 371858 h 530772"/>
                    <a:gd name="connsiteX8" fmla="*/ 364332 w 482366"/>
                    <a:gd name="connsiteY8" fmla="*/ 371858 h 530772"/>
                    <a:gd name="connsiteX9" fmla="*/ 325368 w 482366"/>
                    <a:gd name="connsiteY9" fmla="*/ 467748 h 530772"/>
                    <a:gd name="connsiteX10" fmla="*/ 286404 w 482366"/>
                    <a:gd name="connsiteY10" fmla="*/ 371858 h 530772"/>
                    <a:gd name="connsiteX11" fmla="*/ 408935 w 482366"/>
                    <a:gd name="connsiteY11" fmla="*/ 276453 h 530772"/>
                    <a:gd name="connsiteX12" fmla="*/ 440736 w 482366"/>
                    <a:gd name="connsiteY12" fmla="*/ 340056 h 530772"/>
                    <a:gd name="connsiteX13" fmla="*/ 397740 w 482366"/>
                    <a:gd name="connsiteY13" fmla="*/ 340056 h 530772"/>
                    <a:gd name="connsiteX14" fmla="*/ 377069 w 482366"/>
                    <a:gd name="connsiteY14" fmla="*/ 276453 h 530772"/>
                    <a:gd name="connsiteX15" fmla="*/ 273667 w 482366"/>
                    <a:gd name="connsiteY15" fmla="*/ 276452 h 530772"/>
                    <a:gd name="connsiteX16" fmla="*/ 252996 w 482366"/>
                    <a:gd name="connsiteY16" fmla="*/ 340056 h 530772"/>
                    <a:gd name="connsiteX17" fmla="*/ 210000 w 482366"/>
                    <a:gd name="connsiteY17" fmla="*/ 340056 h 530772"/>
                    <a:gd name="connsiteX18" fmla="*/ 241802 w 482366"/>
                    <a:gd name="connsiteY18" fmla="*/ 276452 h 530772"/>
                    <a:gd name="connsiteX19" fmla="*/ 324351 w 482366"/>
                    <a:gd name="connsiteY19" fmla="*/ 276452 h 530772"/>
                    <a:gd name="connsiteX20" fmla="*/ 324351 w 482366"/>
                    <a:gd name="connsiteY20" fmla="*/ 276453 h 530772"/>
                    <a:gd name="connsiteX21" fmla="*/ 343613 w 482366"/>
                    <a:gd name="connsiteY21" fmla="*/ 276453 h 530772"/>
                    <a:gd name="connsiteX22" fmla="*/ 364268 w 482366"/>
                    <a:gd name="connsiteY22" fmla="*/ 340056 h 530772"/>
                    <a:gd name="connsiteX23" fmla="*/ 326385 w 482366"/>
                    <a:gd name="connsiteY23" fmla="*/ 340056 h 530772"/>
                    <a:gd name="connsiteX24" fmla="*/ 326385 w 482366"/>
                    <a:gd name="connsiteY24" fmla="*/ 340056 h 530772"/>
                    <a:gd name="connsiteX25" fmla="*/ 286468 w 482366"/>
                    <a:gd name="connsiteY25" fmla="*/ 340056 h 530772"/>
                    <a:gd name="connsiteX26" fmla="*/ 307123 w 482366"/>
                    <a:gd name="connsiteY26" fmla="*/ 276452 h 530772"/>
                    <a:gd name="connsiteX27" fmla="*/ 326385 w 482366"/>
                    <a:gd name="connsiteY27" fmla="*/ 244650 h 530772"/>
                    <a:gd name="connsiteX28" fmla="*/ 231976 w 482366"/>
                    <a:gd name="connsiteY28" fmla="*/ 244650 h 530772"/>
                    <a:gd name="connsiteX29" fmla="*/ 229987 w 482366"/>
                    <a:gd name="connsiteY29" fmla="*/ 244778 h 530772"/>
                    <a:gd name="connsiteX30" fmla="*/ 217744 w 482366"/>
                    <a:gd name="connsiteY30" fmla="*/ 253443 h 530772"/>
                    <a:gd name="connsiteX31" fmla="*/ 170042 w 482366"/>
                    <a:gd name="connsiteY31" fmla="*/ 348849 h 530772"/>
                    <a:gd name="connsiteX32" fmla="*/ 169215 w 482366"/>
                    <a:gd name="connsiteY32" fmla="*/ 350837 h 530772"/>
                    <a:gd name="connsiteX33" fmla="*/ 172459 w 482366"/>
                    <a:gd name="connsiteY33" fmla="*/ 366594 h 530772"/>
                    <a:gd name="connsiteX34" fmla="*/ 315280 w 482366"/>
                    <a:gd name="connsiteY34" fmla="*/ 525333 h 530772"/>
                    <a:gd name="connsiteX35" fmla="*/ 323738 w 482366"/>
                    <a:gd name="connsiteY35" fmla="*/ 530454 h 530772"/>
                    <a:gd name="connsiteX36" fmla="*/ 324351 w 482366"/>
                    <a:gd name="connsiteY36" fmla="*/ 530564 h 530772"/>
                    <a:gd name="connsiteX37" fmla="*/ 324351 w 482366"/>
                    <a:gd name="connsiteY37" fmla="*/ 530626 h 530772"/>
                    <a:gd name="connsiteX38" fmla="*/ 325216 w 482366"/>
                    <a:gd name="connsiteY38" fmla="*/ 530770 h 530772"/>
                    <a:gd name="connsiteX39" fmla="*/ 325363 w 482366"/>
                    <a:gd name="connsiteY39" fmla="*/ 530744 h 530772"/>
                    <a:gd name="connsiteX40" fmla="*/ 325520 w 482366"/>
                    <a:gd name="connsiteY40" fmla="*/ 530772 h 530772"/>
                    <a:gd name="connsiteX41" fmla="*/ 326385 w 482366"/>
                    <a:gd name="connsiteY41" fmla="*/ 530628 h 530772"/>
                    <a:gd name="connsiteX42" fmla="*/ 326385 w 482366"/>
                    <a:gd name="connsiteY42" fmla="*/ 530562 h 530772"/>
                    <a:gd name="connsiteX43" fmla="*/ 326998 w 482366"/>
                    <a:gd name="connsiteY43" fmla="*/ 530452 h 530772"/>
                    <a:gd name="connsiteX44" fmla="*/ 335456 w 482366"/>
                    <a:gd name="connsiteY44" fmla="*/ 525332 h 530772"/>
                    <a:gd name="connsiteX45" fmla="*/ 478277 w 482366"/>
                    <a:gd name="connsiteY45" fmla="*/ 366594 h 530772"/>
                    <a:gd name="connsiteX46" fmla="*/ 481521 w 482366"/>
                    <a:gd name="connsiteY46" fmla="*/ 350838 h 530772"/>
                    <a:gd name="connsiteX47" fmla="*/ 480695 w 482366"/>
                    <a:gd name="connsiteY47" fmla="*/ 348849 h 530772"/>
                    <a:gd name="connsiteX48" fmla="*/ 432992 w 482366"/>
                    <a:gd name="connsiteY48" fmla="*/ 253445 h 530772"/>
                    <a:gd name="connsiteX49" fmla="*/ 420749 w 482366"/>
                    <a:gd name="connsiteY49" fmla="*/ 244780 h 530772"/>
                    <a:gd name="connsiteX50" fmla="*/ 418760 w 482366"/>
                    <a:gd name="connsiteY50" fmla="*/ 244652 h 530772"/>
                    <a:gd name="connsiteX51" fmla="*/ 326385 w 482366"/>
                    <a:gd name="connsiteY51" fmla="*/ 244652 h 530772"/>
                    <a:gd name="connsiteX52" fmla="*/ 136800 w 482366"/>
                    <a:gd name="connsiteY52" fmla="*/ 55161 h 530772"/>
                    <a:gd name="connsiteX53" fmla="*/ 136800 w 482366"/>
                    <a:gd name="connsiteY53" fmla="*/ 126277 h 530772"/>
                    <a:gd name="connsiteX54" fmla="*/ 126278 w 482366"/>
                    <a:gd name="connsiteY54" fmla="*/ 136800 h 530772"/>
                    <a:gd name="connsiteX55" fmla="*/ 55183 w 482366"/>
                    <a:gd name="connsiteY55" fmla="*/ 136800 h 530772"/>
                    <a:gd name="connsiteX56" fmla="*/ 294647 w 482366"/>
                    <a:gd name="connsiteY56" fmla="*/ 0 h 530772"/>
                    <a:gd name="connsiteX57" fmla="*/ 168369 w 482366"/>
                    <a:gd name="connsiteY57" fmla="*/ 0 h 530772"/>
                    <a:gd name="connsiteX58" fmla="*/ 164771 w 482366"/>
                    <a:gd name="connsiteY58" fmla="*/ 0 h 530772"/>
                    <a:gd name="connsiteX59" fmla="*/ 164750 w 482366"/>
                    <a:gd name="connsiteY59" fmla="*/ 0 h 530772"/>
                    <a:gd name="connsiteX60" fmla="*/ 161782 w 482366"/>
                    <a:gd name="connsiteY60" fmla="*/ 295 h 530772"/>
                    <a:gd name="connsiteX61" fmla="*/ 148649 w 482366"/>
                    <a:gd name="connsiteY61" fmla="*/ 3199 h 530772"/>
                    <a:gd name="connsiteX62" fmla="*/ 144104 w 482366"/>
                    <a:gd name="connsiteY62" fmla="*/ 5640 h 530772"/>
                    <a:gd name="connsiteX63" fmla="*/ 141410 w 482366"/>
                    <a:gd name="connsiteY63" fmla="*/ 7071 h 530772"/>
                    <a:gd name="connsiteX64" fmla="*/ 136800 w 482366"/>
                    <a:gd name="connsiteY64" fmla="*/ 10860 h 530772"/>
                    <a:gd name="connsiteX65" fmla="*/ 135011 w 482366"/>
                    <a:gd name="connsiteY65" fmla="*/ 12333 h 530772"/>
                    <a:gd name="connsiteX66" fmla="*/ 12332 w 482366"/>
                    <a:gd name="connsiteY66" fmla="*/ 134991 h 530772"/>
                    <a:gd name="connsiteX67" fmla="*/ 0 w 482366"/>
                    <a:gd name="connsiteY67" fmla="*/ 164749 h 530772"/>
                    <a:gd name="connsiteX68" fmla="*/ 0 w 482366"/>
                    <a:gd name="connsiteY68" fmla="*/ 168370 h 530772"/>
                    <a:gd name="connsiteX69" fmla="*/ 0 w 482366"/>
                    <a:gd name="connsiteY69" fmla="*/ 378831 h 530772"/>
                    <a:gd name="connsiteX70" fmla="*/ 42092 w 482366"/>
                    <a:gd name="connsiteY70" fmla="*/ 420923 h 530772"/>
                    <a:gd name="connsiteX71" fmla="*/ 181170 w 482366"/>
                    <a:gd name="connsiteY71" fmla="*/ 420923 h 530772"/>
                    <a:gd name="connsiteX72" fmla="*/ 152761 w 482366"/>
                    <a:gd name="connsiteY72" fmla="*/ 389354 h 530772"/>
                    <a:gd name="connsiteX73" fmla="*/ 42092 w 482366"/>
                    <a:gd name="connsiteY73" fmla="*/ 389354 h 530772"/>
                    <a:gd name="connsiteX74" fmla="*/ 31569 w 482366"/>
                    <a:gd name="connsiteY74" fmla="*/ 378831 h 530772"/>
                    <a:gd name="connsiteX75" fmla="*/ 31569 w 482366"/>
                    <a:gd name="connsiteY75" fmla="*/ 168370 h 530772"/>
                    <a:gd name="connsiteX76" fmla="*/ 126278 w 482366"/>
                    <a:gd name="connsiteY76" fmla="*/ 168370 h 530772"/>
                    <a:gd name="connsiteX77" fmla="*/ 168369 w 482366"/>
                    <a:gd name="connsiteY77" fmla="*/ 126277 h 530772"/>
                    <a:gd name="connsiteX78" fmla="*/ 168369 w 482366"/>
                    <a:gd name="connsiteY78" fmla="*/ 31569 h 530772"/>
                    <a:gd name="connsiteX79" fmla="*/ 294647 w 482366"/>
                    <a:gd name="connsiteY79" fmla="*/ 31569 h 530772"/>
                    <a:gd name="connsiteX80" fmla="*/ 305171 w 482366"/>
                    <a:gd name="connsiteY80" fmla="*/ 42093 h 530772"/>
                    <a:gd name="connsiteX81" fmla="*/ 305171 w 482366"/>
                    <a:gd name="connsiteY81" fmla="*/ 217419 h 530772"/>
                    <a:gd name="connsiteX82" fmla="*/ 332469 w 482366"/>
                    <a:gd name="connsiteY82" fmla="*/ 217419 h 530772"/>
                    <a:gd name="connsiteX83" fmla="*/ 336740 w 482366"/>
                    <a:gd name="connsiteY83" fmla="*/ 217419 h 530772"/>
                    <a:gd name="connsiteX84" fmla="*/ 336740 w 482366"/>
                    <a:gd name="connsiteY84" fmla="*/ 42093 h 530772"/>
                    <a:gd name="connsiteX85" fmla="*/ 294647 w 482366"/>
                    <a:gd name="connsiteY85" fmla="*/ 0 h 530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482366" h="530772">
                      <a:moveTo>
                        <a:pt x="430750" y="371858"/>
                      </a:moveTo>
                      <a:lnTo>
                        <a:pt x="372266" y="436845"/>
                      </a:lnTo>
                      <a:lnTo>
                        <a:pt x="398662" y="371858"/>
                      </a:lnTo>
                      <a:close/>
                      <a:moveTo>
                        <a:pt x="252075" y="371858"/>
                      </a:moveTo>
                      <a:lnTo>
                        <a:pt x="278470" y="436845"/>
                      </a:lnTo>
                      <a:lnTo>
                        <a:pt x="219986" y="371858"/>
                      </a:lnTo>
                      <a:close/>
                      <a:moveTo>
                        <a:pt x="324351" y="371858"/>
                      </a:moveTo>
                      <a:lnTo>
                        <a:pt x="324351" y="371858"/>
                      </a:lnTo>
                      <a:lnTo>
                        <a:pt x="364332" y="371858"/>
                      </a:lnTo>
                      <a:lnTo>
                        <a:pt x="325368" y="467748"/>
                      </a:lnTo>
                      <a:lnTo>
                        <a:pt x="286404" y="371858"/>
                      </a:lnTo>
                      <a:close/>
                      <a:moveTo>
                        <a:pt x="408935" y="276453"/>
                      </a:moveTo>
                      <a:lnTo>
                        <a:pt x="440736" y="340056"/>
                      </a:lnTo>
                      <a:lnTo>
                        <a:pt x="397740" y="340056"/>
                      </a:lnTo>
                      <a:lnTo>
                        <a:pt x="377069" y="276453"/>
                      </a:lnTo>
                      <a:close/>
                      <a:moveTo>
                        <a:pt x="273667" y="276452"/>
                      </a:moveTo>
                      <a:lnTo>
                        <a:pt x="252996" y="340056"/>
                      </a:lnTo>
                      <a:lnTo>
                        <a:pt x="210000" y="340056"/>
                      </a:lnTo>
                      <a:lnTo>
                        <a:pt x="241802" y="276452"/>
                      </a:lnTo>
                      <a:close/>
                      <a:moveTo>
                        <a:pt x="324351" y="276452"/>
                      </a:moveTo>
                      <a:lnTo>
                        <a:pt x="324351" y="276453"/>
                      </a:lnTo>
                      <a:lnTo>
                        <a:pt x="343613" y="276453"/>
                      </a:lnTo>
                      <a:lnTo>
                        <a:pt x="364268" y="340056"/>
                      </a:lnTo>
                      <a:lnTo>
                        <a:pt x="326385" y="340056"/>
                      </a:lnTo>
                      <a:lnTo>
                        <a:pt x="326385" y="340056"/>
                      </a:lnTo>
                      <a:lnTo>
                        <a:pt x="286468" y="340056"/>
                      </a:lnTo>
                      <a:lnTo>
                        <a:pt x="307123" y="276452"/>
                      </a:lnTo>
                      <a:close/>
                      <a:moveTo>
                        <a:pt x="326385" y="244650"/>
                      </a:moveTo>
                      <a:lnTo>
                        <a:pt x="231976" y="244650"/>
                      </a:lnTo>
                      <a:lnTo>
                        <a:pt x="229987" y="244778"/>
                      </a:lnTo>
                      <a:cubicBezTo>
                        <a:pt x="224715" y="245439"/>
                        <a:pt x="220120" y="248690"/>
                        <a:pt x="217744" y="253443"/>
                      </a:cubicBezTo>
                      <a:lnTo>
                        <a:pt x="170042" y="348849"/>
                      </a:lnTo>
                      <a:lnTo>
                        <a:pt x="169215" y="350837"/>
                      </a:lnTo>
                      <a:cubicBezTo>
                        <a:pt x="167363" y="356289"/>
                        <a:pt x="168604" y="362317"/>
                        <a:pt x="172459" y="366594"/>
                      </a:cubicBezTo>
                      <a:lnTo>
                        <a:pt x="315280" y="525333"/>
                      </a:lnTo>
                      <a:cubicBezTo>
                        <a:pt x="317466" y="527917"/>
                        <a:pt x="320437" y="529715"/>
                        <a:pt x="323738" y="530454"/>
                      </a:cubicBezTo>
                      <a:lnTo>
                        <a:pt x="324351" y="530564"/>
                      </a:lnTo>
                      <a:lnTo>
                        <a:pt x="324351" y="530626"/>
                      </a:lnTo>
                      <a:lnTo>
                        <a:pt x="325216" y="530770"/>
                      </a:lnTo>
                      <a:lnTo>
                        <a:pt x="325363" y="530744"/>
                      </a:lnTo>
                      <a:lnTo>
                        <a:pt x="325520" y="530772"/>
                      </a:lnTo>
                      <a:lnTo>
                        <a:pt x="326385" y="530628"/>
                      </a:lnTo>
                      <a:lnTo>
                        <a:pt x="326385" y="530562"/>
                      </a:lnTo>
                      <a:lnTo>
                        <a:pt x="326998" y="530452"/>
                      </a:lnTo>
                      <a:cubicBezTo>
                        <a:pt x="330299" y="529714"/>
                        <a:pt x="333270" y="527916"/>
                        <a:pt x="335456" y="525332"/>
                      </a:cubicBezTo>
                      <a:lnTo>
                        <a:pt x="478277" y="366594"/>
                      </a:lnTo>
                      <a:cubicBezTo>
                        <a:pt x="482132" y="362318"/>
                        <a:pt x="483373" y="356289"/>
                        <a:pt x="481521" y="350838"/>
                      </a:cubicBezTo>
                      <a:lnTo>
                        <a:pt x="480695" y="348849"/>
                      </a:lnTo>
                      <a:lnTo>
                        <a:pt x="432992" y="253445"/>
                      </a:lnTo>
                      <a:cubicBezTo>
                        <a:pt x="430616" y="248692"/>
                        <a:pt x="426021" y="245441"/>
                        <a:pt x="420749" y="244780"/>
                      </a:cubicBezTo>
                      <a:lnTo>
                        <a:pt x="418760" y="244652"/>
                      </a:lnTo>
                      <a:lnTo>
                        <a:pt x="326385" y="244652"/>
                      </a:lnTo>
                      <a:close/>
                      <a:moveTo>
                        <a:pt x="136800" y="55161"/>
                      </a:moveTo>
                      <a:lnTo>
                        <a:pt x="136800" y="126277"/>
                      </a:lnTo>
                      <a:cubicBezTo>
                        <a:pt x="136800" y="132064"/>
                        <a:pt x="132086" y="136800"/>
                        <a:pt x="126278" y="136800"/>
                      </a:cubicBezTo>
                      <a:lnTo>
                        <a:pt x="55183" y="136800"/>
                      </a:lnTo>
                      <a:close/>
                      <a:moveTo>
                        <a:pt x="294647" y="0"/>
                      </a:moveTo>
                      <a:lnTo>
                        <a:pt x="168369" y="0"/>
                      </a:lnTo>
                      <a:lnTo>
                        <a:pt x="164771" y="0"/>
                      </a:lnTo>
                      <a:lnTo>
                        <a:pt x="164750" y="0"/>
                      </a:lnTo>
                      <a:cubicBezTo>
                        <a:pt x="163739" y="0"/>
                        <a:pt x="162771" y="232"/>
                        <a:pt x="161782" y="295"/>
                      </a:cubicBezTo>
                      <a:cubicBezTo>
                        <a:pt x="157258" y="610"/>
                        <a:pt x="152795" y="1473"/>
                        <a:pt x="148649" y="3199"/>
                      </a:cubicBezTo>
                      <a:cubicBezTo>
                        <a:pt x="147071" y="3872"/>
                        <a:pt x="145598" y="4798"/>
                        <a:pt x="144104" y="5640"/>
                      </a:cubicBezTo>
                      <a:cubicBezTo>
                        <a:pt x="143220" y="6124"/>
                        <a:pt x="142252" y="6503"/>
                        <a:pt x="141410" y="7071"/>
                      </a:cubicBezTo>
                      <a:cubicBezTo>
                        <a:pt x="139768" y="8188"/>
                        <a:pt x="138294" y="9513"/>
                        <a:pt x="136800" y="10860"/>
                      </a:cubicBezTo>
                      <a:cubicBezTo>
                        <a:pt x="136232" y="11365"/>
                        <a:pt x="135558" y="11786"/>
                        <a:pt x="135011" y="12333"/>
                      </a:cubicBezTo>
                      <a:lnTo>
                        <a:pt x="12332" y="134991"/>
                      </a:lnTo>
                      <a:cubicBezTo>
                        <a:pt x="4440" y="142882"/>
                        <a:pt x="0" y="153595"/>
                        <a:pt x="0" y="164749"/>
                      </a:cubicBezTo>
                      <a:lnTo>
                        <a:pt x="0" y="168370"/>
                      </a:lnTo>
                      <a:lnTo>
                        <a:pt x="0" y="378831"/>
                      </a:lnTo>
                      <a:cubicBezTo>
                        <a:pt x="0" y="402065"/>
                        <a:pt x="18857" y="420923"/>
                        <a:pt x="42092" y="420923"/>
                      </a:cubicBezTo>
                      <a:lnTo>
                        <a:pt x="181170" y="420923"/>
                      </a:lnTo>
                      <a:lnTo>
                        <a:pt x="152761" y="389354"/>
                      </a:lnTo>
                      <a:lnTo>
                        <a:pt x="42092" y="389354"/>
                      </a:lnTo>
                      <a:cubicBezTo>
                        <a:pt x="36283" y="389354"/>
                        <a:pt x="31569" y="384618"/>
                        <a:pt x="31569" y="378831"/>
                      </a:cubicBezTo>
                      <a:lnTo>
                        <a:pt x="31569" y="168370"/>
                      </a:lnTo>
                      <a:lnTo>
                        <a:pt x="126278" y="168370"/>
                      </a:lnTo>
                      <a:cubicBezTo>
                        <a:pt x="149512" y="168370"/>
                        <a:pt x="168369" y="149511"/>
                        <a:pt x="168369" y="126277"/>
                      </a:cubicBezTo>
                      <a:lnTo>
                        <a:pt x="168369" y="31569"/>
                      </a:lnTo>
                      <a:lnTo>
                        <a:pt x="294647" y="31569"/>
                      </a:lnTo>
                      <a:cubicBezTo>
                        <a:pt x="300457" y="31569"/>
                        <a:pt x="305171" y="36304"/>
                        <a:pt x="305171" y="42093"/>
                      </a:cubicBezTo>
                      <a:lnTo>
                        <a:pt x="305171" y="217419"/>
                      </a:lnTo>
                      <a:lnTo>
                        <a:pt x="332469" y="217419"/>
                      </a:lnTo>
                      <a:lnTo>
                        <a:pt x="336740" y="217419"/>
                      </a:lnTo>
                      <a:lnTo>
                        <a:pt x="336740" y="42093"/>
                      </a:lnTo>
                      <a:cubicBezTo>
                        <a:pt x="336740" y="18857"/>
                        <a:pt x="317883" y="0"/>
                        <a:pt x="294647" y="0"/>
                      </a:cubicBezTo>
                      <a:close/>
                    </a:path>
                  </a:pathLst>
                </a:custGeom>
                <a:solidFill>
                  <a:srgbClr val="212121"/>
                </a:solidFill>
                <a:ln w="13097" cap="flat">
                  <a:noFill/>
                  <a:prstDash val="solid"/>
                  <a:miter/>
                </a:ln>
              </p:spPr>
              <p:txBody>
                <a:bodyPr wrap="square" rtlCol="0" anchor="ctr">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grpSp>
        </p:grpSp>
        <p:grpSp>
          <p:nvGrpSpPr>
            <p:cNvPr id="7" name="Group 6" descr="1">
              <a:extLst>
                <a:ext uri="{FF2B5EF4-FFF2-40B4-BE49-F238E27FC236}">
                  <a16:creationId xmlns:a16="http://schemas.microsoft.com/office/drawing/2014/main" id="{EBEC710A-2B73-A0FF-B954-7417BC4F0757}"/>
                </a:ext>
              </a:extLst>
            </p:cNvPr>
            <p:cNvGrpSpPr/>
            <p:nvPr/>
          </p:nvGrpSpPr>
          <p:grpSpPr>
            <a:xfrm>
              <a:off x="1916416" y="2023899"/>
              <a:ext cx="640080" cy="640080"/>
              <a:chOff x="2002278" y="2461067"/>
              <a:chExt cx="640080" cy="640080"/>
            </a:xfrm>
          </p:grpSpPr>
          <p:grpSp>
            <p:nvGrpSpPr>
              <p:cNvPr id="8" name="Group 7">
                <a:extLst>
                  <a:ext uri="{FF2B5EF4-FFF2-40B4-BE49-F238E27FC236}">
                    <a16:creationId xmlns:a16="http://schemas.microsoft.com/office/drawing/2014/main" id="{0B565207-634E-0A7D-8CA0-E0DB4DC359CC}"/>
                  </a:ext>
                  <a:ext uri="{C183D7F6-B498-43B3-948B-1728B52AA6E4}">
                    <adec:decorative xmlns:adec="http://schemas.microsoft.com/office/drawing/2017/decorative" val="1"/>
                  </a:ext>
                </a:extLst>
              </p:cNvPr>
              <p:cNvGrpSpPr/>
              <p:nvPr/>
            </p:nvGrpSpPr>
            <p:grpSpPr>
              <a:xfrm>
                <a:off x="2002278" y="2461067"/>
                <a:ext cx="640080" cy="640080"/>
                <a:chOff x="4705269" y="2464527"/>
                <a:chExt cx="638976" cy="638976"/>
              </a:xfrm>
            </p:grpSpPr>
            <p:sp>
              <p:nvSpPr>
                <p:cNvPr id="10" name="Oval 9">
                  <a:extLst>
                    <a:ext uri="{FF2B5EF4-FFF2-40B4-BE49-F238E27FC236}">
                      <a16:creationId xmlns:a16="http://schemas.microsoft.com/office/drawing/2014/main" id="{7985F3E3-A92E-3ABB-27FD-E55958C573C9}"/>
                    </a:ext>
                  </a:extLst>
                </p:cNvPr>
                <p:cNvSpPr/>
                <p:nvPr/>
              </p:nvSpPr>
              <p:spPr bwMode="auto">
                <a:xfrm>
                  <a:off x="4705269" y="2464527"/>
                  <a:ext cx="638976" cy="638976"/>
                </a:xfrm>
                <a:prstGeom prst="ellipse">
                  <a:avLst/>
                </a:prstGeom>
                <a:solidFill>
                  <a:schemeClr val="bg1"/>
                </a:solidFill>
                <a:ln>
                  <a:noFill/>
                  <a:headEnd type="none" w="med" len="med"/>
                  <a:tailEnd type="none" w="med" len="med"/>
                </a:ln>
                <a:effectLst>
                  <a:outerShdw blurRad="635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Segoe UI Semibold"/>
                    <a:ea typeface="+mn-ea"/>
                    <a:cs typeface="Segoe UI" pitchFamily="34" charset="0"/>
                  </a:endParaRPr>
                </a:p>
              </p:txBody>
            </p:sp>
            <p:sp>
              <p:nvSpPr>
                <p:cNvPr id="11" name="Oval 10">
                  <a:extLst>
                    <a:ext uri="{FF2B5EF4-FFF2-40B4-BE49-F238E27FC236}">
                      <a16:creationId xmlns:a16="http://schemas.microsoft.com/office/drawing/2014/main" id="{39EE74A7-A437-7750-2631-859453CDB2E3}"/>
                    </a:ext>
                  </a:extLst>
                </p:cNvPr>
                <p:cNvSpPr/>
                <p:nvPr/>
              </p:nvSpPr>
              <p:spPr bwMode="auto">
                <a:xfrm>
                  <a:off x="4775752" y="2535011"/>
                  <a:ext cx="498010" cy="498008"/>
                </a:xfrm>
                <a:prstGeom prst="ellipse">
                  <a:avLst/>
                </a:prstGeom>
                <a:solidFill>
                  <a:srgbClr val="3B2E58"/>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Segoe UI Semibold"/>
                    <a:ea typeface="+mn-ea"/>
                    <a:cs typeface="Segoe UI" pitchFamily="34" charset="0"/>
                  </a:endParaRPr>
                </a:p>
              </p:txBody>
            </p:sp>
          </p:grpSp>
          <p:sp>
            <p:nvSpPr>
              <p:cNvPr id="9" name="TextBox 8">
                <a:extLst>
                  <a:ext uri="{FF2B5EF4-FFF2-40B4-BE49-F238E27FC236}">
                    <a16:creationId xmlns:a16="http://schemas.microsoft.com/office/drawing/2014/main" id="{1D3E8BD8-AA86-AA75-FA14-BD817CF4F87E}"/>
                  </a:ext>
                </a:extLst>
              </p:cNvPr>
              <p:cNvSpPr txBox="1"/>
              <p:nvPr/>
            </p:nvSpPr>
            <p:spPr>
              <a:xfrm>
                <a:off x="2215609" y="2596591"/>
                <a:ext cx="213418" cy="369332"/>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chemeClr val="bg1"/>
                    </a:solidFill>
                    <a:effectLst/>
                    <a:uLnTx/>
                    <a:uFillTx/>
                    <a:latin typeface="Segoe UI Semibold"/>
                    <a:ea typeface="+mn-ea"/>
                    <a:cs typeface="+mn-cs"/>
                  </a:rPr>
                  <a:t>1</a:t>
                </a:r>
              </a:p>
            </p:txBody>
          </p:sp>
        </p:grpSp>
      </p:grpSp>
      <p:grpSp>
        <p:nvGrpSpPr>
          <p:cNvPr id="32" name="Group 31">
            <a:extLst>
              <a:ext uri="{FF2B5EF4-FFF2-40B4-BE49-F238E27FC236}">
                <a16:creationId xmlns:a16="http://schemas.microsoft.com/office/drawing/2014/main" id="{45B672F7-43DC-0C0B-94FF-E027E1B8F450}"/>
              </a:ext>
              <a:ext uri="{C183D7F6-B498-43B3-948B-1728B52AA6E4}">
                <adec:decorative xmlns:adec="http://schemas.microsoft.com/office/drawing/2017/decorative" val="1"/>
              </a:ext>
            </a:extLst>
          </p:cNvPr>
          <p:cNvGrpSpPr/>
          <p:nvPr/>
        </p:nvGrpSpPr>
        <p:grpSpPr>
          <a:xfrm>
            <a:off x="4357130" y="2023900"/>
            <a:ext cx="3501878" cy="3814228"/>
            <a:chOff x="4357130" y="2023900"/>
            <a:chExt cx="3501878" cy="3814228"/>
          </a:xfrm>
        </p:grpSpPr>
        <p:grpSp>
          <p:nvGrpSpPr>
            <p:cNvPr id="33" name="Group 32">
              <a:extLst>
                <a:ext uri="{FF2B5EF4-FFF2-40B4-BE49-F238E27FC236}">
                  <a16:creationId xmlns:a16="http://schemas.microsoft.com/office/drawing/2014/main" id="{AB0C9B9A-B7DC-44DB-CD49-6F866989228A}"/>
                </a:ext>
              </a:extLst>
            </p:cNvPr>
            <p:cNvGrpSpPr/>
            <p:nvPr/>
          </p:nvGrpSpPr>
          <p:grpSpPr>
            <a:xfrm>
              <a:off x="4357130" y="2336041"/>
              <a:ext cx="3501878" cy="3502087"/>
              <a:chOff x="4395230" y="1766355"/>
              <a:chExt cx="3501878" cy="3502087"/>
            </a:xfrm>
          </p:grpSpPr>
          <p:sp>
            <p:nvSpPr>
              <p:cNvPr id="39" name="Graphic 44">
                <a:extLst>
                  <a:ext uri="{FF2B5EF4-FFF2-40B4-BE49-F238E27FC236}">
                    <a16:creationId xmlns:a16="http://schemas.microsoft.com/office/drawing/2014/main" id="{11D832E6-0C92-10B1-C212-F5600C5B091A}"/>
                  </a:ext>
                  <a:ext uri="{C183D7F6-B498-43B3-948B-1728B52AA6E4}">
                    <adec:decorative xmlns:adec="http://schemas.microsoft.com/office/drawing/2017/decorative" val="1"/>
                  </a:ext>
                </a:extLst>
              </p:cNvPr>
              <p:cNvSpPr/>
              <p:nvPr/>
            </p:nvSpPr>
            <p:spPr>
              <a:xfrm>
                <a:off x="4395230" y="1766355"/>
                <a:ext cx="3501878" cy="3502087"/>
              </a:xfrm>
              <a:prstGeom prst="roundRect">
                <a:avLst>
                  <a:gd name="adj" fmla="val 5600"/>
                </a:avLst>
              </a:prstGeom>
              <a:solidFill>
                <a:schemeClr val="bg1"/>
              </a:solidFill>
              <a:ln>
                <a:noFill/>
                <a:headEnd type="none" w="med" len="med"/>
                <a:tailEnd type="none" w="med" len="med"/>
              </a:ln>
              <a:effectLst>
                <a:outerShdw blurRad="372272" dist="50800" dir="2760000" algn="ctr" rotWithShape="0">
                  <a:srgbClr val="000000">
                    <a:alpha val="1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pic>
            <p:nvPicPr>
              <p:cNvPr id="40" name="Picture 39">
                <a:extLst>
                  <a:ext uri="{FF2B5EF4-FFF2-40B4-BE49-F238E27FC236}">
                    <a16:creationId xmlns:a16="http://schemas.microsoft.com/office/drawing/2014/main" id="{41190F55-26BF-FE48-5E16-4CD77659C993}"/>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4551296" y="2213797"/>
                <a:ext cx="3170891" cy="2870105"/>
              </a:xfrm>
              <a:prstGeom prst="roundRect">
                <a:avLst>
                  <a:gd name="adj" fmla="val 3266"/>
                </a:avLst>
              </a:prstGeom>
              <a:effectLst>
                <a:outerShdw blurRad="50800" dist="38100" dir="2700000" sx="101000" sy="101000" algn="tl" rotWithShape="0">
                  <a:prstClr val="black">
                    <a:alpha val="40000"/>
                  </a:prstClr>
                </a:outerShdw>
              </a:effectLst>
            </p:spPr>
          </p:pic>
          <p:sp>
            <p:nvSpPr>
              <p:cNvPr id="41" name="04R">
                <a:extLst>
                  <a:ext uri="{FF2B5EF4-FFF2-40B4-BE49-F238E27FC236}">
                    <a16:creationId xmlns:a16="http://schemas.microsoft.com/office/drawing/2014/main" id="{0469AA80-2385-3173-D8FE-7D07C9E9E993}"/>
                  </a:ext>
                  <a:ext uri="{C183D7F6-B498-43B3-948B-1728B52AA6E4}">
                    <adec:decorative xmlns:adec="http://schemas.microsoft.com/office/drawing/2017/decorative" val="0"/>
                  </a:ext>
                </a:extLst>
              </p:cNvPr>
              <p:cNvSpPr>
                <a:spLocks/>
              </p:cNvSpPr>
              <p:nvPr/>
            </p:nvSpPr>
            <p:spPr bwMode="auto">
              <a:xfrm>
                <a:off x="4571440" y="2223398"/>
                <a:ext cx="3140938" cy="1124630"/>
              </a:xfrm>
              <a:prstGeom prst="roundRect">
                <a:avLst>
                  <a:gd name="adj" fmla="val 10000"/>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Semibold"/>
                    <a:ea typeface="+mn-ea"/>
                    <a:cs typeface="+mn-cs"/>
                  </a:rPr>
                  <a:t>Data leak:</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
                    <a:ea typeface="+mn-ea"/>
                    <a:cs typeface="+mn-cs"/>
                  </a:rPr>
                  <a:t>Users may inadvertently leak sensitive data to AI apps</a:t>
                </a:r>
              </a:p>
            </p:txBody>
          </p:sp>
          <p:sp>
            <p:nvSpPr>
              <p:cNvPr id="42" name="Rectangle: Rounded Corners 41" descr="Animation displaying a person in red sending data to a group of people in green where sensitive data goes back to the person">
                <a:extLst>
                  <a:ext uri="{FF2B5EF4-FFF2-40B4-BE49-F238E27FC236}">
                    <a16:creationId xmlns:a16="http://schemas.microsoft.com/office/drawing/2014/main" id="{20BE8EA9-7A4B-2C6E-E20D-BAB9D3BC998D}"/>
                  </a:ext>
                  <a:ext uri="{C183D7F6-B498-43B3-948B-1728B52AA6E4}">
                    <adec:decorative xmlns:adec="http://schemas.microsoft.com/office/drawing/2017/decorative" val="0"/>
                  </a:ext>
                </a:extLst>
              </p:cNvPr>
              <p:cNvSpPr/>
              <p:nvPr/>
            </p:nvSpPr>
            <p:spPr bwMode="auto">
              <a:xfrm>
                <a:off x="4553403" y="3168907"/>
                <a:ext cx="3179694" cy="1934872"/>
              </a:xfrm>
              <a:prstGeom prst="roundRect">
                <a:avLst>
                  <a:gd name="adj" fmla="val 7624"/>
                </a:avLst>
              </a:prstGeom>
              <a:solidFill>
                <a:schemeClr val="bg1"/>
              </a:solidFill>
              <a:ln>
                <a:noFill/>
                <a:headEnd type="none" w="med" len="med"/>
                <a:tailEnd type="none" w="med" len="med"/>
              </a:ln>
              <a:effectLst>
                <a:outerShdw blurRad="372272" dist="50800" dir="2760000" algn="ctr" rotWithShape="0">
                  <a:srgbClr val="000000">
                    <a:alpha val="14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cxnSp>
            <p:nvCxnSpPr>
              <p:cNvPr id="43" name="Straight Arrow Connector 42">
                <a:extLst>
                  <a:ext uri="{FF2B5EF4-FFF2-40B4-BE49-F238E27FC236}">
                    <a16:creationId xmlns:a16="http://schemas.microsoft.com/office/drawing/2014/main" id="{CC3866EA-3E06-185F-B777-9B04B1B9193E}"/>
                  </a:ext>
                  <a:ext uri="{C183D7F6-B498-43B3-948B-1728B52AA6E4}">
                    <adec:decorative xmlns:adec="http://schemas.microsoft.com/office/drawing/2017/decorative" val="1"/>
                  </a:ext>
                </a:extLst>
              </p:cNvPr>
              <p:cNvCxnSpPr>
                <a:cxnSpLocks/>
              </p:cNvCxnSpPr>
              <p:nvPr/>
            </p:nvCxnSpPr>
            <p:spPr>
              <a:xfrm>
                <a:off x="5686927" y="4294027"/>
                <a:ext cx="781541" cy="0"/>
              </a:xfrm>
              <a:prstGeom prst="straightConnector1">
                <a:avLst/>
              </a:prstGeom>
              <a:ln>
                <a:solidFill>
                  <a:schemeClr val="bg1">
                    <a:lumMod val="75000"/>
                  </a:schemeClr>
                </a:solidFill>
                <a:headEnd type="none" w="lg" len="med"/>
                <a:tailEnd type="arrow" w="lg" len="med"/>
              </a:ln>
            </p:spPr>
            <p:style>
              <a:lnRef idx="1">
                <a:schemeClr val="accent1"/>
              </a:lnRef>
              <a:fillRef idx="0">
                <a:schemeClr val="accent1"/>
              </a:fillRef>
              <a:effectRef idx="0">
                <a:schemeClr val="accent1"/>
              </a:effectRef>
              <a:fontRef idx="minor">
                <a:schemeClr val="tx1"/>
              </a:fontRef>
            </p:style>
          </p:cxnSp>
          <p:sp>
            <p:nvSpPr>
              <p:cNvPr id="44" name="Oval 43">
                <a:extLst>
                  <a:ext uri="{FF2B5EF4-FFF2-40B4-BE49-F238E27FC236}">
                    <a16:creationId xmlns:a16="http://schemas.microsoft.com/office/drawing/2014/main" id="{7A5B7424-4945-0E86-9B04-9F742F44B8BD}"/>
                  </a:ext>
                  <a:ext uri="{C183D7F6-B498-43B3-948B-1728B52AA6E4}">
                    <adec:decorative xmlns:adec="http://schemas.microsoft.com/office/drawing/2017/decorative" val="1"/>
                  </a:ext>
                </a:extLst>
              </p:cNvPr>
              <p:cNvSpPr/>
              <p:nvPr/>
            </p:nvSpPr>
            <p:spPr bwMode="auto">
              <a:xfrm>
                <a:off x="5991972" y="4208302"/>
                <a:ext cx="171450" cy="171450"/>
              </a:xfrm>
              <a:prstGeom prst="ellipse">
                <a:avLst/>
              </a:prstGeom>
              <a:solidFill>
                <a:srgbClr val="3B2E58"/>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pic>
            <p:nvPicPr>
              <p:cNvPr id="45" name="Picture 44">
                <a:extLst>
                  <a:ext uri="{FF2B5EF4-FFF2-40B4-BE49-F238E27FC236}">
                    <a16:creationId xmlns:a16="http://schemas.microsoft.com/office/drawing/2014/main" id="{CC1B1AA0-9C2F-D3BB-9CE8-2AA1C2E562F5}"/>
                  </a:ext>
                  <a:ext uri="{C183D7F6-B498-43B3-948B-1728B52AA6E4}">
                    <adec:decorative xmlns:adec="http://schemas.microsoft.com/office/drawing/2017/decorative" val="1"/>
                  </a:ext>
                </a:extLst>
              </p:cNvPr>
              <p:cNvPicPr>
                <a:picLocks/>
              </p:cNvPicPr>
              <p:nvPr/>
            </p:nvPicPr>
            <p:blipFill>
              <a:blip r:embed="rId9"/>
              <a:stretch>
                <a:fillRect/>
              </a:stretch>
            </p:blipFill>
            <p:spPr>
              <a:xfrm rot="10800000" flipV="1">
                <a:off x="5046846" y="3943447"/>
                <a:ext cx="640080" cy="640080"/>
              </a:xfrm>
              <a:prstGeom prst="ellipse">
                <a:avLst/>
              </a:prstGeom>
              <a:ln w="63500">
                <a:solidFill>
                  <a:schemeClr val="bg1"/>
                </a:solidFill>
              </a:ln>
              <a:effectLst>
                <a:outerShdw blurRad="63500" algn="ctr" rotWithShape="0">
                  <a:prstClr val="black">
                    <a:alpha val="10000"/>
                  </a:prstClr>
                </a:outerShdw>
              </a:effectLst>
            </p:spPr>
          </p:pic>
          <p:grpSp>
            <p:nvGrpSpPr>
              <p:cNvPr id="46" name="Group 45">
                <a:extLst>
                  <a:ext uri="{FF2B5EF4-FFF2-40B4-BE49-F238E27FC236}">
                    <a16:creationId xmlns:a16="http://schemas.microsoft.com/office/drawing/2014/main" id="{0CFA17DC-8E15-5D83-8C23-C59F112C0633}"/>
                  </a:ext>
                  <a:ext uri="{C183D7F6-B498-43B3-948B-1728B52AA6E4}">
                    <adec:decorative xmlns:adec="http://schemas.microsoft.com/office/drawing/2017/decorative" val="1"/>
                  </a:ext>
                </a:extLst>
              </p:cNvPr>
              <p:cNvGrpSpPr/>
              <p:nvPr/>
            </p:nvGrpSpPr>
            <p:grpSpPr>
              <a:xfrm>
                <a:off x="5880718" y="3753112"/>
                <a:ext cx="409074" cy="409074"/>
                <a:chOff x="5905637" y="5246020"/>
                <a:chExt cx="409074" cy="409074"/>
              </a:xfrm>
            </p:grpSpPr>
            <p:sp>
              <p:nvSpPr>
                <p:cNvPr id="56" name="Oval 55">
                  <a:extLst>
                    <a:ext uri="{FF2B5EF4-FFF2-40B4-BE49-F238E27FC236}">
                      <a16:creationId xmlns:a16="http://schemas.microsoft.com/office/drawing/2014/main" id="{5BE5CF7A-CA1F-2EF1-C01F-6672DB474CF9}"/>
                    </a:ext>
                  </a:extLst>
                </p:cNvPr>
                <p:cNvSpPr/>
                <p:nvPr/>
              </p:nvSpPr>
              <p:spPr bwMode="auto">
                <a:xfrm>
                  <a:off x="5905637" y="5246020"/>
                  <a:ext cx="409074" cy="409074"/>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57" name="Freeform: Shape 56" descr="Icon of a person in front of a diamond">
                  <a:extLst>
                    <a:ext uri="{FF2B5EF4-FFF2-40B4-BE49-F238E27FC236}">
                      <a16:creationId xmlns:a16="http://schemas.microsoft.com/office/drawing/2014/main" id="{97CC50DE-94AE-8C29-200C-3BB6A28E3573}"/>
                    </a:ext>
                  </a:extLst>
                </p:cNvPr>
                <p:cNvSpPr>
                  <a:spLocks/>
                </p:cNvSpPr>
                <p:nvPr/>
              </p:nvSpPr>
              <p:spPr>
                <a:xfrm>
                  <a:off x="5960085" y="5286904"/>
                  <a:ext cx="293944" cy="323442"/>
                </a:xfrm>
                <a:custGeom>
                  <a:avLst/>
                  <a:gdLst>
                    <a:gd name="connsiteX0" fmla="*/ 430750 w 482366"/>
                    <a:gd name="connsiteY0" fmla="*/ 371858 h 530772"/>
                    <a:gd name="connsiteX1" fmla="*/ 372266 w 482366"/>
                    <a:gd name="connsiteY1" fmla="*/ 436845 h 530772"/>
                    <a:gd name="connsiteX2" fmla="*/ 398662 w 482366"/>
                    <a:gd name="connsiteY2" fmla="*/ 371858 h 530772"/>
                    <a:gd name="connsiteX3" fmla="*/ 252075 w 482366"/>
                    <a:gd name="connsiteY3" fmla="*/ 371858 h 530772"/>
                    <a:gd name="connsiteX4" fmla="*/ 278470 w 482366"/>
                    <a:gd name="connsiteY4" fmla="*/ 436845 h 530772"/>
                    <a:gd name="connsiteX5" fmla="*/ 219986 w 482366"/>
                    <a:gd name="connsiteY5" fmla="*/ 371858 h 530772"/>
                    <a:gd name="connsiteX6" fmla="*/ 324351 w 482366"/>
                    <a:gd name="connsiteY6" fmla="*/ 371858 h 530772"/>
                    <a:gd name="connsiteX7" fmla="*/ 324351 w 482366"/>
                    <a:gd name="connsiteY7" fmla="*/ 371858 h 530772"/>
                    <a:gd name="connsiteX8" fmla="*/ 364332 w 482366"/>
                    <a:gd name="connsiteY8" fmla="*/ 371858 h 530772"/>
                    <a:gd name="connsiteX9" fmla="*/ 325368 w 482366"/>
                    <a:gd name="connsiteY9" fmla="*/ 467748 h 530772"/>
                    <a:gd name="connsiteX10" fmla="*/ 286404 w 482366"/>
                    <a:gd name="connsiteY10" fmla="*/ 371858 h 530772"/>
                    <a:gd name="connsiteX11" fmla="*/ 408935 w 482366"/>
                    <a:gd name="connsiteY11" fmla="*/ 276453 h 530772"/>
                    <a:gd name="connsiteX12" fmla="*/ 440736 w 482366"/>
                    <a:gd name="connsiteY12" fmla="*/ 340056 h 530772"/>
                    <a:gd name="connsiteX13" fmla="*/ 397740 w 482366"/>
                    <a:gd name="connsiteY13" fmla="*/ 340056 h 530772"/>
                    <a:gd name="connsiteX14" fmla="*/ 377069 w 482366"/>
                    <a:gd name="connsiteY14" fmla="*/ 276453 h 530772"/>
                    <a:gd name="connsiteX15" fmla="*/ 273667 w 482366"/>
                    <a:gd name="connsiteY15" fmla="*/ 276452 h 530772"/>
                    <a:gd name="connsiteX16" fmla="*/ 252996 w 482366"/>
                    <a:gd name="connsiteY16" fmla="*/ 340056 h 530772"/>
                    <a:gd name="connsiteX17" fmla="*/ 210000 w 482366"/>
                    <a:gd name="connsiteY17" fmla="*/ 340056 h 530772"/>
                    <a:gd name="connsiteX18" fmla="*/ 241802 w 482366"/>
                    <a:gd name="connsiteY18" fmla="*/ 276452 h 530772"/>
                    <a:gd name="connsiteX19" fmla="*/ 324351 w 482366"/>
                    <a:gd name="connsiteY19" fmla="*/ 276452 h 530772"/>
                    <a:gd name="connsiteX20" fmla="*/ 324351 w 482366"/>
                    <a:gd name="connsiteY20" fmla="*/ 276453 h 530772"/>
                    <a:gd name="connsiteX21" fmla="*/ 343613 w 482366"/>
                    <a:gd name="connsiteY21" fmla="*/ 276453 h 530772"/>
                    <a:gd name="connsiteX22" fmla="*/ 364268 w 482366"/>
                    <a:gd name="connsiteY22" fmla="*/ 340056 h 530772"/>
                    <a:gd name="connsiteX23" fmla="*/ 326385 w 482366"/>
                    <a:gd name="connsiteY23" fmla="*/ 340056 h 530772"/>
                    <a:gd name="connsiteX24" fmla="*/ 326385 w 482366"/>
                    <a:gd name="connsiteY24" fmla="*/ 340056 h 530772"/>
                    <a:gd name="connsiteX25" fmla="*/ 286468 w 482366"/>
                    <a:gd name="connsiteY25" fmla="*/ 340056 h 530772"/>
                    <a:gd name="connsiteX26" fmla="*/ 307123 w 482366"/>
                    <a:gd name="connsiteY26" fmla="*/ 276452 h 530772"/>
                    <a:gd name="connsiteX27" fmla="*/ 326385 w 482366"/>
                    <a:gd name="connsiteY27" fmla="*/ 244650 h 530772"/>
                    <a:gd name="connsiteX28" fmla="*/ 231976 w 482366"/>
                    <a:gd name="connsiteY28" fmla="*/ 244650 h 530772"/>
                    <a:gd name="connsiteX29" fmla="*/ 229987 w 482366"/>
                    <a:gd name="connsiteY29" fmla="*/ 244778 h 530772"/>
                    <a:gd name="connsiteX30" fmla="*/ 217744 w 482366"/>
                    <a:gd name="connsiteY30" fmla="*/ 253443 h 530772"/>
                    <a:gd name="connsiteX31" fmla="*/ 170042 w 482366"/>
                    <a:gd name="connsiteY31" fmla="*/ 348849 h 530772"/>
                    <a:gd name="connsiteX32" fmla="*/ 169215 w 482366"/>
                    <a:gd name="connsiteY32" fmla="*/ 350837 h 530772"/>
                    <a:gd name="connsiteX33" fmla="*/ 172459 w 482366"/>
                    <a:gd name="connsiteY33" fmla="*/ 366594 h 530772"/>
                    <a:gd name="connsiteX34" fmla="*/ 315280 w 482366"/>
                    <a:gd name="connsiteY34" fmla="*/ 525333 h 530772"/>
                    <a:gd name="connsiteX35" fmla="*/ 323738 w 482366"/>
                    <a:gd name="connsiteY35" fmla="*/ 530454 h 530772"/>
                    <a:gd name="connsiteX36" fmla="*/ 324351 w 482366"/>
                    <a:gd name="connsiteY36" fmla="*/ 530564 h 530772"/>
                    <a:gd name="connsiteX37" fmla="*/ 324351 w 482366"/>
                    <a:gd name="connsiteY37" fmla="*/ 530626 h 530772"/>
                    <a:gd name="connsiteX38" fmla="*/ 325216 w 482366"/>
                    <a:gd name="connsiteY38" fmla="*/ 530770 h 530772"/>
                    <a:gd name="connsiteX39" fmla="*/ 325363 w 482366"/>
                    <a:gd name="connsiteY39" fmla="*/ 530744 h 530772"/>
                    <a:gd name="connsiteX40" fmla="*/ 325520 w 482366"/>
                    <a:gd name="connsiteY40" fmla="*/ 530772 h 530772"/>
                    <a:gd name="connsiteX41" fmla="*/ 326385 w 482366"/>
                    <a:gd name="connsiteY41" fmla="*/ 530628 h 530772"/>
                    <a:gd name="connsiteX42" fmla="*/ 326385 w 482366"/>
                    <a:gd name="connsiteY42" fmla="*/ 530562 h 530772"/>
                    <a:gd name="connsiteX43" fmla="*/ 326998 w 482366"/>
                    <a:gd name="connsiteY43" fmla="*/ 530452 h 530772"/>
                    <a:gd name="connsiteX44" fmla="*/ 335456 w 482366"/>
                    <a:gd name="connsiteY44" fmla="*/ 525332 h 530772"/>
                    <a:gd name="connsiteX45" fmla="*/ 478277 w 482366"/>
                    <a:gd name="connsiteY45" fmla="*/ 366594 h 530772"/>
                    <a:gd name="connsiteX46" fmla="*/ 481521 w 482366"/>
                    <a:gd name="connsiteY46" fmla="*/ 350838 h 530772"/>
                    <a:gd name="connsiteX47" fmla="*/ 480695 w 482366"/>
                    <a:gd name="connsiteY47" fmla="*/ 348849 h 530772"/>
                    <a:gd name="connsiteX48" fmla="*/ 432992 w 482366"/>
                    <a:gd name="connsiteY48" fmla="*/ 253445 h 530772"/>
                    <a:gd name="connsiteX49" fmla="*/ 420749 w 482366"/>
                    <a:gd name="connsiteY49" fmla="*/ 244780 h 530772"/>
                    <a:gd name="connsiteX50" fmla="*/ 418760 w 482366"/>
                    <a:gd name="connsiteY50" fmla="*/ 244652 h 530772"/>
                    <a:gd name="connsiteX51" fmla="*/ 326385 w 482366"/>
                    <a:gd name="connsiteY51" fmla="*/ 244652 h 530772"/>
                    <a:gd name="connsiteX52" fmla="*/ 136800 w 482366"/>
                    <a:gd name="connsiteY52" fmla="*/ 55161 h 530772"/>
                    <a:gd name="connsiteX53" fmla="*/ 136800 w 482366"/>
                    <a:gd name="connsiteY53" fmla="*/ 126277 h 530772"/>
                    <a:gd name="connsiteX54" fmla="*/ 126278 w 482366"/>
                    <a:gd name="connsiteY54" fmla="*/ 136800 h 530772"/>
                    <a:gd name="connsiteX55" fmla="*/ 55183 w 482366"/>
                    <a:gd name="connsiteY55" fmla="*/ 136800 h 530772"/>
                    <a:gd name="connsiteX56" fmla="*/ 294647 w 482366"/>
                    <a:gd name="connsiteY56" fmla="*/ 0 h 530772"/>
                    <a:gd name="connsiteX57" fmla="*/ 168369 w 482366"/>
                    <a:gd name="connsiteY57" fmla="*/ 0 h 530772"/>
                    <a:gd name="connsiteX58" fmla="*/ 164771 w 482366"/>
                    <a:gd name="connsiteY58" fmla="*/ 0 h 530772"/>
                    <a:gd name="connsiteX59" fmla="*/ 164750 w 482366"/>
                    <a:gd name="connsiteY59" fmla="*/ 0 h 530772"/>
                    <a:gd name="connsiteX60" fmla="*/ 161782 w 482366"/>
                    <a:gd name="connsiteY60" fmla="*/ 295 h 530772"/>
                    <a:gd name="connsiteX61" fmla="*/ 148649 w 482366"/>
                    <a:gd name="connsiteY61" fmla="*/ 3199 h 530772"/>
                    <a:gd name="connsiteX62" fmla="*/ 144104 w 482366"/>
                    <a:gd name="connsiteY62" fmla="*/ 5640 h 530772"/>
                    <a:gd name="connsiteX63" fmla="*/ 141410 w 482366"/>
                    <a:gd name="connsiteY63" fmla="*/ 7071 h 530772"/>
                    <a:gd name="connsiteX64" fmla="*/ 136800 w 482366"/>
                    <a:gd name="connsiteY64" fmla="*/ 10860 h 530772"/>
                    <a:gd name="connsiteX65" fmla="*/ 135011 w 482366"/>
                    <a:gd name="connsiteY65" fmla="*/ 12333 h 530772"/>
                    <a:gd name="connsiteX66" fmla="*/ 12332 w 482366"/>
                    <a:gd name="connsiteY66" fmla="*/ 134991 h 530772"/>
                    <a:gd name="connsiteX67" fmla="*/ 0 w 482366"/>
                    <a:gd name="connsiteY67" fmla="*/ 164749 h 530772"/>
                    <a:gd name="connsiteX68" fmla="*/ 0 w 482366"/>
                    <a:gd name="connsiteY68" fmla="*/ 168370 h 530772"/>
                    <a:gd name="connsiteX69" fmla="*/ 0 w 482366"/>
                    <a:gd name="connsiteY69" fmla="*/ 378831 h 530772"/>
                    <a:gd name="connsiteX70" fmla="*/ 42092 w 482366"/>
                    <a:gd name="connsiteY70" fmla="*/ 420923 h 530772"/>
                    <a:gd name="connsiteX71" fmla="*/ 181170 w 482366"/>
                    <a:gd name="connsiteY71" fmla="*/ 420923 h 530772"/>
                    <a:gd name="connsiteX72" fmla="*/ 152761 w 482366"/>
                    <a:gd name="connsiteY72" fmla="*/ 389354 h 530772"/>
                    <a:gd name="connsiteX73" fmla="*/ 42092 w 482366"/>
                    <a:gd name="connsiteY73" fmla="*/ 389354 h 530772"/>
                    <a:gd name="connsiteX74" fmla="*/ 31569 w 482366"/>
                    <a:gd name="connsiteY74" fmla="*/ 378831 h 530772"/>
                    <a:gd name="connsiteX75" fmla="*/ 31569 w 482366"/>
                    <a:gd name="connsiteY75" fmla="*/ 168370 h 530772"/>
                    <a:gd name="connsiteX76" fmla="*/ 126278 w 482366"/>
                    <a:gd name="connsiteY76" fmla="*/ 168370 h 530772"/>
                    <a:gd name="connsiteX77" fmla="*/ 168369 w 482366"/>
                    <a:gd name="connsiteY77" fmla="*/ 126277 h 530772"/>
                    <a:gd name="connsiteX78" fmla="*/ 168369 w 482366"/>
                    <a:gd name="connsiteY78" fmla="*/ 31569 h 530772"/>
                    <a:gd name="connsiteX79" fmla="*/ 294647 w 482366"/>
                    <a:gd name="connsiteY79" fmla="*/ 31569 h 530772"/>
                    <a:gd name="connsiteX80" fmla="*/ 305171 w 482366"/>
                    <a:gd name="connsiteY80" fmla="*/ 42093 h 530772"/>
                    <a:gd name="connsiteX81" fmla="*/ 305171 w 482366"/>
                    <a:gd name="connsiteY81" fmla="*/ 217419 h 530772"/>
                    <a:gd name="connsiteX82" fmla="*/ 332469 w 482366"/>
                    <a:gd name="connsiteY82" fmla="*/ 217419 h 530772"/>
                    <a:gd name="connsiteX83" fmla="*/ 336740 w 482366"/>
                    <a:gd name="connsiteY83" fmla="*/ 217419 h 530772"/>
                    <a:gd name="connsiteX84" fmla="*/ 336740 w 482366"/>
                    <a:gd name="connsiteY84" fmla="*/ 42093 h 530772"/>
                    <a:gd name="connsiteX85" fmla="*/ 294647 w 482366"/>
                    <a:gd name="connsiteY85" fmla="*/ 0 h 530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482366" h="530772">
                      <a:moveTo>
                        <a:pt x="430750" y="371858"/>
                      </a:moveTo>
                      <a:lnTo>
                        <a:pt x="372266" y="436845"/>
                      </a:lnTo>
                      <a:lnTo>
                        <a:pt x="398662" y="371858"/>
                      </a:lnTo>
                      <a:close/>
                      <a:moveTo>
                        <a:pt x="252075" y="371858"/>
                      </a:moveTo>
                      <a:lnTo>
                        <a:pt x="278470" y="436845"/>
                      </a:lnTo>
                      <a:lnTo>
                        <a:pt x="219986" y="371858"/>
                      </a:lnTo>
                      <a:close/>
                      <a:moveTo>
                        <a:pt x="324351" y="371858"/>
                      </a:moveTo>
                      <a:lnTo>
                        <a:pt x="324351" y="371858"/>
                      </a:lnTo>
                      <a:lnTo>
                        <a:pt x="364332" y="371858"/>
                      </a:lnTo>
                      <a:lnTo>
                        <a:pt x="325368" y="467748"/>
                      </a:lnTo>
                      <a:lnTo>
                        <a:pt x="286404" y="371858"/>
                      </a:lnTo>
                      <a:close/>
                      <a:moveTo>
                        <a:pt x="408935" y="276453"/>
                      </a:moveTo>
                      <a:lnTo>
                        <a:pt x="440736" y="340056"/>
                      </a:lnTo>
                      <a:lnTo>
                        <a:pt x="397740" y="340056"/>
                      </a:lnTo>
                      <a:lnTo>
                        <a:pt x="377069" y="276453"/>
                      </a:lnTo>
                      <a:close/>
                      <a:moveTo>
                        <a:pt x="273667" y="276452"/>
                      </a:moveTo>
                      <a:lnTo>
                        <a:pt x="252996" y="340056"/>
                      </a:lnTo>
                      <a:lnTo>
                        <a:pt x="210000" y="340056"/>
                      </a:lnTo>
                      <a:lnTo>
                        <a:pt x="241802" y="276452"/>
                      </a:lnTo>
                      <a:close/>
                      <a:moveTo>
                        <a:pt x="324351" y="276452"/>
                      </a:moveTo>
                      <a:lnTo>
                        <a:pt x="324351" y="276453"/>
                      </a:lnTo>
                      <a:lnTo>
                        <a:pt x="343613" y="276453"/>
                      </a:lnTo>
                      <a:lnTo>
                        <a:pt x="364268" y="340056"/>
                      </a:lnTo>
                      <a:lnTo>
                        <a:pt x="326385" y="340056"/>
                      </a:lnTo>
                      <a:lnTo>
                        <a:pt x="326385" y="340056"/>
                      </a:lnTo>
                      <a:lnTo>
                        <a:pt x="286468" y="340056"/>
                      </a:lnTo>
                      <a:lnTo>
                        <a:pt x="307123" y="276452"/>
                      </a:lnTo>
                      <a:close/>
                      <a:moveTo>
                        <a:pt x="326385" y="244650"/>
                      </a:moveTo>
                      <a:lnTo>
                        <a:pt x="231976" y="244650"/>
                      </a:lnTo>
                      <a:lnTo>
                        <a:pt x="229987" y="244778"/>
                      </a:lnTo>
                      <a:cubicBezTo>
                        <a:pt x="224715" y="245439"/>
                        <a:pt x="220120" y="248690"/>
                        <a:pt x="217744" y="253443"/>
                      </a:cubicBezTo>
                      <a:lnTo>
                        <a:pt x="170042" y="348849"/>
                      </a:lnTo>
                      <a:lnTo>
                        <a:pt x="169215" y="350837"/>
                      </a:lnTo>
                      <a:cubicBezTo>
                        <a:pt x="167363" y="356289"/>
                        <a:pt x="168604" y="362317"/>
                        <a:pt x="172459" y="366594"/>
                      </a:cubicBezTo>
                      <a:lnTo>
                        <a:pt x="315280" y="525333"/>
                      </a:lnTo>
                      <a:cubicBezTo>
                        <a:pt x="317466" y="527917"/>
                        <a:pt x="320437" y="529715"/>
                        <a:pt x="323738" y="530454"/>
                      </a:cubicBezTo>
                      <a:lnTo>
                        <a:pt x="324351" y="530564"/>
                      </a:lnTo>
                      <a:lnTo>
                        <a:pt x="324351" y="530626"/>
                      </a:lnTo>
                      <a:lnTo>
                        <a:pt x="325216" y="530770"/>
                      </a:lnTo>
                      <a:lnTo>
                        <a:pt x="325363" y="530744"/>
                      </a:lnTo>
                      <a:lnTo>
                        <a:pt x="325520" y="530772"/>
                      </a:lnTo>
                      <a:lnTo>
                        <a:pt x="326385" y="530628"/>
                      </a:lnTo>
                      <a:lnTo>
                        <a:pt x="326385" y="530562"/>
                      </a:lnTo>
                      <a:lnTo>
                        <a:pt x="326998" y="530452"/>
                      </a:lnTo>
                      <a:cubicBezTo>
                        <a:pt x="330299" y="529714"/>
                        <a:pt x="333270" y="527916"/>
                        <a:pt x="335456" y="525332"/>
                      </a:cubicBezTo>
                      <a:lnTo>
                        <a:pt x="478277" y="366594"/>
                      </a:lnTo>
                      <a:cubicBezTo>
                        <a:pt x="482132" y="362318"/>
                        <a:pt x="483373" y="356289"/>
                        <a:pt x="481521" y="350838"/>
                      </a:cubicBezTo>
                      <a:lnTo>
                        <a:pt x="480695" y="348849"/>
                      </a:lnTo>
                      <a:lnTo>
                        <a:pt x="432992" y="253445"/>
                      </a:lnTo>
                      <a:cubicBezTo>
                        <a:pt x="430616" y="248692"/>
                        <a:pt x="426021" y="245441"/>
                        <a:pt x="420749" y="244780"/>
                      </a:cubicBezTo>
                      <a:lnTo>
                        <a:pt x="418760" y="244652"/>
                      </a:lnTo>
                      <a:lnTo>
                        <a:pt x="326385" y="244652"/>
                      </a:lnTo>
                      <a:close/>
                      <a:moveTo>
                        <a:pt x="136800" y="55161"/>
                      </a:moveTo>
                      <a:lnTo>
                        <a:pt x="136800" y="126277"/>
                      </a:lnTo>
                      <a:cubicBezTo>
                        <a:pt x="136800" y="132064"/>
                        <a:pt x="132086" y="136800"/>
                        <a:pt x="126278" y="136800"/>
                      </a:cubicBezTo>
                      <a:lnTo>
                        <a:pt x="55183" y="136800"/>
                      </a:lnTo>
                      <a:close/>
                      <a:moveTo>
                        <a:pt x="294647" y="0"/>
                      </a:moveTo>
                      <a:lnTo>
                        <a:pt x="168369" y="0"/>
                      </a:lnTo>
                      <a:lnTo>
                        <a:pt x="164771" y="0"/>
                      </a:lnTo>
                      <a:lnTo>
                        <a:pt x="164750" y="0"/>
                      </a:lnTo>
                      <a:cubicBezTo>
                        <a:pt x="163739" y="0"/>
                        <a:pt x="162771" y="232"/>
                        <a:pt x="161782" y="295"/>
                      </a:cubicBezTo>
                      <a:cubicBezTo>
                        <a:pt x="157258" y="610"/>
                        <a:pt x="152795" y="1473"/>
                        <a:pt x="148649" y="3199"/>
                      </a:cubicBezTo>
                      <a:cubicBezTo>
                        <a:pt x="147071" y="3872"/>
                        <a:pt x="145598" y="4798"/>
                        <a:pt x="144104" y="5640"/>
                      </a:cubicBezTo>
                      <a:cubicBezTo>
                        <a:pt x="143220" y="6124"/>
                        <a:pt x="142252" y="6503"/>
                        <a:pt x="141410" y="7071"/>
                      </a:cubicBezTo>
                      <a:cubicBezTo>
                        <a:pt x="139768" y="8188"/>
                        <a:pt x="138294" y="9513"/>
                        <a:pt x="136800" y="10860"/>
                      </a:cubicBezTo>
                      <a:cubicBezTo>
                        <a:pt x="136232" y="11365"/>
                        <a:pt x="135558" y="11786"/>
                        <a:pt x="135011" y="12333"/>
                      </a:cubicBezTo>
                      <a:lnTo>
                        <a:pt x="12332" y="134991"/>
                      </a:lnTo>
                      <a:cubicBezTo>
                        <a:pt x="4440" y="142882"/>
                        <a:pt x="0" y="153595"/>
                        <a:pt x="0" y="164749"/>
                      </a:cubicBezTo>
                      <a:lnTo>
                        <a:pt x="0" y="168370"/>
                      </a:lnTo>
                      <a:lnTo>
                        <a:pt x="0" y="378831"/>
                      </a:lnTo>
                      <a:cubicBezTo>
                        <a:pt x="0" y="402065"/>
                        <a:pt x="18857" y="420923"/>
                        <a:pt x="42092" y="420923"/>
                      </a:cubicBezTo>
                      <a:lnTo>
                        <a:pt x="181170" y="420923"/>
                      </a:lnTo>
                      <a:lnTo>
                        <a:pt x="152761" y="389354"/>
                      </a:lnTo>
                      <a:lnTo>
                        <a:pt x="42092" y="389354"/>
                      </a:lnTo>
                      <a:cubicBezTo>
                        <a:pt x="36283" y="389354"/>
                        <a:pt x="31569" y="384618"/>
                        <a:pt x="31569" y="378831"/>
                      </a:cubicBezTo>
                      <a:lnTo>
                        <a:pt x="31569" y="168370"/>
                      </a:lnTo>
                      <a:lnTo>
                        <a:pt x="126278" y="168370"/>
                      </a:lnTo>
                      <a:cubicBezTo>
                        <a:pt x="149512" y="168370"/>
                        <a:pt x="168369" y="149511"/>
                        <a:pt x="168369" y="126277"/>
                      </a:cubicBezTo>
                      <a:lnTo>
                        <a:pt x="168369" y="31569"/>
                      </a:lnTo>
                      <a:lnTo>
                        <a:pt x="294647" y="31569"/>
                      </a:lnTo>
                      <a:cubicBezTo>
                        <a:pt x="300457" y="31569"/>
                        <a:pt x="305171" y="36304"/>
                        <a:pt x="305171" y="42093"/>
                      </a:cubicBezTo>
                      <a:lnTo>
                        <a:pt x="305171" y="217419"/>
                      </a:lnTo>
                      <a:lnTo>
                        <a:pt x="332469" y="217419"/>
                      </a:lnTo>
                      <a:lnTo>
                        <a:pt x="336740" y="217419"/>
                      </a:lnTo>
                      <a:lnTo>
                        <a:pt x="336740" y="42093"/>
                      </a:lnTo>
                      <a:cubicBezTo>
                        <a:pt x="336740" y="18857"/>
                        <a:pt x="317883" y="0"/>
                        <a:pt x="294647" y="0"/>
                      </a:cubicBezTo>
                      <a:close/>
                    </a:path>
                  </a:pathLst>
                </a:custGeom>
                <a:solidFill>
                  <a:srgbClr val="212121"/>
                </a:solidFill>
                <a:ln w="13097" cap="flat">
                  <a:noFill/>
                  <a:prstDash val="solid"/>
                  <a:miter/>
                </a:ln>
              </p:spPr>
              <p:txBody>
                <a:bodyPr wrap="square" rtlCol="0" anchor="ctr">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grpSp>
          <p:grpSp>
            <p:nvGrpSpPr>
              <p:cNvPr id="47" name="Group 46">
                <a:extLst>
                  <a:ext uri="{FF2B5EF4-FFF2-40B4-BE49-F238E27FC236}">
                    <a16:creationId xmlns:a16="http://schemas.microsoft.com/office/drawing/2014/main" id="{2264E316-1B78-401B-FEC9-1C9EAFC8AA0F}"/>
                  </a:ext>
                  <a:ext uri="{C183D7F6-B498-43B3-948B-1728B52AA6E4}">
                    <adec:decorative xmlns:adec="http://schemas.microsoft.com/office/drawing/2017/decorative" val="1"/>
                  </a:ext>
                </a:extLst>
              </p:cNvPr>
              <p:cNvGrpSpPr/>
              <p:nvPr/>
            </p:nvGrpSpPr>
            <p:grpSpPr>
              <a:xfrm>
                <a:off x="6522272" y="3939347"/>
                <a:ext cx="707584" cy="707584"/>
                <a:chOff x="9082999" y="3796656"/>
                <a:chExt cx="1256715" cy="1256715"/>
              </a:xfrm>
            </p:grpSpPr>
            <p:grpSp>
              <p:nvGrpSpPr>
                <p:cNvPr id="48" name="Group 47">
                  <a:extLst>
                    <a:ext uri="{FF2B5EF4-FFF2-40B4-BE49-F238E27FC236}">
                      <a16:creationId xmlns:a16="http://schemas.microsoft.com/office/drawing/2014/main" id="{03280F7E-3014-6FAC-91F4-22D64688E9C2}"/>
                    </a:ext>
                  </a:extLst>
                </p:cNvPr>
                <p:cNvGrpSpPr>
                  <a:grpSpLocks/>
                </p:cNvGrpSpPr>
                <p:nvPr/>
              </p:nvGrpSpPr>
              <p:grpSpPr>
                <a:xfrm>
                  <a:off x="9082999" y="3796656"/>
                  <a:ext cx="1256715" cy="1256715"/>
                  <a:chOff x="5470468" y="3796656"/>
                  <a:chExt cx="1256715" cy="1256715"/>
                </a:xfrm>
              </p:grpSpPr>
              <p:sp>
                <p:nvSpPr>
                  <p:cNvPr id="54" name="Oval 53">
                    <a:extLst>
                      <a:ext uri="{FF2B5EF4-FFF2-40B4-BE49-F238E27FC236}">
                        <a16:creationId xmlns:a16="http://schemas.microsoft.com/office/drawing/2014/main" id="{D3428B91-BDED-0BF3-7E05-A3871985398F}"/>
                      </a:ext>
                    </a:extLst>
                  </p:cNvPr>
                  <p:cNvSpPr/>
                  <p:nvPr/>
                </p:nvSpPr>
                <p:spPr bwMode="auto">
                  <a:xfrm>
                    <a:off x="5470468" y="3796656"/>
                    <a:ext cx="1256715" cy="1256715"/>
                  </a:xfrm>
                  <a:prstGeom prst="ellipse">
                    <a:avLst/>
                  </a:prstGeom>
                  <a:solidFill>
                    <a:schemeClr val="bg1"/>
                  </a:solidFill>
                  <a:ln w="69850" cap="flat">
                    <a:noFill/>
                    <a:prstDash val="solid"/>
                    <a:miter/>
                  </a:ln>
                  <a:effectLst>
                    <a:outerShdw blurRad="254000" dist="114300" dir="5400000" algn="t" rotWithShape="0">
                      <a:prstClr val="black">
                        <a:alpha val="6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err="1">
                      <a:ln>
                        <a:noFill/>
                      </a:ln>
                      <a:solidFill>
                        <a:srgbClr val="000000"/>
                      </a:solidFill>
                      <a:effectLst/>
                      <a:uLnTx/>
                      <a:uFillTx/>
                      <a:latin typeface="Segoe UI"/>
                      <a:ea typeface="+mn-ea"/>
                      <a:cs typeface="+mn-cs"/>
                    </a:endParaRPr>
                  </a:p>
                </p:txBody>
              </p:sp>
              <p:sp>
                <p:nvSpPr>
                  <p:cNvPr id="55" name="Oval 54">
                    <a:extLst>
                      <a:ext uri="{FF2B5EF4-FFF2-40B4-BE49-F238E27FC236}">
                        <a16:creationId xmlns:a16="http://schemas.microsoft.com/office/drawing/2014/main" id="{79E45A85-671E-B1CB-A5B7-7BADE88C048A}"/>
                      </a:ext>
                    </a:extLst>
                  </p:cNvPr>
                  <p:cNvSpPr/>
                  <p:nvPr/>
                </p:nvSpPr>
                <p:spPr bwMode="auto">
                  <a:xfrm>
                    <a:off x="5470468" y="3796656"/>
                    <a:ext cx="1256715" cy="1256715"/>
                  </a:xfrm>
                  <a:prstGeom prst="ellipse">
                    <a:avLst/>
                  </a:prstGeom>
                  <a:solidFill>
                    <a:schemeClr val="bg1"/>
                  </a:solidFill>
                  <a:ln w="69850" cap="flat">
                    <a:noFill/>
                    <a:prstDash val="solid"/>
                    <a:miter/>
                  </a:ln>
                  <a:effectLst>
                    <a:outerShdw blurRad="50800" dist="38100" dir="16200000" rotWithShape="0">
                      <a:schemeClr val="accent3">
                        <a:alpha val="10000"/>
                      </a:scheme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grpSp>
            <p:grpSp>
              <p:nvGrpSpPr>
                <p:cNvPr id="49" name="Group 48">
                  <a:extLst>
                    <a:ext uri="{FF2B5EF4-FFF2-40B4-BE49-F238E27FC236}">
                      <a16:creationId xmlns:a16="http://schemas.microsoft.com/office/drawing/2014/main" id="{299BF0BC-52DA-DA77-0812-1420AF416FD5}"/>
                    </a:ext>
                  </a:extLst>
                </p:cNvPr>
                <p:cNvGrpSpPr/>
                <p:nvPr/>
              </p:nvGrpSpPr>
              <p:grpSpPr>
                <a:xfrm>
                  <a:off x="9356694" y="4011649"/>
                  <a:ext cx="709326" cy="826719"/>
                  <a:chOff x="9267737" y="3886238"/>
                  <a:chExt cx="891024" cy="1038486"/>
                </a:xfrm>
              </p:grpSpPr>
              <p:pic>
                <p:nvPicPr>
                  <p:cNvPr id="50" name="Graphic 49">
                    <a:extLst>
                      <a:ext uri="{FF2B5EF4-FFF2-40B4-BE49-F238E27FC236}">
                        <a16:creationId xmlns:a16="http://schemas.microsoft.com/office/drawing/2014/main" id="{FF08AE96-676F-AB6C-0391-32A078FCE3AD}"/>
                      </a:ext>
                    </a:extLst>
                  </p:cNvPr>
                  <p:cNvPicPr>
                    <a:picLocks/>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9740089" y="4421745"/>
                    <a:ext cx="418672" cy="418673"/>
                  </a:xfrm>
                  <a:prstGeom prst="rect">
                    <a:avLst/>
                  </a:prstGeom>
                </p:spPr>
              </p:pic>
              <p:pic>
                <p:nvPicPr>
                  <p:cNvPr id="51" name="Graphic 50">
                    <a:extLst>
                      <a:ext uri="{FF2B5EF4-FFF2-40B4-BE49-F238E27FC236}">
                        <a16:creationId xmlns:a16="http://schemas.microsoft.com/office/drawing/2014/main" id="{79AF134D-B990-2D64-0B1A-0F272D4AEE27}"/>
                      </a:ext>
                    </a:extLst>
                  </p:cNvPr>
                  <p:cNvPicPr>
                    <a:picLocks/>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9501559" y="3886238"/>
                    <a:ext cx="418672" cy="418673"/>
                  </a:xfrm>
                  <a:prstGeom prst="rect">
                    <a:avLst/>
                  </a:prstGeom>
                </p:spPr>
              </p:pic>
              <p:pic>
                <p:nvPicPr>
                  <p:cNvPr id="52" name="Graphic 51">
                    <a:extLst>
                      <a:ext uri="{FF2B5EF4-FFF2-40B4-BE49-F238E27FC236}">
                        <a16:creationId xmlns:a16="http://schemas.microsoft.com/office/drawing/2014/main" id="{98CDC64C-EB25-BDB4-9EB5-05F0EAEF7491}"/>
                      </a:ext>
                    </a:extLst>
                  </p:cNvPr>
                  <p:cNvPicPr>
                    <a:picLocks/>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9267737" y="4421745"/>
                    <a:ext cx="418672" cy="418673"/>
                  </a:xfrm>
                  <a:prstGeom prst="rect">
                    <a:avLst/>
                  </a:prstGeom>
                </p:spPr>
              </p:pic>
              <p:pic>
                <p:nvPicPr>
                  <p:cNvPr id="53" name="Graphic 52">
                    <a:extLst>
                      <a:ext uri="{FF2B5EF4-FFF2-40B4-BE49-F238E27FC236}">
                        <a16:creationId xmlns:a16="http://schemas.microsoft.com/office/drawing/2014/main" id="{CD078410-6ABF-B85B-D22A-467329992CB5}"/>
                      </a:ext>
                    </a:extLst>
                  </p:cNvPr>
                  <p:cNvPicPr>
                    <a:picLocks noChangeAspect="1"/>
                  </p:cNvPicPr>
                  <p:nvPr/>
                </p:nvPicPr>
                <p:blipFill rotWithShape="1">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l="15902" t="34062" r="15817" b="4843"/>
                  <a:stretch/>
                </p:blipFill>
                <p:spPr>
                  <a:xfrm>
                    <a:off x="9285686" y="4161827"/>
                    <a:ext cx="852648" cy="762897"/>
                  </a:xfrm>
                  <a:custGeom>
                    <a:avLst/>
                    <a:gdLst>
                      <a:gd name="connsiteX0" fmla="*/ 0 w 868680"/>
                      <a:gd name="connsiteY0" fmla="*/ 0 h 777240"/>
                      <a:gd name="connsiteX1" fmla="*/ 236850 w 868680"/>
                      <a:gd name="connsiteY1" fmla="*/ 0 h 777240"/>
                      <a:gd name="connsiteX2" fmla="*/ 244065 w 868680"/>
                      <a:gd name="connsiteY2" fmla="*/ 12729 h 777240"/>
                      <a:gd name="connsiteX3" fmla="*/ 434340 w 868680"/>
                      <a:gd name="connsiteY3" fmla="*/ 109603 h 777240"/>
                      <a:gd name="connsiteX4" fmla="*/ 624615 w 868680"/>
                      <a:gd name="connsiteY4" fmla="*/ 12729 h 777240"/>
                      <a:gd name="connsiteX5" fmla="*/ 631830 w 868680"/>
                      <a:gd name="connsiteY5" fmla="*/ 0 h 777240"/>
                      <a:gd name="connsiteX6" fmla="*/ 868680 w 868680"/>
                      <a:gd name="connsiteY6" fmla="*/ 0 h 777240"/>
                      <a:gd name="connsiteX7" fmla="*/ 868680 w 868680"/>
                      <a:gd name="connsiteY7" fmla="*/ 249871 h 777240"/>
                      <a:gd name="connsiteX8" fmla="*/ 820608 w 868680"/>
                      <a:gd name="connsiteY8" fmla="*/ 243952 h 777240"/>
                      <a:gd name="connsiteX9" fmla="*/ 694548 w 868680"/>
                      <a:gd name="connsiteY9" fmla="*/ 294908 h 777240"/>
                      <a:gd name="connsiteX10" fmla="*/ 692151 w 868680"/>
                      <a:gd name="connsiteY10" fmla="*/ 302150 h 777240"/>
                      <a:gd name="connsiteX11" fmla="*/ 669687 w 868680"/>
                      <a:gd name="connsiteY11" fmla="*/ 314720 h 777240"/>
                      <a:gd name="connsiteX12" fmla="*/ 568518 w 868680"/>
                      <a:gd name="connsiteY12" fmla="*/ 510872 h 777240"/>
                      <a:gd name="connsiteX13" fmla="*/ 797982 w 868680"/>
                      <a:gd name="connsiteY13" fmla="*/ 747423 h 777240"/>
                      <a:gd name="connsiteX14" fmla="*/ 866217 w 868680"/>
                      <a:gd name="connsiteY14" fmla="*/ 736788 h 777240"/>
                      <a:gd name="connsiteX15" fmla="*/ 868680 w 868680"/>
                      <a:gd name="connsiteY15" fmla="*/ 735859 h 777240"/>
                      <a:gd name="connsiteX16" fmla="*/ 868680 w 868680"/>
                      <a:gd name="connsiteY16" fmla="*/ 777240 h 777240"/>
                      <a:gd name="connsiteX17" fmla="*/ 0 w 868680"/>
                      <a:gd name="connsiteY17" fmla="*/ 777240 h 777240"/>
                      <a:gd name="connsiteX18" fmla="*/ 0 w 868680"/>
                      <a:gd name="connsiteY18" fmla="*/ 735859 h 777240"/>
                      <a:gd name="connsiteX19" fmla="*/ 2463 w 868680"/>
                      <a:gd name="connsiteY19" fmla="*/ 736788 h 777240"/>
                      <a:gd name="connsiteX20" fmla="*/ 70698 w 868680"/>
                      <a:gd name="connsiteY20" fmla="*/ 747423 h 777240"/>
                      <a:gd name="connsiteX21" fmla="*/ 300162 w 868680"/>
                      <a:gd name="connsiteY21" fmla="*/ 510872 h 777240"/>
                      <a:gd name="connsiteX22" fmla="*/ 232953 w 868680"/>
                      <a:gd name="connsiteY22" fmla="*/ 343605 h 777240"/>
                      <a:gd name="connsiteX23" fmla="*/ 225776 w 868680"/>
                      <a:gd name="connsiteY23" fmla="*/ 337499 h 777240"/>
                      <a:gd name="connsiteX24" fmla="*/ 229125 w 868680"/>
                      <a:gd name="connsiteY24" fmla="*/ 327382 h 777240"/>
                      <a:gd name="connsiteX25" fmla="*/ 92314 w 868680"/>
                      <a:gd name="connsiteY25" fmla="*/ 243952 h 777240"/>
                      <a:gd name="connsiteX26" fmla="*/ 39061 w 868680"/>
                      <a:gd name="connsiteY26" fmla="*/ 250509 h 777240"/>
                      <a:gd name="connsiteX27" fmla="*/ 0 w 868680"/>
                      <a:gd name="connsiteY27" fmla="*/ 266569 h 777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68680" h="777240">
                        <a:moveTo>
                          <a:pt x="0" y="0"/>
                        </a:moveTo>
                        <a:lnTo>
                          <a:pt x="236850" y="0"/>
                        </a:lnTo>
                        <a:lnTo>
                          <a:pt x="244065" y="12729"/>
                        </a:lnTo>
                        <a:cubicBezTo>
                          <a:pt x="285302" y="71176"/>
                          <a:pt x="355134" y="109603"/>
                          <a:pt x="434340" y="109603"/>
                        </a:cubicBezTo>
                        <a:cubicBezTo>
                          <a:pt x="513546" y="109603"/>
                          <a:pt x="583378" y="71176"/>
                          <a:pt x="624615" y="12729"/>
                        </a:cubicBezTo>
                        <a:lnTo>
                          <a:pt x="631830" y="0"/>
                        </a:lnTo>
                        <a:lnTo>
                          <a:pt x="868680" y="0"/>
                        </a:lnTo>
                        <a:lnTo>
                          <a:pt x="868680" y="249871"/>
                        </a:lnTo>
                        <a:lnTo>
                          <a:pt x="820608" y="243952"/>
                        </a:lnTo>
                        <a:cubicBezTo>
                          <a:pt x="763939" y="243952"/>
                          <a:pt x="715317" y="264963"/>
                          <a:pt x="694548" y="294908"/>
                        </a:cubicBezTo>
                        <a:lnTo>
                          <a:pt x="692151" y="302150"/>
                        </a:lnTo>
                        <a:lnTo>
                          <a:pt x="669687" y="314720"/>
                        </a:lnTo>
                        <a:cubicBezTo>
                          <a:pt x="608649" y="357230"/>
                          <a:pt x="568518" y="429220"/>
                          <a:pt x="568518" y="510872"/>
                        </a:cubicBezTo>
                        <a:cubicBezTo>
                          <a:pt x="568518" y="641515"/>
                          <a:pt x="671253" y="747423"/>
                          <a:pt x="797982" y="747423"/>
                        </a:cubicBezTo>
                        <a:cubicBezTo>
                          <a:pt x="821743" y="747423"/>
                          <a:pt x="844662" y="743700"/>
                          <a:pt x="866217" y="736788"/>
                        </a:cubicBezTo>
                        <a:lnTo>
                          <a:pt x="868680" y="735859"/>
                        </a:lnTo>
                        <a:lnTo>
                          <a:pt x="868680" y="777240"/>
                        </a:lnTo>
                        <a:lnTo>
                          <a:pt x="0" y="777240"/>
                        </a:lnTo>
                        <a:lnTo>
                          <a:pt x="0" y="735859"/>
                        </a:lnTo>
                        <a:lnTo>
                          <a:pt x="2463" y="736788"/>
                        </a:lnTo>
                        <a:cubicBezTo>
                          <a:pt x="24019" y="743700"/>
                          <a:pt x="46937" y="747423"/>
                          <a:pt x="70698" y="747423"/>
                        </a:cubicBezTo>
                        <a:cubicBezTo>
                          <a:pt x="197427" y="747423"/>
                          <a:pt x="300162" y="641515"/>
                          <a:pt x="300162" y="510872"/>
                        </a:cubicBezTo>
                        <a:cubicBezTo>
                          <a:pt x="300162" y="445550"/>
                          <a:pt x="274478" y="386412"/>
                          <a:pt x="232953" y="343605"/>
                        </a:cubicBezTo>
                        <a:lnTo>
                          <a:pt x="225776" y="337499"/>
                        </a:lnTo>
                        <a:lnTo>
                          <a:pt x="229125" y="327382"/>
                        </a:lnTo>
                        <a:cubicBezTo>
                          <a:pt x="229125" y="281305"/>
                          <a:pt x="167873" y="243952"/>
                          <a:pt x="92314" y="243952"/>
                        </a:cubicBezTo>
                        <a:cubicBezTo>
                          <a:pt x="73424" y="243952"/>
                          <a:pt x="55429" y="246287"/>
                          <a:pt x="39061" y="250509"/>
                        </a:cubicBezTo>
                        <a:lnTo>
                          <a:pt x="0" y="266569"/>
                        </a:lnTo>
                        <a:close/>
                      </a:path>
                    </a:pathLst>
                  </a:custGeom>
                </p:spPr>
              </p:pic>
            </p:grpSp>
          </p:grpSp>
        </p:grpSp>
        <p:grpSp>
          <p:nvGrpSpPr>
            <p:cNvPr id="34" name="Group 33" descr="2">
              <a:extLst>
                <a:ext uri="{FF2B5EF4-FFF2-40B4-BE49-F238E27FC236}">
                  <a16:creationId xmlns:a16="http://schemas.microsoft.com/office/drawing/2014/main" id="{0F533869-A0EF-5555-EC66-9332F433A245}"/>
                </a:ext>
              </a:extLst>
            </p:cNvPr>
            <p:cNvGrpSpPr/>
            <p:nvPr/>
          </p:nvGrpSpPr>
          <p:grpSpPr>
            <a:xfrm>
              <a:off x="5788029" y="2023900"/>
              <a:ext cx="640080" cy="640080"/>
              <a:chOff x="5757630" y="2461068"/>
              <a:chExt cx="640080" cy="640080"/>
            </a:xfrm>
          </p:grpSpPr>
          <p:grpSp>
            <p:nvGrpSpPr>
              <p:cNvPr id="35" name="Group 34">
                <a:extLst>
                  <a:ext uri="{FF2B5EF4-FFF2-40B4-BE49-F238E27FC236}">
                    <a16:creationId xmlns:a16="http://schemas.microsoft.com/office/drawing/2014/main" id="{F45D7D96-61AD-AC0A-E35C-CD93F6CE0E2C}"/>
                  </a:ext>
                  <a:ext uri="{C183D7F6-B498-43B3-948B-1728B52AA6E4}">
                    <adec:decorative xmlns:adec="http://schemas.microsoft.com/office/drawing/2017/decorative" val="1"/>
                  </a:ext>
                </a:extLst>
              </p:cNvPr>
              <p:cNvGrpSpPr/>
              <p:nvPr/>
            </p:nvGrpSpPr>
            <p:grpSpPr>
              <a:xfrm>
                <a:off x="5757630" y="2461068"/>
                <a:ext cx="640080" cy="640080"/>
                <a:chOff x="5788471" y="2604548"/>
                <a:chExt cx="640080" cy="640080"/>
              </a:xfrm>
            </p:grpSpPr>
            <p:sp>
              <p:nvSpPr>
                <p:cNvPr id="37" name="Oval 36">
                  <a:extLst>
                    <a:ext uri="{FF2B5EF4-FFF2-40B4-BE49-F238E27FC236}">
                      <a16:creationId xmlns:a16="http://schemas.microsoft.com/office/drawing/2014/main" id="{404C678A-A933-54EE-FCB3-D0ED56FD7EB7}"/>
                    </a:ext>
                  </a:extLst>
                </p:cNvPr>
                <p:cNvSpPr/>
                <p:nvPr/>
              </p:nvSpPr>
              <p:spPr bwMode="auto">
                <a:xfrm>
                  <a:off x="5788471" y="2604548"/>
                  <a:ext cx="640080" cy="640080"/>
                </a:xfrm>
                <a:prstGeom prst="ellipse">
                  <a:avLst/>
                </a:prstGeom>
                <a:solidFill>
                  <a:schemeClr val="bg1"/>
                </a:solidFill>
                <a:ln>
                  <a:noFill/>
                  <a:headEnd type="none" w="med" len="med"/>
                  <a:tailEnd type="none" w="med" len="med"/>
                </a:ln>
                <a:effectLst>
                  <a:outerShdw blurRad="635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Semibold"/>
                    <a:ea typeface="+mn-ea"/>
                    <a:cs typeface="Segoe UI" pitchFamily="34" charset="0"/>
                  </a:endParaRPr>
                </a:p>
              </p:txBody>
            </p:sp>
            <p:sp>
              <p:nvSpPr>
                <p:cNvPr id="38" name="Oval 37">
                  <a:extLst>
                    <a:ext uri="{FF2B5EF4-FFF2-40B4-BE49-F238E27FC236}">
                      <a16:creationId xmlns:a16="http://schemas.microsoft.com/office/drawing/2014/main" id="{FA00BE6D-9F6E-D7BA-B28F-3CCA203C7D4B}"/>
                    </a:ext>
                  </a:extLst>
                </p:cNvPr>
                <p:cNvSpPr/>
                <p:nvPr/>
              </p:nvSpPr>
              <p:spPr bwMode="auto">
                <a:xfrm>
                  <a:off x="5859076" y="2675153"/>
                  <a:ext cx="498871" cy="498869"/>
                </a:xfrm>
                <a:prstGeom prst="ellipse">
                  <a:avLst/>
                </a:prstGeom>
                <a:solidFill>
                  <a:srgbClr val="3B2E58"/>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Semibold"/>
                    <a:ea typeface="+mn-ea"/>
                    <a:cs typeface="Segoe UI" pitchFamily="34" charset="0"/>
                  </a:endParaRPr>
                </a:p>
              </p:txBody>
            </p:sp>
          </p:grpSp>
          <p:sp>
            <p:nvSpPr>
              <p:cNvPr id="36" name="TextBox 35">
                <a:extLst>
                  <a:ext uri="{FF2B5EF4-FFF2-40B4-BE49-F238E27FC236}">
                    <a16:creationId xmlns:a16="http://schemas.microsoft.com/office/drawing/2014/main" id="{5327AA6F-F46F-EFA0-5696-09C4CB1474F6}"/>
                  </a:ext>
                </a:extLst>
              </p:cNvPr>
              <p:cNvSpPr txBox="1"/>
              <p:nvPr/>
            </p:nvSpPr>
            <p:spPr>
              <a:xfrm>
                <a:off x="5970960" y="2592392"/>
                <a:ext cx="213418" cy="369332"/>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Segoe UI Semibold"/>
                    <a:ea typeface="+mn-ea"/>
                    <a:cs typeface="+mn-cs"/>
                  </a:rPr>
                  <a:t>2</a:t>
                </a:r>
              </a:p>
            </p:txBody>
          </p:sp>
        </p:grpSp>
      </p:grpSp>
      <p:grpSp>
        <p:nvGrpSpPr>
          <p:cNvPr id="58" name="Group 57">
            <a:extLst>
              <a:ext uri="{FF2B5EF4-FFF2-40B4-BE49-F238E27FC236}">
                <a16:creationId xmlns:a16="http://schemas.microsoft.com/office/drawing/2014/main" id="{697D4E46-4C45-2665-74DF-3221FBAA938D}"/>
              </a:ext>
              <a:ext uri="{C183D7F6-B498-43B3-948B-1728B52AA6E4}">
                <adec:decorative xmlns:adec="http://schemas.microsoft.com/office/drawing/2017/decorative" val="1"/>
              </a:ext>
            </a:extLst>
          </p:cNvPr>
          <p:cNvGrpSpPr/>
          <p:nvPr/>
        </p:nvGrpSpPr>
        <p:grpSpPr>
          <a:xfrm>
            <a:off x="8228743" y="2023899"/>
            <a:ext cx="3501878" cy="3818078"/>
            <a:chOff x="8228743" y="2023899"/>
            <a:chExt cx="3501878" cy="3818078"/>
          </a:xfrm>
        </p:grpSpPr>
        <p:sp>
          <p:nvSpPr>
            <p:cNvPr id="59" name="Graphic 44">
              <a:extLst>
                <a:ext uri="{FF2B5EF4-FFF2-40B4-BE49-F238E27FC236}">
                  <a16:creationId xmlns:a16="http://schemas.microsoft.com/office/drawing/2014/main" id="{F07F242A-2BE9-1A0A-07A5-DD0F0DD1DFE0}"/>
                </a:ext>
                <a:ext uri="{C183D7F6-B498-43B3-948B-1728B52AA6E4}">
                  <adec:decorative xmlns:adec="http://schemas.microsoft.com/office/drawing/2017/decorative" val="1"/>
                </a:ext>
              </a:extLst>
            </p:cNvPr>
            <p:cNvSpPr/>
            <p:nvPr/>
          </p:nvSpPr>
          <p:spPr>
            <a:xfrm>
              <a:off x="8228743" y="2339890"/>
              <a:ext cx="3501878" cy="3502087"/>
            </a:xfrm>
            <a:prstGeom prst="roundRect">
              <a:avLst>
                <a:gd name="adj" fmla="val 5600"/>
              </a:avLst>
            </a:prstGeom>
            <a:solidFill>
              <a:schemeClr val="bg1"/>
            </a:solidFill>
            <a:ln>
              <a:noFill/>
              <a:headEnd type="none" w="med" len="med"/>
              <a:tailEnd type="none" w="med" len="med"/>
            </a:ln>
            <a:effectLst>
              <a:outerShdw blurRad="372272" dist="50800" dir="2760000" algn="ctr" rotWithShape="0">
                <a:srgbClr val="000000">
                  <a:alpha val="1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pic>
          <p:nvPicPr>
            <p:cNvPr id="60" name="Picture 59">
              <a:extLst>
                <a:ext uri="{FF2B5EF4-FFF2-40B4-BE49-F238E27FC236}">
                  <a16:creationId xmlns:a16="http://schemas.microsoft.com/office/drawing/2014/main" id="{780780FD-E14C-DC35-26D6-A5DA92CDF1E3}"/>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8384809" y="2787332"/>
              <a:ext cx="3170891" cy="2870105"/>
            </a:xfrm>
            <a:prstGeom prst="roundRect">
              <a:avLst>
                <a:gd name="adj" fmla="val 3266"/>
              </a:avLst>
            </a:prstGeom>
            <a:effectLst>
              <a:outerShdw blurRad="50800" dist="38100" dir="2700000" sx="101000" sy="101000" algn="tl" rotWithShape="0">
                <a:prstClr val="black">
                  <a:alpha val="40000"/>
                </a:prstClr>
              </a:outerShdw>
            </a:effectLst>
          </p:spPr>
        </p:pic>
        <p:sp>
          <p:nvSpPr>
            <p:cNvPr id="61" name="04R">
              <a:extLst>
                <a:ext uri="{FF2B5EF4-FFF2-40B4-BE49-F238E27FC236}">
                  <a16:creationId xmlns:a16="http://schemas.microsoft.com/office/drawing/2014/main" id="{F25CD77A-3A9D-4DA9-886B-63ED4EDCB8D7}"/>
                </a:ext>
                <a:ext uri="{C183D7F6-B498-43B3-948B-1728B52AA6E4}">
                  <adec:decorative xmlns:adec="http://schemas.microsoft.com/office/drawing/2017/decorative" val="0"/>
                </a:ext>
              </a:extLst>
            </p:cNvPr>
            <p:cNvSpPr>
              <a:spLocks/>
            </p:cNvSpPr>
            <p:nvPr/>
          </p:nvSpPr>
          <p:spPr bwMode="auto">
            <a:xfrm>
              <a:off x="8404953" y="2796933"/>
              <a:ext cx="3140938" cy="1124630"/>
            </a:xfrm>
            <a:prstGeom prst="roundRect">
              <a:avLst>
                <a:gd name="adj" fmla="val 10000"/>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Semibold"/>
                  <a:ea typeface="+mn-ea"/>
                  <a:cs typeface="Segoe UI" pitchFamily="34" charset="0"/>
                </a:rPr>
                <a:t>Non-compliance usage:</a:t>
              </a:r>
            </a:p>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
                  <a:ea typeface="+mn-ea"/>
                  <a:cs typeface="Segoe UI" pitchFamily="34" charset="0"/>
                </a:rPr>
                <a:t>Users use AI apps to generate unethical or other high-risk content</a:t>
              </a:r>
            </a:p>
          </p:txBody>
        </p:sp>
        <p:sp>
          <p:nvSpPr>
            <p:cNvPr id="62" name="Rectangle: Rounded Corners 61" descr="Animation displaying a person in red sending data to a group of people in green where sensitive data goes back to the person">
              <a:extLst>
                <a:ext uri="{FF2B5EF4-FFF2-40B4-BE49-F238E27FC236}">
                  <a16:creationId xmlns:a16="http://schemas.microsoft.com/office/drawing/2014/main" id="{0D27B290-8D8D-940F-FB48-F4C23AB823D4}"/>
                </a:ext>
                <a:ext uri="{C183D7F6-B498-43B3-948B-1728B52AA6E4}">
                  <adec:decorative xmlns:adec="http://schemas.microsoft.com/office/drawing/2017/decorative" val="0"/>
                </a:ext>
              </a:extLst>
            </p:cNvPr>
            <p:cNvSpPr/>
            <p:nvPr/>
          </p:nvSpPr>
          <p:spPr bwMode="auto">
            <a:xfrm>
              <a:off x="8386916" y="3742442"/>
              <a:ext cx="3179694" cy="1934872"/>
            </a:xfrm>
            <a:prstGeom prst="roundRect">
              <a:avLst>
                <a:gd name="adj" fmla="val 7624"/>
              </a:avLst>
            </a:prstGeom>
            <a:solidFill>
              <a:schemeClr val="bg1"/>
            </a:solidFill>
            <a:ln>
              <a:noFill/>
              <a:headEnd type="none" w="med" len="med"/>
              <a:tailEnd type="none" w="med" len="med"/>
            </a:ln>
            <a:effectLst>
              <a:outerShdw blurRad="372272" dist="50800" dir="2760000" algn="ctr" rotWithShape="0">
                <a:srgbClr val="000000">
                  <a:alpha val="14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cxnSp>
          <p:nvCxnSpPr>
            <p:cNvPr id="63" name="Straight Arrow Connector 62">
              <a:extLst>
                <a:ext uri="{FF2B5EF4-FFF2-40B4-BE49-F238E27FC236}">
                  <a16:creationId xmlns:a16="http://schemas.microsoft.com/office/drawing/2014/main" id="{39C1440B-21FC-DDA0-A698-9EB77D72919B}"/>
                </a:ext>
                <a:ext uri="{C183D7F6-B498-43B3-948B-1728B52AA6E4}">
                  <adec:decorative xmlns:adec="http://schemas.microsoft.com/office/drawing/2017/decorative" val="1"/>
                </a:ext>
              </a:extLst>
            </p:cNvPr>
            <p:cNvCxnSpPr>
              <a:cxnSpLocks/>
            </p:cNvCxnSpPr>
            <p:nvPr/>
          </p:nvCxnSpPr>
          <p:spPr>
            <a:xfrm flipV="1">
              <a:off x="9399230" y="4336662"/>
              <a:ext cx="915548" cy="0"/>
            </a:xfrm>
            <a:prstGeom prst="straightConnector1">
              <a:avLst/>
            </a:prstGeom>
            <a:ln>
              <a:solidFill>
                <a:schemeClr val="bg1">
                  <a:lumMod val="75000"/>
                </a:schemeClr>
              </a:solidFill>
              <a:headEnd type="none" w="lg" len="med"/>
              <a:tailEnd type="arrow" w="lg" len="med"/>
            </a:ln>
          </p:spPr>
          <p:style>
            <a:lnRef idx="1">
              <a:schemeClr val="accent1"/>
            </a:lnRef>
            <a:fillRef idx="0">
              <a:schemeClr val="accent1"/>
            </a:fillRef>
            <a:effectRef idx="0">
              <a:schemeClr val="accent1"/>
            </a:effectRef>
            <a:fontRef idx="minor">
              <a:schemeClr val="tx1"/>
            </a:fontRef>
          </p:style>
        </p:cxnSp>
        <p:sp>
          <p:nvSpPr>
            <p:cNvPr id="64" name="Oval 63">
              <a:extLst>
                <a:ext uri="{FF2B5EF4-FFF2-40B4-BE49-F238E27FC236}">
                  <a16:creationId xmlns:a16="http://schemas.microsoft.com/office/drawing/2014/main" id="{0FCA1E44-E69C-DF25-D995-F7516CAA8A8D}"/>
                </a:ext>
                <a:ext uri="{C183D7F6-B498-43B3-948B-1728B52AA6E4}">
                  <adec:decorative xmlns:adec="http://schemas.microsoft.com/office/drawing/2017/decorative" val="1"/>
                </a:ext>
              </a:extLst>
            </p:cNvPr>
            <p:cNvSpPr/>
            <p:nvPr/>
          </p:nvSpPr>
          <p:spPr bwMode="auto">
            <a:xfrm>
              <a:off x="9830429" y="4251485"/>
              <a:ext cx="171450" cy="171450"/>
            </a:xfrm>
            <a:prstGeom prst="ellipse">
              <a:avLst/>
            </a:prstGeom>
            <a:solidFill>
              <a:srgbClr val="D83B0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65" name="Rectangle: Rounded Corners 64">
              <a:extLst>
                <a:ext uri="{FF2B5EF4-FFF2-40B4-BE49-F238E27FC236}">
                  <a16:creationId xmlns:a16="http://schemas.microsoft.com/office/drawing/2014/main" id="{8C8673AD-73C1-366D-F94E-61069C8BF0AB}"/>
                </a:ext>
                <a:ext uri="{C183D7F6-B498-43B3-948B-1728B52AA6E4}">
                  <adec:decorative xmlns:adec="http://schemas.microsoft.com/office/drawing/2017/decorative" val="1"/>
                </a:ext>
              </a:extLst>
            </p:cNvPr>
            <p:cNvSpPr/>
            <p:nvPr/>
          </p:nvSpPr>
          <p:spPr bwMode="auto">
            <a:xfrm>
              <a:off x="9263807" y="4922987"/>
              <a:ext cx="1366104" cy="374100"/>
            </a:xfrm>
            <a:prstGeom prst="roundRect">
              <a:avLst>
                <a:gd name="adj" fmla="val 19338"/>
              </a:avLst>
            </a:prstGeom>
            <a:solidFill>
              <a:srgbClr val="D83B0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GB" sz="1600" b="0" i="0" u="none" strike="noStrike" kern="1200" cap="none" spc="0" normalizeH="0" baseline="0" noProof="0">
                  <a:ln>
                    <a:noFill/>
                  </a:ln>
                  <a:solidFill>
                    <a:srgbClr val="FFFFFF"/>
                  </a:solidFill>
                  <a:effectLst/>
                  <a:uLnTx/>
                  <a:uFillTx/>
                  <a:latin typeface="Segoe UI Semibold"/>
                  <a:ea typeface="Segoe UI" pitchFamily="34" charset="0"/>
                  <a:cs typeface="Segoe UI" pitchFamily="34" charset="0"/>
                </a:rPr>
                <a:t>COMPLIANT</a:t>
              </a:r>
            </a:p>
          </p:txBody>
        </p:sp>
        <p:sp>
          <p:nvSpPr>
            <p:cNvPr id="66" name="Graphic 133">
              <a:extLst>
                <a:ext uri="{FF2B5EF4-FFF2-40B4-BE49-F238E27FC236}">
                  <a16:creationId xmlns:a16="http://schemas.microsoft.com/office/drawing/2014/main" id="{602E22B5-60B8-021A-E25E-82D90DB7C6A3}"/>
                </a:ext>
                <a:ext uri="{C183D7F6-B498-43B3-948B-1728B52AA6E4}">
                  <adec:decorative xmlns:adec="http://schemas.microsoft.com/office/drawing/2017/decorative" val="1"/>
                </a:ext>
              </a:extLst>
            </p:cNvPr>
            <p:cNvSpPr/>
            <p:nvPr/>
          </p:nvSpPr>
          <p:spPr>
            <a:xfrm>
              <a:off x="9702398" y="4868744"/>
              <a:ext cx="488922" cy="482586"/>
            </a:xfrm>
            <a:custGeom>
              <a:avLst/>
              <a:gdLst>
                <a:gd name="connsiteX0" fmla="*/ 88201 w 176545"/>
                <a:gd name="connsiteY0" fmla="*/ 0 h 174258"/>
                <a:gd name="connsiteX1" fmla="*/ 0 w 176545"/>
                <a:gd name="connsiteY1" fmla="*/ 87201 h 174258"/>
                <a:gd name="connsiteX2" fmla="*/ 88201 w 176545"/>
                <a:gd name="connsiteY2" fmla="*/ 174258 h 174258"/>
                <a:gd name="connsiteX3" fmla="*/ 176545 w 176545"/>
                <a:gd name="connsiteY3" fmla="*/ 87201 h 174258"/>
                <a:gd name="connsiteX4" fmla="*/ 88201 w 176545"/>
                <a:gd name="connsiteY4" fmla="*/ 0 h 174258"/>
                <a:gd name="connsiteX5" fmla="*/ 13295 w 176545"/>
                <a:gd name="connsiteY5" fmla="*/ 87201 h 174258"/>
                <a:gd name="connsiteX6" fmla="*/ 88201 w 176545"/>
                <a:gd name="connsiteY6" fmla="*/ 13152 h 174258"/>
                <a:gd name="connsiteX7" fmla="*/ 135375 w 176545"/>
                <a:gd name="connsiteY7" fmla="*/ 30020 h 174258"/>
                <a:gd name="connsiteX8" fmla="*/ 31021 w 176545"/>
                <a:gd name="connsiteY8" fmla="*/ 134375 h 174258"/>
                <a:gd name="connsiteX9" fmla="*/ 13295 w 176545"/>
                <a:gd name="connsiteY9" fmla="*/ 87201 h 174258"/>
                <a:gd name="connsiteX10" fmla="*/ 88201 w 176545"/>
                <a:gd name="connsiteY10" fmla="*/ 161249 h 174258"/>
                <a:gd name="connsiteX11" fmla="*/ 41170 w 176545"/>
                <a:gd name="connsiteY11" fmla="*/ 144381 h 174258"/>
                <a:gd name="connsiteX12" fmla="*/ 145525 w 176545"/>
                <a:gd name="connsiteY12" fmla="*/ 40026 h 174258"/>
                <a:gd name="connsiteX13" fmla="*/ 163108 w 176545"/>
                <a:gd name="connsiteY13" fmla="*/ 87201 h 174258"/>
                <a:gd name="connsiteX14" fmla="*/ 88058 w 176545"/>
                <a:gd name="connsiteY14" fmla="*/ 161249 h 174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6545" h="174258">
                  <a:moveTo>
                    <a:pt x="88201" y="0"/>
                  </a:moveTo>
                  <a:cubicBezTo>
                    <a:pt x="39598" y="0"/>
                    <a:pt x="0" y="39026"/>
                    <a:pt x="0" y="87201"/>
                  </a:cubicBezTo>
                  <a:cubicBezTo>
                    <a:pt x="0" y="135375"/>
                    <a:pt x="39598" y="174258"/>
                    <a:pt x="88201" y="174258"/>
                  </a:cubicBezTo>
                  <a:cubicBezTo>
                    <a:pt x="136805" y="174258"/>
                    <a:pt x="176545" y="135232"/>
                    <a:pt x="176545" y="87201"/>
                  </a:cubicBezTo>
                  <a:cubicBezTo>
                    <a:pt x="176545" y="39169"/>
                    <a:pt x="136948" y="0"/>
                    <a:pt x="88201" y="0"/>
                  </a:cubicBezTo>
                  <a:close/>
                  <a:moveTo>
                    <a:pt x="13295" y="87201"/>
                  </a:moveTo>
                  <a:cubicBezTo>
                    <a:pt x="13295" y="46173"/>
                    <a:pt x="46888" y="13152"/>
                    <a:pt x="88201" y="13152"/>
                  </a:cubicBezTo>
                  <a:cubicBezTo>
                    <a:pt x="106213" y="13152"/>
                    <a:pt x="122510" y="19584"/>
                    <a:pt x="135375" y="30020"/>
                  </a:cubicBezTo>
                  <a:lnTo>
                    <a:pt x="31021" y="134375"/>
                  </a:lnTo>
                  <a:cubicBezTo>
                    <a:pt x="20156" y="121509"/>
                    <a:pt x="13295" y="105212"/>
                    <a:pt x="13295" y="87201"/>
                  </a:cubicBezTo>
                  <a:close/>
                  <a:moveTo>
                    <a:pt x="88201" y="161249"/>
                  </a:moveTo>
                  <a:cubicBezTo>
                    <a:pt x="70332" y="161249"/>
                    <a:pt x="54036" y="154817"/>
                    <a:pt x="41170" y="144381"/>
                  </a:cubicBezTo>
                  <a:lnTo>
                    <a:pt x="145525" y="40026"/>
                  </a:lnTo>
                  <a:cubicBezTo>
                    <a:pt x="156389" y="52892"/>
                    <a:pt x="163108" y="69189"/>
                    <a:pt x="163108" y="87201"/>
                  </a:cubicBezTo>
                  <a:cubicBezTo>
                    <a:pt x="163108" y="128085"/>
                    <a:pt x="129514" y="161249"/>
                    <a:pt x="88058" y="161249"/>
                  </a:cubicBezTo>
                  <a:close/>
                </a:path>
              </a:pathLst>
            </a:custGeom>
            <a:solidFill>
              <a:schemeClr val="tx1"/>
            </a:solidFill>
            <a:ln w="0"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IN" sz="1765" b="0" i="0" u="none" strike="noStrike" kern="1200" cap="none" spc="0" normalizeH="0" baseline="0" noProof="0">
                <a:ln>
                  <a:noFill/>
                </a:ln>
                <a:solidFill>
                  <a:srgbClr val="000000"/>
                </a:solidFill>
                <a:effectLst/>
                <a:uLnTx/>
                <a:uFillTx/>
                <a:latin typeface="Segoe UI"/>
                <a:ea typeface="+mn-ea"/>
                <a:cs typeface="+mn-cs"/>
              </a:endParaRPr>
            </a:p>
          </p:txBody>
        </p:sp>
        <p:cxnSp>
          <p:nvCxnSpPr>
            <p:cNvPr id="67" name="Straight Arrow Connector 66">
              <a:extLst>
                <a:ext uri="{FF2B5EF4-FFF2-40B4-BE49-F238E27FC236}">
                  <a16:creationId xmlns:a16="http://schemas.microsoft.com/office/drawing/2014/main" id="{87F86FCD-833F-9A3E-5229-193312FC8E8B}"/>
                </a:ext>
                <a:ext uri="{C183D7F6-B498-43B3-948B-1728B52AA6E4}">
                  <adec:decorative xmlns:adec="http://schemas.microsoft.com/office/drawing/2017/decorative" val="1"/>
                </a:ext>
              </a:extLst>
            </p:cNvPr>
            <p:cNvCxnSpPr>
              <a:cxnSpLocks/>
            </p:cNvCxnSpPr>
            <p:nvPr/>
          </p:nvCxnSpPr>
          <p:spPr>
            <a:xfrm flipH="1">
              <a:off x="9434639" y="4654435"/>
              <a:ext cx="916108" cy="0"/>
            </a:xfrm>
            <a:prstGeom prst="straightConnector1">
              <a:avLst/>
            </a:prstGeom>
            <a:ln>
              <a:solidFill>
                <a:schemeClr val="bg1">
                  <a:lumMod val="75000"/>
                </a:schemeClr>
              </a:solidFill>
              <a:headEnd type="none" w="lg" len="med"/>
              <a:tailEnd type="arrow" w="lg" len="med"/>
            </a:ln>
          </p:spPr>
          <p:style>
            <a:lnRef idx="1">
              <a:schemeClr val="accent1"/>
            </a:lnRef>
            <a:fillRef idx="0">
              <a:schemeClr val="accent1"/>
            </a:fillRef>
            <a:effectRef idx="0">
              <a:schemeClr val="accent1"/>
            </a:effectRef>
            <a:fontRef idx="minor">
              <a:schemeClr val="tx1"/>
            </a:fontRef>
          </p:style>
        </p:cxnSp>
        <p:sp>
          <p:nvSpPr>
            <p:cNvPr id="68" name="Oval 67">
              <a:extLst>
                <a:ext uri="{FF2B5EF4-FFF2-40B4-BE49-F238E27FC236}">
                  <a16:creationId xmlns:a16="http://schemas.microsoft.com/office/drawing/2014/main" id="{F7F08565-63E4-CBFE-B71E-A7E32191D01B}"/>
                </a:ext>
                <a:ext uri="{C183D7F6-B498-43B3-948B-1728B52AA6E4}">
                  <adec:decorative xmlns:adec="http://schemas.microsoft.com/office/drawing/2017/decorative" val="1"/>
                </a:ext>
              </a:extLst>
            </p:cNvPr>
            <p:cNvSpPr/>
            <p:nvPr/>
          </p:nvSpPr>
          <p:spPr bwMode="auto">
            <a:xfrm>
              <a:off x="9830429" y="4579656"/>
              <a:ext cx="171450" cy="171450"/>
            </a:xfrm>
            <a:prstGeom prst="ellipse">
              <a:avLst/>
            </a:prstGeom>
            <a:solidFill>
              <a:srgbClr val="D83B0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pic>
          <p:nvPicPr>
            <p:cNvPr id="69" name="Picture 68">
              <a:extLst>
                <a:ext uri="{FF2B5EF4-FFF2-40B4-BE49-F238E27FC236}">
                  <a16:creationId xmlns:a16="http://schemas.microsoft.com/office/drawing/2014/main" id="{633A5378-852D-50DA-20D0-389E5DDE7FA3}"/>
                </a:ext>
                <a:ext uri="{C183D7F6-B498-43B3-948B-1728B52AA6E4}">
                  <adec:decorative xmlns:adec="http://schemas.microsoft.com/office/drawing/2017/decorative" val="1"/>
                </a:ext>
              </a:extLst>
            </p:cNvPr>
            <p:cNvPicPr preferRelativeResize="0">
              <a:picLocks/>
            </p:cNvPicPr>
            <p:nvPr/>
          </p:nvPicPr>
          <p:blipFill rotWithShape="1">
            <a:blip r:embed="rId14" cstate="hqprint">
              <a:extLst>
                <a:ext uri="{BEBA8EAE-BF5A-486C-A8C5-ECC9F3942E4B}">
                  <a14:imgProps xmlns:a14="http://schemas.microsoft.com/office/drawing/2010/main">
                    <a14:imgLayer r:embed="rId15">
                      <a14:imgEffect>
                        <a14:brightnessContrast bright="-3000" contrast="-40000"/>
                      </a14:imgEffect>
                    </a14:imgLayer>
                  </a14:imgProps>
                </a:ext>
                <a:ext uri="{28A0092B-C50C-407E-A947-70E740481C1C}">
                  <a14:useLocalDpi xmlns:a14="http://schemas.microsoft.com/office/drawing/2010/main"/>
                </a:ext>
              </a:extLst>
            </a:blip>
            <a:srcRect/>
            <a:stretch/>
          </p:blipFill>
          <p:spPr>
            <a:xfrm>
              <a:off x="8759150" y="4150687"/>
              <a:ext cx="640080" cy="640080"/>
            </a:xfrm>
            <a:prstGeom prst="ellipse">
              <a:avLst/>
            </a:prstGeom>
            <a:ln w="63500">
              <a:solidFill>
                <a:schemeClr val="bg1"/>
              </a:solidFill>
            </a:ln>
            <a:effectLst>
              <a:outerShdw blurRad="63500" algn="ctr" rotWithShape="0">
                <a:prstClr val="black">
                  <a:alpha val="10000"/>
                </a:prstClr>
              </a:outerShdw>
            </a:effectLst>
          </p:spPr>
        </p:pic>
        <p:grpSp>
          <p:nvGrpSpPr>
            <p:cNvPr id="70" name="Group 69">
              <a:extLst>
                <a:ext uri="{FF2B5EF4-FFF2-40B4-BE49-F238E27FC236}">
                  <a16:creationId xmlns:a16="http://schemas.microsoft.com/office/drawing/2014/main" id="{91C10382-3024-B2B7-64F5-9D3C20A6D875}"/>
                </a:ext>
                <a:ext uri="{C183D7F6-B498-43B3-948B-1728B52AA6E4}">
                  <adec:decorative xmlns:adec="http://schemas.microsoft.com/office/drawing/2017/decorative" val="1"/>
                </a:ext>
              </a:extLst>
            </p:cNvPr>
            <p:cNvGrpSpPr/>
            <p:nvPr/>
          </p:nvGrpSpPr>
          <p:grpSpPr>
            <a:xfrm>
              <a:off x="10350747" y="4094254"/>
              <a:ext cx="707584" cy="707584"/>
              <a:chOff x="9082999" y="3796656"/>
              <a:chExt cx="1256715" cy="1256715"/>
            </a:xfrm>
          </p:grpSpPr>
          <p:grpSp>
            <p:nvGrpSpPr>
              <p:cNvPr id="75" name="Group 74">
                <a:extLst>
                  <a:ext uri="{FF2B5EF4-FFF2-40B4-BE49-F238E27FC236}">
                    <a16:creationId xmlns:a16="http://schemas.microsoft.com/office/drawing/2014/main" id="{283D314A-7B82-DF34-3248-2DCDA5577A03}"/>
                  </a:ext>
                </a:extLst>
              </p:cNvPr>
              <p:cNvGrpSpPr>
                <a:grpSpLocks/>
              </p:cNvGrpSpPr>
              <p:nvPr/>
            </p:nvGrpSpPr>
            <p:grpSpPr>
              <a:xfrm>
                <a:off x="9082999" y="3796656"/>
                <a:ext cx="1256715" cy="1256715"/>
                <a:chOff x="5470468" y="3796656"/>
                <a:chExt cx="1256715" cy="1256715"/>
              </a:xfrm>
            </p:grpSpPr>
            <p:sp>
              <p:nvSpPr>
                <p:cNvPr id="81" name="Oval 80">
                  <a:extLst>
                    <a:ext uri="{FF2B5EF4-FFF2-40B4-BE49-F238E27FC236}">
                      <a16:creationId xmlns:a16="http://schemas.microsoft.com/office/drawing/2014/main" id="{47254456-2D45-C3EA-10F8-3AD4F5427083}"/>
                    </a:ext>
                  </a:extLst>
                </p:cNvPr>
                <p:cNvSpPr/>
                <p:nvPr/>
              </p:nvSpPr>
              <p:spPr bwMode="auto">
                <a:xfrm>
                  <a:off x="5470468" y="3796656"/>
                  <a:ext cx="1256715" cy="1256715"/>
                </a:xfrm>
                <a:prstGeom prst="ellipse">
                  <a:avLst/>
                </a:prstGeom>
                <a:solidFill>
                  <a:schemeClr val="bg1"/>
                </a:solidFill>
                <a:ln w="69850" cap="flat">
                  <a:noFill/>
                  <a:prstDash val="solid"/>
                  <a:miter/>
                </a:ln>
                <a:effectLst>
                  <a:outerShdw blurRad="254000" dist="114300" dir="5400000" algn="t" rotWithShape="0">
                    <a:prstClr val="black">
                      <a:alpha val="6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err="1">
                    <a:ln>
                      <a:noFill/>
                    </a:ln>
                    <a:solidFill>
                      <a:srgbClr val="000000"/>
                    </a:solidFill>
                    <a:effectLst/>
                    <a:uLnTx/>
                    <a:uFillTx/>
                    <a:latin typeface="Segoe UI"/>
                    <a:ea typeface="+mn-ea"/>
                    <a:cs typeface="+mn-cs"/>
                  </a:endParaRPr>
                </a:p>
              </p:txBody>
            </p:sp>
            <p:sp>
              <p:nvSpPr>
                <p:cNvPr id="82" name="Oval 81">
                  <a:extLst>
                    <a:ext uri="{FF2B5EF4-FFF2-40B4-BE49-F238E27FC236}">
                      <a16:creationId xmlns:a16="http://schemas.microsoft.com/office/drawing/2014/main" id="{57573D55-0561-35FA-BB85-5DF48F14DE23}"/>
                    </a:ext>
                  </a:extLst>
                </p:cNvPr>
                <p:cNvSpPr/>
                <p:nvPr/>
              </p:nvSpPr>
              <p:spPr bwMode="auto">
                <a:xfrm>
                  <a:off x="5470468" y="3796656"/>
                  <a:ext cx="1256715" cy="1256715"/>
                </a:xfrm>
                <a:prstGeom prst="ellipse">
                  <a:avLst/>
                </a:prstGeom>
                <a:solidFill>
                  <a:schemeClr val="bg1"/>
                </a:solidFill>
                <a:ln w="69850" cap="flat">
                  <a:noFill/>
                  <a:prstDash val="solid"/>
                  <a:miter/>
                </a:ln>
                <a:effectLst>
                  <a:outerShdw blurRad="50800" dist="38100" dir="16200000" rotWithShape="0">
                    <a:schemeClr val="accent3">
                      <a:alpha val="10000"/>
                    </a:scheme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grpSp>
          <p:grpSp>
            <p:nvGrpSpPr>
              <p:cNvPr id="76" name="Group 75">
                <a:extLst>
                  <a:ext uri="{FF2B5EF4-FFF2-40B4-BE49-F238E27FC236}">
                    <a16:creationId xmlns:a16="http://schemas.microsoft.com/office/drawing/2014/main" id="{3A276407-BB38-74F9-C7F9-1DF06C06A950}"/>
                  </a:ext>
                </a:extLst>
              </p:cNvPr>
              <p:cNvGrpSpPr/>
              <p:nvPr/>
            </p:nvGrpSpPr>
            <p:grpSpPr>
              <a:xfrm>
                <a:off x="9356694" y="4011649"/>
                <a:ext cx="709326" cy="826719"/>
                <a:chOff x="9267737" y="3886238"/>
                <a:chExt cx="891024" cy="1038486"/>
              </a:xfrm>
            </p:grpSpPr>
            <p:pic>
              <p:nvPicPr>
                <p:cNvPr id="77" name="Graphic 76">
                  <a:extLst>
                    <a:ext uri="{FF2B5EF4-FFF2-40B4-BE49-F238E27FC236}">
                      <a16:creationId xmlns:a16="http://schemas.microsoft.com/office/drawing/2014/main" id="{8A0660FC-1703-7E05-95E5-876FA2371172}"/>
                    </a:ext>
                  </a:extLst>
                </p:cNvPr>
                <p:cNvPicPr>
                  <a:picLocks/>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740089" y="4421745"/>
                  <a:ext cx="418672" cy="418673"/>
                </a:xfrm>
                <a:prstGeom prst="rect">
                  <a:avLst/>
                </a:prstGeom>
              </p:spPr>
            </p:pic>
            <p:pic>
              <p:nvPicPr>
                <p:cNvPr id="78" name="Graphic 77">
                  <a:extLst>
                    <a:ext uri="{FF2B5EF4-FFF2-40B4-BE49-F238E27FC236}">
                      <a16:creationId xmlns:a16="http://schemas.microsoft.com/office/drawing/2014/main" id="{DCE9ADB4-92D1-9A90-F327-5DE6ED899B83}"/>
                    </a:ext>
                  </a:extLst>
                </p:cNvPr>
                <p:cNvPicPr>
                  <a:picLocks/>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501559" y="3886238"/>
                  <a:ext cx="418672" cy="418673"/>
                </a:xfrm>
                <a:prstGeom prst="rect">
                  <a:avLst/>
                </a:prstGeom>
              </p:spPr>
            </p:pic>
            <p:pic>
              <p:nvPicPr>
                <p:cNvPr id="79" name="Graphic 78">
                  <a:extLst>
                    <a:ext uri="{FF2B5EF4-FFF2-40B4-BE49-F238E27FC236}">
                      <a16:creationId xmlns:a16="http://schemas.microsoft.com/office/drawing/2014/main" id="{A0E6E93E-11B8-0497-4C38-9120A74B96C9}"/>
                    </a:ext>
                  </a:extLst>
                </p:cNvPr>
                <p:cNvPicPr>
                  <a:picLocks/>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267737" y="4421745"/>
                  <a:ext cx="418672" cy="418673"/>
                </a:xfrm>
                <a:prstGeom prst="rect">
                  <a:avLst/>
                </a:prstGeom>
              </p:spPr>
            </p:pic>
            <p:pic>
              <p:nvPicPr>
                <p:cNvPr id="80" name="Graphic 79">
                  <a:extLst>
                    <a:ext uri="{FF2B5EF4-FFF2-40B4-BE49-F238E27FC236}">
                      <a16:creationId xmlns:a16="http://schemas.microsoft.com/office/drawing/2014/main" id="{AB63E169-5809-C337-F64B-6B43D5995E88}"/>
                    </a:ext>
                  </a:extLst>
                </p:cNvPr>
                <p:cNvPicPr>
                  <a:picLocks noChangeAspect="1"/>
                </p:cNvPicPr>
                <p:nvPr/>
              </p:nvPicPr>
              <p:blipFill rotWithShape="1">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l="15902" t="34062" r="15817" b="4843"/>
                <a:stretch/>
              </p:blipFill>
              <p:spPr>
                <a:xfrm>
                  <a:off x="9285686" y="4161827"/>
                  <a:ext cx="852648" cy="762897"/>
                </a:xfrm>
                <a:custGeom>
                  <a:avLst/>
                  <a:gdLst>
                    <a:gd name="connsiteX0" fmla="*/ 0 w 868680"/>
                    <a:gd name="connsiteY0" fmla="*/ 0 h 777240"/>
                    <a:gd name="connsiteX1" fmla="*/ 236850 w 868680"/>
                    <a:gd name="connsiteY1" fmla="*/ 0 h 777240"/>
                    <a:gd name="connsiteX2" fmla="*/ 244065 w 868680"/>
                    <a:gd name="connsiteY2" fmla="*/ 12729 h 777240"/>
                    <a:gd name="connsiteX3" fmla="*/ 434340 w 868680"/>
                    <a:gd name="connsiteY3" fmla="*/ 109603 h 777240"/>
                    <a:gd name="connsiteX4" fmla="*/ 624615 w 868680"/>
                    <a:gd name="connsiteY4" fmla="*/ 12729 h 777240"/>
                    <a:gd name="connsiteX5" fmla="*/ 631830 w 868680"/>
                    <a:gd name="connsiteY5" fmla="*/ 0 h 777240"/>
                    <a:gd name="connsiteX6" fmla="*/ 868680 w 868680"/>
                    <a:gd name="connsiteY6" fmla="*/ 0 h 777240"/>
                    <a:gd name="connsiteX7" fmla="*/ 868680 w 868680"/>
                    <a:gd name="connsiteY7" fmla="*/ 249871 h 777240"/>
                    <a:gd name="connsiteX8" fmla="*/ 820608 w 868680"/>
                    <a:gd name="connsiteY8" fmla="*/ 243952 h 777240"/>
                    <a:gd name="connsiteX9" fmla="*/ 694548 w 868680"/>
                    <a:gd name="connsiteY9" fmla="*/ 294908 h 777240"/>
                    <a:gd name="connsiteX10" fmla="*/ 692151 w 868680"/>
                    <a:gd name="connsiteY10" fmla="*/ 302150 h 777240"/>
                    <a:gd name="connsiteX11" fmla="*/ 669687 w 868680"/>
                    <a:gd name="connsiteY11" fmla="*/ 314720 h 777240"/>
                    <a:gd name="connsiteX12" fmla="*/ 568518 w 868680"/>
                    <a:gd name="connsiteY12" fmla="*/ 510872 h 777240"/>
                    <a:gd name="connsiteX13" fmla="*/ 797982 w 868680"/>
                    <a:gd name="connsiteY13" fmla="*/ 747423 h 777240"/>
                    <a:gd name="connsiteX14" fmla="*/ 866217 w 868680"/>
                    <a:gd name="connsiteY14" fmla="*/ 736788 h 777240"/>
                    <a:gd name="connsiteX15" fmla="*/ 868680 w 868680"/>
                    <a:gd name="connsiteY15" fmla="*/ 735859 h 777240"/>
                    <a:gd name="connsiteX16" fmla="*/ 868680 w 868680"/>
                    <a:gd name="connsiteY16" fmla="*/ 777240 h 777240"/>
                    <a:gd name="connsiteX17" fmla="*/ 0 w 868680"/>
                    <a:gd name="connsiteY17" fmla="*/ 777240 h 777240"/>
                    <a:gd name="connsiteX18" fmla="*/ 0 w 868680"/>
                    <a:gd name="connsiteY18" fmla="*/ 735859 h 777240"/>
                    <a:gd name="connsiteX19" fmla="*/ 2463 w 868680"/>
                    <a:gd name="connsiteY19" fmla="*/ 736788 h 777240"/>
                    <a:gd name="connsiteX20" fmla="*/ 70698 w 868680"/>
                    <a:gd name="connsiteY20" fmla="*/ 747423 h 777240"/>
                    <a:gd name="connsiteX21" fmla="*/ 300162 w 868680"/>
                    <a:gd name="connsiteY21" fmla="*/ 510872 h 777240"/>
                    <a:gd name="connsiteX22" fmla="*/ 232953 w 868680"/>
                    <a:gd name="connsiteY22" fmla="*/ 343605 h 777240"/>
                    <a:gd name="connsiteX23" fmla="*/ 225776 w 868680"/>
                    <a:gd name="connsiteY23" fmla="*/ 337499 h 777240"/>
                    <a:gd name="connsiteX24" fmla="*/ 229125 w 868680"/>
                    <a:gd name="connsiteY24" fmla="*/ 327382 h 777240"/>
                    <a:gd name="connsiteX25" fmla="*/ 92314 w 868680"/>
                    <a:gd name="connsiteY25" fmla="*/ 243952 h 777240"/>
                    <a:gd name="connsiteX26" fmla="*/ 39061 w 868680"/>
                    <a:gd name="connsiteY26" fmla="*/ 250509 h 777240"/>
                    <a:gd name="connsiteX27" fmla="*/ 0 w 868680"/>
                    <a:gd name="connsiteY27" fmla="*/ 266569 h 777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68680" h="777240">
                      <a:moveTo>
                        <a:pt x="0" y="0"/>
                      </a:moveTo>
                      <a:lnTo>
                        <a:pt x="236850" y="0"/>
                      </a:lnTo>
                      <a:lnTo>
                        <a:pt x="244065" y="12729"/>
                      </a:lnTo>
                      <a:cubicBezTo>
                        <a:pt x="285302" y="71176"/>
                        <a:pt x="355134" y="109603"/>
                        <a:pt x="434340" y="109603"/>
                      </a:cubicBezTo>
                      <a:cubicBezTo>
                        <a:pt x="513546" y="109603"/>
                        <a:pt x="583378" y="71176"/>
                        <a:pt x="624615" y="12729"/>
                      </a:cubicBezTo>
                      <a:lnTo>
                        <a:pt x="631830" y="0"/>
                      </a:lnTo>
                      <a:lnTo>
                        <a:pt x="868680" y="0"/>
                      </a:lnTo>
                      <a:lnTo>
                        <a:pt x="868680" y="249871"/>
                      </a:lnTo>
                      <a:lnTo>
                        <a:pt x="820608" y="243952"/>
                      </a:lnTo>
                      <a:cubicBezTo>
                        <a:pt x="763939" y="243952"/>
                        <a:pt x="715317" y="264963"/>
                        <a:pt x="694548" y="294908"/>
                      </a:cubicBezTo>
                      <a:lnTo>
                        <a:pt x="692151" y="302150"/>
                      </a:lnTo>
                      <a:lnTo>
                        <a:pt x="669687" y="314720"/>
                      </a:lnTo>
                      <a:cubicBezTo>
                        <a:pt x="608649" y="357230"/>
                        <a:pt x="568518" y="429220"/>
                        <a:pt x="568518" y="510872"/>
                      </a:cubicBezTo>
                      <a:cubicBezTo>
                        <a:pt x="568518" y="641515"/>
                        <a:pt x="671253" y="747423"/>
                        <a:pt x="797982" y="747423"/>
                      </a:cubicBezTo>
                      <a:cubicBezTo>
                        <a:pt x="821743" y="747423"/>
                        <a:pt x="844662" y="743700"/>
                        <a:pt x="866217" y="736788"/>
                      </a:cubicBezTo>
                      <a:lnTo>
                        <a:pt x="868680" y="735859"/>
                      </a:lnTo>
                      <a:lnTo>
                        <a:pt x="868680" y="777240"/>
                      </a:lnTo>
                      <a:lnTo>
                        <a:pt x="0" y="777240"/>
                      </a:lnTo>
                      <a:lnTo>
                        <a:pt x="0" y="735859"/>
                      </a:lnTo>
                      <a:lnTo>
                        <a:pt x="2463" y="736788"/>
                      </a:lnTo>
                      <a:cubicBezTo>
                        <a:pt x="24019" y="743700"/>
                        <a:pt x="46937" y="747423"/>
                        <a:pt x="70698" y="747423"/>
                      </a:cubicBezTo>
                      <a:cubicBezTo>
                        <a:pt x="197427" y="747423"/>
                        <a:pt x="300162" y="641515"/>
                        <a:pt x="300162" y="510872"/>
                      </a:cubicBezTo>
                      <a:cubicBezTo>
                        <a:pt x="300162" y="445550"/>
                        <a:pt x="274478" y="386412"/>
                        <a:pt x="232953" y="343605"/>
                      </a:cubicBezTo>
                      <a:lnTo>
                        <a:pt x="225776" y="337499"/>
                      </a:lnTo>
                      <a:lnTo>
                        <a:pt x="229125" y="327382"/>
                      </a:lnTo>
                      <a:cubicBezTo>
                        <a:pt x="229125" y="281305"/>
                        <a:pt x="167873" y="243952"/>
                        <a:pt x="92314" y="243952"/>
                      </a:cubicBezTo>
                      <a:cubicBezTo>
                        <a:pt x="73424" y="243952"/>
                        <a:pt x="55429" y="246287"/>
                        <a:pt x="39061" y="250509"/>
                      </a:cubicBezTo>
                      <a:lnTo>
                        <a:pt x="0" y="266569"/>
                      </a:lnTo>
                      <a:close/>
                    </a:path>
                  </a:pathLst>
                </a:custGeom>
              </p:spPr>
            </p:pic>
          </p:grpSp>
        </p:grpSp>
        <p:grpSp>
          <p:nvGrpSpPr>
            <p:cNvPr id="71" name="Group 70">
              <a:extLst>
                <a:ext uri="{FF2B5EF4-FFF2-40B4-BE49-F238E27FC236}">
                  <a16:creationId xmlns:a16="http://schemas.microsoft.com/office/drawing/2014/main" id="{C4C080FA-A8C5-E0ED-3209-470DC7B4B4FF}"/>
                </a:ext>
                <a:ext uri="{C183D7F6-B498-43B3-948B-1728B52AA6E4}">
                  <adec:decorative xmlns:adec="http://schemas.microsoft.com/office/drawing/2017/decorative" val="1"/>
                </a:ext>
              </a:extLst>
            </p:cNvPr>
            <p:cNvGrpSpPr>
              <a:grpSpLocks/>
            </p:cNvGrpSpPr>
            <p:nvPr/>
          </p:nvGrpSpPr>
          <p:grpSpPr>
            <a:xfrm>
              <a:off x="9659642" y="2023899"/>
              <a:ext cx="640080" cy="640080"/>
              <a:chOff x="4705269" y="2464527"/>
              <a:chExt cx="638976" cy="638976"/>
            </a:xfrm>
          </p:grpSpPr>
          <p:sp>
            <p:nvSpPr>
              <p:cNvPr id="73" name="Oval 72">
                <a:extLst>
                  <a:ext uri="{FF2B5EF4-FFF2-40B4-BE49-F238E27FC236}">
                    <a16:creationId xmlns:a16="http://schemas.microsoft.com/office/drawing/2014/main" id="{2AAB7F14-C094-653B-B9F3-4A1B82124DF4}"/>
                  </a:ext>
                </a:extLst>
              </p:cNvPr>
              <p:cNvSpPr/>
              <p:nvPr/>
            </p:nvSpPr>
            <p:spPr bwMode="auto">
              <a:xfrm>
                <a:off x="4705269" y="2464527"/>
                <a:ext cx="638976" cy="638976"/>
              </a:xfrm>
              <a:prstGeom prst="ellipse">
                <a:avLst/>
              </a:prstGeom>
              <a:solidFill>
                <a:schemeClr val="bg1"/>
              </a:solidFill>
              <a:ln>
                <a:noFill/>
                <a:headEnd type="none" w="med" len="med"/>
                <a:tailEnd type="none" w="med" len="med"/>
              </a:ln>
              <a:effectLst>
                <a:outerShdw blurRad="635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Semibold"/>
                  <a:ea typeface="+mn-ea"/>
                  <a:cs typeface="Segoe UI" pitchFamily="34" charset="0"/>
                </a:endParaRPr>
              </a:p>
            </p:txBody>
          </p:sp>
          <p:sp>
            <p:nvSpPr>
              <p:cNvPr id="74" name="Oval 73">
                <a:extLst>
                  <a:ext uri="{FF2B5EF4-FFF2-40B4-BE49-F238E27FC236}">
                    <a16:creationId xmlns:a16="http://schemas.microsoft.com/office/drawing/2014/main" id="{0CBCE330-D4C9-B243-45EB-E3CC527BD39F}"/>
                  </a:ext>
                </a:extLst>
              </p:cNvPr>
              <p:cNvSpPr/>
              <p:nvPr/>
            </p:nvSpPr>
            <p:spPr bwMode="auto">
              <a:xfrm>
                <a:off x="4775752" y="2535011"/>
                <a:ext cx="498010" cy="498008"/>
              </a:xfrm>
              <a:prstGeom prst="ellipse">
                <a:avLst/>
              </a:prstGeom>
              <a:solidFill>
                <a:srgbClr val="3B2E58"/>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Semibold"/>
                  <a:ea typeface="+mn-ea"/>
                  <a:cs typeface="Segoe UI" pitchFamily="34" charset="0"/>
                </a:endParaRPr>
              </a:p>
            </p:txBody>
          </p:sp>
        </p:grpSp>
        <p:sp>
          <p:nvSpPr>
            <p:cNvPr id="72" name="TextBox 71">
              <a:extLst>
                <a:ext uri="{FF2B5EF4-FFF2-40B4-BE49-F238E27FC236}">
                  <a16:creationId xmlns:a16="http://schemas.microsoft.com/office/drawing/2014/main" id="{A08FE268-07AD-74F2-ED91-BC67500E0312}"/>
                </a:ext>
              </a:extLst>
            </p:cNvPr>
            <p:cNvSpPr txBox="1"/>
            <p:nvPr/>
          </p:nvSpPr>
          <p:spPr>
            <a:xfrm>
              <a:off x="9872972" y="2151375"/>
              <a:ext cx="213418" cy="369332"/>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Segoe UI Semibold"/>
                  <a:ea typeface="+mn-ea"/>
                  <a:cs typeface="+mn-cs"/>
                </a:rPr>
                <a:t>3</a:t>
              </a:r>
            </a:p>
          </p:txBody>
        </p:sp>
      </p:grpSp>
    </p:spTree>
    <p:extLst>
      <p:ext uri="{BB962C8B-B14F-4D97-AF65-F5344CB8AC3E}">
        <p14:creationId xmlns:p14="http://schemas.microsoft.com/office/powerpoint/2010/main" val="3570389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par>
                                <p:cTn id="8" presetID="42" presetClass="path" presetSubtype="0" decel="100000" fill="hold" grpId="1" nodeType="withEffect">
                                  <p:stCondLst>
                                    <p:cond delay="0"/>
                                  </p:stCondLst>
                                  <p:childTnLst>
                                    <p:animMotion origin="layout" path="M 4.16667E-7 -3.7037E-6 L 4.16667E-7 0.03542 " pathEditMode="relative" rAng="0" ptsTypes="AA">
                                      <p:cBhvr>
                                        <p:cTn id="9" dur="1000" spd="-100000" fill="hold"/>
                                        <p:tgtEl>
                                          <p:spTgt spid="4"/>
                                        </p:tgtEl>
                                        <p:attrNameLst>
                                          <p:attrName>ppt_x</p:attrName>
                                          <p:attrName>ppt_y</p:attrName>
                                        </p:attrNameLst>
                                      </p:cBhvr>
                                      <p:rCtr x="0" y="1759"/>
                                    </p:animMotion>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childTnLst>
                                </p:cTn>
                              </p:par>
                              <p:par>
                                <p:cTn id="14" presetID="42" presetClass="path" presetSubtype="0" decel="100000" fill="hold" nodeType="withEffect">
                                  <p:stCondLst>
                                    <p:cond delay="0"/>
                                  </p:stCondLst>
                                  <p:childTnLst>
                                    <p:animMotion origin="layout" path="M 4.16667E-7 -3.7037E-6 L 4.16667E-7 0.03542 " pathEditMode="relative" rAng="0" ptsTypes="AA">
                                      <p:cBhvr>
                                        <p:cTn id="15" dur="1000" spd="-100000" fill="hold"/>
                                        <p:tgtEl>
                                          <p:spTgt spid="5"/>
                                        </p:tgtEl>
                                        <p:attrNameLst>
                                          <p:attrName>ppt_x</p:attrName>
                                          <p:attrName>ppt_y</p:attrName>
                                        </p:attrNameLst>
                                      </p:cBhvr>
                                      <p:rCtr x="0" y="1759"/>
                                    </p:animMotion>
                                  </p:childTnLst>
                                </p:cTn>
                              </p:par>
                              <p:par>
                                <p:cTn id="16" presetID="10" presetClass="entr" presetSubtype="0" fill="hold" nodeType="with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fade">
                                      <p:cBhvr>
                                        <p:cTn id="18" dur="1000"/>
                                        <p:tgtEl>
                                          <p:spTgt spid="32"/>
                                        </p:tgtEl>
                                      </p:cBhvr>
                                    </p:animEffect>
                                  </p:childTnLst>
                                </p:cTn>
                              </p:par>
                              <p:par>
                                <p:cTn id="19" presetID="42" presetClass="path" presetSubtype="0" decel="100000" fill="hold" nodeType="withEffect">
                                  <p:stCondLst>
                                    <p:cond delay="0"/>
                                  </p:stCondLst>
                                  <p:childTnLst>
                                    <p:animMotion origin="layout" path="M 4.16667E-7 -3.7037E-6 L 4.16667E-7 0.03542 " pathEditMode="relative" rAng="0" ptsTypes="AA">
                                      <p:cBhvr>
                                        <p:cTn id="20" dur="1000" spd="-100000" fill="hold"/>
                                        <p:tgtEl>
                                          <p:spTgt spid="32"/>
                                        </p:tgtEl>
                                        <p:attrNameLst>
                                          <p:attrName>ppt_x</p:attrName>
                                          <p:attrName>ppt_y</p:attrName>
                                        </p:attrNameLst>
                                      </p:cBhvr>
                                      <p:rCtr x="0" y="1759"/>
                                    </p:animMotion>
                                  </p:childTnLst>
                                </p:cTn>
                              </p:par>
                              <p:par>
                                <p:cTn id="21" presetID="10" presetClass="entr" presetSubtype="0" fill="hold" nodeType="withEffect">
                                  <p:stCondLst>
                                    <p:cond delay="0"/>
                                  </p:stCondLst>
                                  <p:childTnLst>
                                    <p:set>
                                      <p:cBhvr>
                                        <p:cTn id="22" dur="1" fill="hold">
                                          <p:stCondLst>
                                            <p:cond delay="0"/>
                                          </p:stCondLst>
                                        </p:cTn>
                                        <p:tgtEl>
                                          <p:spTgt spid="58"/>
                                        </p:tgtEl>
                                        <p:attrNameLst>
                                          <p:attrName>style.visibility</p:attrName>
                                        </p:attrNameLst>
                                      </p:cBhvr>
                                      <p:to>
                                        <p:strVal val="visible"/>
                                      </p:to>
                                    </p:set>
                                    <p:animEffect transition="in" filter="fade">
                                      <p:cBhvr>
                                        <p:cTn id="23" dur="1000"/>
                                        <p:tgtEl>
                                          <p:spTgt spid="58"/>
                                        </p:tgtEl>
                                      </p:cBhvr>
                                    </p:animEffect>
                                  </p:childTnLst>
                                </p:cTn>
                              </p:par>
                              <p:par>
                                <p:cTn id="24" presetID="42" presetClass="path" presetSubtype="0" decel="100000" fill="hold" nodeType="withEffect">
                                  <p:stCondLst>
                                    <p:cond delay="0"/>
                                  </p:stCondLst>
                                  <p:childTnLst>
                                    <p:animMotion origin="layout" path="M 4.16667E-7 -3.7037E-6 L 4.16667E-7 0.03542 " pathEditMode="relative" rAng="0" ptsTypes="AA">
                                      <p:cBhvr>
                                        <p:cTn id="25" dur="1000" spd="-100000" fill="hold"/>
                                        <p:tgtEl>
                                          <p:spTgt spid="58"/>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79DD75-2BAE-9296-F612-69FABB9126D0}"/>
            </a:ext>
          </a:extLst>
        </p:cNvPr>
        <p:cNvGrpSpPr/>
        <p:nvPr/>
      </p:nvGrpSpPr>
      <p:grpSpPr>
        <a:xfrm>
          <a:off x="0" y="0"/>
          <a:ext cx="0" cy="0"/>
          <a:chOff x="0" y="0"/>
          <a:chExt cx="0" cy="0"/>
        </a:xfrm>
      </p:grpSpPr>
      <p:sp>
        <p:nvSpPr>
          <p:cNvPr id="6" name="Rectangle: Single Corner Rounded 5">
            <a:extLst>
              <a:ext uri="{FF2B5EF4-FFF2-40B4-BE49-F238E27FC236}">
                <a16:creationId xmlns:a16="http://schemas.microsoft.com/office/drawing/2014/main" id="{04E3FD90-7111-C295-C939-A2B3F2610CDE}"/>
              </a:ext>
            </a:extLst>
          </p:cNvPr>
          <p:cNvSpPr>
            <a:spLocks/>
          </p:cNvSpPr>
          <p:nvPr/>
        </p:nvSpPr>
        <p:spPr bwMode="auto">
          <a:xfrm>
            <a:off x="4448480" y="824556"/>
            <a:ext cx="7155257" cy="4452103"/>
          </a:xfrm>
          <a:prstGeom prst="round1Rect">
            <a:avLst>
              <a:gd name="adj" fmla="val 5705"/>
            </a:avLst>
          </a:prstGeom>
          <a:solidFill>
            <a:srgbClr val="F4F3F5"/>
          </a:solidFill>
          <a:ln w="12700">
            <a:noFill/>
            <a:headEnd type="none" w="med" len="med"/>
            <a:tailEnd type="none" w="med" len="med"/>
          </a:ln>
          <a:effectLst/>
          <a:scene3d>
            <a:camera prst="perspectiveRight" fov="2700000">
              <a:rot lat="0" lon="21594000" rev="0"/>
            </a:camera>
            <a:lightRig rig="flat" dir="t"/>
          </a:scene3d>
          <a:sp3d>
            <a:bevelT w="0" h="38100"/>
            <a:bevelB w="0" h="0"/>
            <a:contourClr>
              <a:schemeClr val="bg1"/>
            </a:contourClr>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sp>
        <p:nvSpPr>
          <p:cNvPr id="8" name="TextBox 7">
            <a:extLst>
              <a:ext uri="{FF2B5EF4-FFF2-40B4-BE49-F238E27FC236}">
                <a16:creationId xmlns:a16="http://schemas.microsoft.com/office/drawing/2014/main" id="{9D1A2F25-35A1-8B74-2D9E-EF7989839766}"/>
              </a:ext>
            </a:extLst>
          </p:cNvPr>
          <p:cNvSpPr txBox="1"/>
          <p:nvPr/>
        </p:nvSpPr>
        <p:spPr>
          <a:xfrm>
            <a:off x="4829694" y="2628562"/>
            <a:ext cx="6436583" cy="2431435"/>
          </a:xfrm>
          <a:prstGeom prst="rect">
            <a:avLst/>
          </a:prstGeom>
          <a:noFill/>
        </p:spPr>
        <p:txBody>
          <a:bodyPr wrap="square" lIns="0" tIns="0" rIns="0" bIns="0" anchor="t">
            <a:sp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US" sz="2400" b="0" i="0" u="none" strike="noStrike" kern="1200" cap="none" spc="0" normalizeH="0" baseline="0" noProof="0">
                <a:ln>
                  <a:noFill/>
                </a:ln>
                <a:solidFill>
                  <a:srgbClr val="000000"/>
                </a:solidFill>
                <a:effectLst/>
                <a:uLnTx/>
                <a:uFillTx/>
                <a:latin typeface="Segoe UI Semibold"/>
                <a:ea typeface="+mn-ea"/>
                <a:cs typeface="+mn-cs"/>
              </a:rPr>
              <a:t>“Less than half (47%) of CIOs and technology leaders say they are confident that their organization will be able to mitigate the risks of AI.” </a:t>
            </a:r>
            <a:endParaRPr kumimoji="0" lang="en-US" sz="2400" b="0" i="0" u="none" strike="noStrike" kern="1200" cap="none" spc="0" normalizeH="0" baseline="0" noProof="0">
              <a:ln>
                <a:noFill/>
              </a:ln>
              <a:solidFill>
                <a:srgbClr val="000000"/>
              </a:solidFill>
              <a:effectLst/>
              <a:uLnTx/>
              <a:uFillTx/>
              <a:latin typeface="Segoe UI Semibold"/>
              <a:ea typeface="+mn-ea"/>
              <a:cs typeface="Segoe UI Semibold"/>
            </a:endParaRPr>
          </a:p>
          <a:p>
            <a:pPr marL="0" marR="0" lvl="0" indent="0" algn="r" defTabSz="914400" rtl="0" eaLnBrk="1" fontAlgn="auto" latinLnBrk="0" hangingPunct="1">
              <a:lnSpc>
                <a:spcPct val="100000"/>
              </a:lnSpc>
              <a:spcBef>
                <a:spcPts val="600"/>
              </a:spcBef>
              <a:spcAft>
                <a:spcPts val="60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a:ea typeface="+mn-ea"/>
                <a:cs typeface="+mn-cs"/>
              </a:rPr>
              <a:t>        – </a:t>
            </a:r>
            <a:r>
              <a:rPr kumimoji="0" lang="en-US" sz="1400" b="0" i="0" u="none" strike="noStrike" kern="1200" cap="none" spc="0" normalizeH="0" baseline="0" noProof="0">
                <a:ln>
                  <a:noFill/>
                </a:ln>
                <a:solidFill>
                  <a:srgbClr val="000000"/>
                </a:solidFill>
                <a:effectLst/>
                <a:uLnTx/>
                <a:uFillTx/>
                <a:latin typeface="Segoe UI"/>
                <a:ea typeface="+mn-lt"/>
                <a:cs typeface="Segoe UI"/>
              </a:rPr>
              <a:t>Gartner, We Shape AI, AI Shapes Us: 2023 </a:t>
            </a:r>
            <a:r>
              <a:rPr kumimoji="0" lang="en-US" sz="1400" b="0" i="0" u="none" strike="noStrike" kern="1200" cap="none" spc="0" normalizeH="0" baseline="0" noProof="0" err="1">
                <a:ln>
                  <a:noFill/>
                </a:ln>
                <a:solidFill>
                  <a:srgbClr val="000000"/>
                </a:solidFill>
                <a:effectLst/>
                <a:uLnTx/>
                <a:uFillTx/>
                <a:latin typeface="Segoe UI"/>
                <a:ea typeface="+mn-lt"/>
                <a:cs typeface="Segoe UI"/>
              </a:rPr>
              <a:t>ITSymposium</a:t>
            </a:r>
            <a:r>
              <a:rPr kumimoji="0" lang="en-US" sz="1400" b="0" i="0" u="none" strike="noStrike" kern="1200" cap="none" spc="0" normalizeH="0" baseline="0" noProof="0">
                <a:ln>
                  <a:noFill/>
                </a:ln>
                <a:solidFill>
                  <a:srgbClr val="000000"/>
                </a:solidFill>
                <a:effectLst/>
                <a:uLnTx/>
                <a:uFillTx/>
                <a:latin typeface="Segoe UI"/>
                <a:ea typeface="+mn-lt"/>
                <a:cs typeface="Segoe UI"/>
              </a:rPr>
              <a:t>/</a:t>
            </a:r>
            <a:r>
              <a:rPr kumimoji="0" lang="en-US" sz="1400" b="0" i="0" u="none" strike="noStrike" kern="1200" cap="none" spc="0" normalizeH="0" baseline="0" noProof="0" err="1">
                <a:ln>
                  <a:noFill/>
                </a:ln>
                <a:solidFill>
                  <a:srgbClr val="000000"/>
                </a:solidFill>
                <a:effectLst/>
                <a:uLnTx/>
                <a:uFillTx/>
                <a:latin typeface="Segoe UI"/>
                <a:ea typeface="+mn-lt"/>
                <a:cs typeface="Segoe UI"/>
              </a:rPr>
              <a:t>Xpo</a:t>
            </a:r>
            <a:r>
              <a:rPr kumimoji="0" lang="en-US" sz="1400" b="0" i="0" u="none" strike="noStrike" kern="1200" cap="none" spc="0" normalizeH="0" baseline="0" noProof="0">
                <a:ln>
                  <a:noFill/>
                </a:ln>
                <a:solidFill>
                  <a:srgbClr val="000000"/>
                </a:solidFill>
                <a:effectLst/>
                <a:uLnTx/>
                <a:uFillTx/>
                <a:latin typeface="Segoe UI"/>
                <a:ea typeface="+mn-lt"/>
                <a:cs typeface="Segoe UI"/>
              </a:rPr>
              <a:t>™ Keynote Insights, Mary </a:t>
            </a:r>
            <a:r>
              <a:rPr kumimoji="0" lang="en-US" sz="1400" b="0" i="0" u="none" strike="noStrike" kern="1200" cap="none" spc="0" normalizeH="0" baseline="0" noProof="0" err="1">
                <a:ln>
                  <a:noFill/>
                </a:ln>
                <a:solidFill>
                  <a:srgbClr val="000000"/>
                </a:solidFill>
                <a:effectLst/>
                <a:uLnTx/>
                <a:uFillTx/>
                <a:latin typeface="Segoe UI"/>
                <a:ea typeface="+mn-lt"/>
                <a:cs typeface="Segoe UI"/>
              </a:rPr>
              <a:t>Mesaglio</a:t>
            </a:r>
            <a:r>
              <a:rPr kumimoji="0" lang="en-US" sz="1400" b="0" i="0" u="none" strike="noStrike" kern="1200" cap="none" spc="0" normalizeH="0" baseline="0" noProof="0">
                <a:ln>
                  <a:noFill/>
                </a:ln>
                <a:solidFill>
                  <a:srgbClr val="000000"/>
                </a:solidFill>
                <a:effectLst/>
                <a:uLnTx/>
                <a:uFillTx/>
                <a:latin typeface="Segoe UI"/>
                <a:ea typeface="+mn-lt"/>
                <a:cs typeface="Segoe UI"/>
              </a:rPr>
              <a:t>, Don </a:t>
            </a:r>
            <a:r>
              <a:rPr kumimoji="0" lang="en-US" sz="1400" b="0" i="0" u="none" strike="noStrike" kern="1200" cap="none" spc="0" normalizeH="0" baseline="0" noProof="0" err="1">
                <a:ln>
                  <a:noFill/>
                </a:ln>
                <a:solidFill>
                  <a:srgbClr val="000000"/>
                </a:solidFill>
                <a:effectLst/>
                <a:uLnTx/>
                <a:uFillTx/>
                <a:latin typeface="Segoe UI"/>
                <a:ea typeface="+mn-lt"/>
                <a:cs typeface="Segoe UI"/>
              </a:rPr>
              <a:t>Scheibenreif</a:t>
            </a:r>
            <a:r>
              <a:rPr kumimoji="0" lang="en-US" sz="1400" b="0" i="0" u="none" strike="noStrike" kern="1200" cap="none" spc="0" normalizeH="0" baseline="0" noProof="0">
                <a:ln>
                  <a:noFill/>
                </a:ln>
                <a:solidFill>
                  <a:srgbClr val="000000"/>
                </a:solidFill>
                <a:effectLst/>
                <a:uLnTx/>
                <a:uFillTx/>
                <a:latin typeface="Segoe UI"/>
                <a:ea typeface="+mn-lt"/>
                <a:cs typeface="Segoe UI"/>
              </a:rPr>
              <a:t>, Hung </a:t>
            </a:r>
            <a:r>
              <a:rPr kumimoji="0" lang="en-US" sz="1400" b="0" i="0" u="none" strike="noStrike" kern="1200" cap="none" spc="0" normalizeH="0" baseline="0" noProof="0" err="1">
                <a:ln>
                  <a:noFill/>
                </a:ln>
                <a:solidFill>
                  <a:srgbClr val="000000"/>
                </a:solidFill>
                <a:effectLst/>
                <a:uLnTx/>
                <a:uFillTx/>
                <a:latin typeface="Segoe UI"/>
                <a:ea typeface="+mn-lt"/>
                <a:cs typeface="Segoe UI"/>
              </a:rPr>
              <a:t>LeHong</a:t>
            </a:r>
            <a:r>
              <a:rPr kumimoji="0" lang="en-US" sz="1400" b="0" i="0" u="none" strike="noStrike" kern="1200" cap="none" spc="0" normalizeH="0" baseline="0" noProof="0">
                <a:ln>
                  <a:noFill/>
                </a:ln>
                <a:solidFill>
                  <a:srgbClr val="000000"/>
                </a:solidFill>
                <a:effectLst/>
                <a:uLnTx/>
                <a:uFillTx/>
                <a:latin typeface="Segoe UI"/>
                <a:ea typeface="+mn-lt"/>
                <a:cs typeface="Segoe UI"/>
              </a:rPr>
              <a:t>, et al., October 2023</a:t>
            </a:r>
            <a:endParaRPr kumimoji="0" lang="en-US" sz="1750" b="0" i="0" u="none" strike="noStrike" kern="1200" cap="none" spc="0" normalizeH="0" baseline="0" noProof="0">
              <a:ln>
                <a:noFill/>
              </a:ln>
              <a:solidFill>
                <a:srgbClr val="000000"/>
              </a:solidFill>
              <a:effectLst/>
              <a:uLnTx/>
              <a:uFillTx/>
              <a:latin typeface="Segoe UI"/>
              <a:ea typeface="+mn-ea"/>
              <a:cs typeface="Segoe UI"/>
            </a:endParaRPr>
          </a:p>
          <a:p>
            <a:pPr marL="0" marR="0" lvl="0" indent="0" algn="r" defTabSz="914400" rtl="0" eaLnBrk="1" fontAlgn="auto" latinLnBrk="0" hangingPunct="1">
              <a:lnSpc>
                <a:spcPct val="100000"/>
              </a:lnSpc>
              <a:spcBef>
                <a:spcPts val="600"/>
              </a:spcBef>
              <a:spcAft>
                <a:spcPts val="60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Segoe UI"/>
              <a:ea typeface="+mn-ea"/>
              <a:cs typeface="Segoe UI"/>
            </a:endParaRPr>
          </a:p>
        </p:txBody>
      </p:sp>
      <p:sp>
        <p:nvSpPr>
          <p:cNvPr id="14" name="Title 33">
            <a:extLst>
              <a:ext uri="{FF2B5EF4-FFF2-40B4-BE49-F238E27FC236}">
                <a16:creationId xmlns:a16="http://schemas.microsoft.com/office/drawing/2014/main" id="{7B8FE1B9-DFA3-E08F-90C0-6998717A5509}"/>
              </a:ext>
            </a:extLst>
          </p:cNvPr>
          <p:cNvSpPr txBox="1">
            <a:spLocks/>
          </p:cNvSpPr>
          <p:nvPr/>
        </p:nvSpPr>
        <p:spPr>
          <a:xfrm>
            <a:off x="380144" y="1143968"/>
            <a:ext cx="3877531" cy="2462213"/>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3200" b="0" kern="1200" cap="none" spc="-50" baseline="0">
                <a:ln w="3175">
                  <a:noFill/>
                </a:ln>
                <a:solidFill>
                  <a:schemeClr val="tx1"/>
                </a:solidFill>
                <a:effectLst/>
                <a:latin typeface="+mj-lt"/>
                <a:ea typeface="+mn-ea"/>
                <a:cs typeface="Segoe UI"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b="0" i="0" u="none" strike="noStrike" kern="1200" cap="none" spc="-50" normalizeH="0" baseline="0" noProof="0">
                <a:ln w="3175">
                  <a:noFill/>
                </a:ln>
                <a:solidFill>
                  <a:srgbClr val="FFFFFF"/>
                </a:solidFill>
                <a:effectLst/>
                <a:uLnTx/>
                <a:uFillTx/>
                <a:latin typeface="Segoe UI Semibold"/>
                <a:ea typeface="+mn-ea"/>
                <a:cs typeface="Segoe UI"/>
              </a:rPr>
              <a:t>Effective data security is a </a:t>
            </a:r>
            <a:br>
              <a:rPr kumimoji="0" lang="en-US" b="0" i="0" u="none" strike="noStrike" kern="1200" cap="none" spc="-50" normalizeH="0" baseline="0" noProof="0">
                <a:ln w="3175">
                  <a:noFill/>
                </a:ln>
                <a:solidFill>
                  <a:srgbClr val="FFFFFF"/>
                </a:solidFill>
                <a:effectLst/>
                <a:uLnTx/>
                <a:uFillTx/>
                <a:latin typeface="Segoe UI Semibold"/>
                <a:ea typeface="+mn-ea"/>
                <a:cs typeface="Segoe UI"/>
              </a:rPr>
            </a:br>
            <a:r>
              <a:rPr kumimoji="0" lang="en-US" b="0" i="0" u="none" strike="noStrike" kern="1200" cap="none" spc="-50" normalizeH="0" baseline="0" noProof="0">
                <a:ln w="3175">
                  <a:noFill/>
                </a:ln>
                <a:solidFill>
                  <a:srgbClr val="FFFFFF"/>
                </a:solidFill>
                <a:effectLst/>
                <a:uLnTx/>
                <a:uFillTx/>
                <a:latin typeface="Segoe UI Semibold"/>
                <a:ea typeface="+mn-ea"/>
                <a:cs typeface="Segoe UI"/>
              </a:rPr>
              <a:t>pre-requisite to deploying AI responsibly</a:t>
            </a:r>
            <a:endParaRPr kumimoji="0" lang="en-US" b="0" i="0" u="none" strike="noStrike" kern="1200" cap="none" spc="-50" normalizeH="0" baseline="0" noProof="0">
              <a:ln w="3175">
                <a:noFill/>
              </a:ln>
              <a:solidFill>
                <a:srgbClr val="FFFFFF"/>
              </a:solidFill>
              <a:effectLst/>
              <a:uLnTx/>
              <a:uFillTx/>
              <a:latin typeface="Segoe UI Semibold"/>
              <a:ea typeface="+mn-ea"/>
              <a:cs typeface="Segoe UI" pitchFamily="34" charset="0"/>
            </a:endParaRPr>
          </a:p>
        </p:txBody>
      </p:sp>
      <p:sp>
        <p:nvSpPr>
          <p:cNvPr id="15" name="Graphic 4">
            <a:extLst>
              <a:ext uri="{FF2B5EF4-FFF2-40B4-BE49-F238E27FC236}">
                <a16:creationId xmlns:a16="http://schemas.microsoft.com/office/drawing/2014/main" id="{4C81ACD7-A0E5-DFB8-E492-7C7C281D33DE}"/>
              </a:ext>
            </a:extLst>
          </p:cNvPr>
          <p:cNvSpPr/>
          <p:nvPr/>
        </p:nvSpPr>
        <p:spPr>
          <a:xfrm>
            <a:off x="3338143" y="4799189"/>
            <a:ext cx="772877" cy="858761"/>
          </a:xfrm>
          <a:custGeom>
            <a:avLst/>
            <a:gdLst>
              <a:gd name="connsiteX0" fmla="*/ 540068 w 1028700"/>
              <a:gd name="connsiteY0" fmla="*/ 8573 h 1143011"/>
              <a:gd name="connsiteX1" fmla="*/ 985838 w 1028700"/>
              <a:gd name="connsiteY1" fmla="*/ 171450 h 1143011"/>
              <a:gd name="connsiteX2" fmla="*/ 1028700 w 1028700"/>
              <a:gd name="connsiteY2" fmla="*/ 214313 h 1143011"/>
              <a:gd name="connsiteX3" fmla="*/ 1028700 w 1028700"/>
              <a:gd name="connsiteY3" fmla="*/ 514350 h 1143011"/>
              <a:gd name="connsiteX4" fmla="*/ 530066 w 1028700"/>
              <a:gd name="connsiteY4" fmla="*/ 1140028 h 1143011"/>
              <a:gd name="connsiteX5" fmla="*/ 498634 w 1028700"/>
              <a:gd name="connsiteY5" fmla="*/ 1140028 h 1143011"/>
              <a:gd name="connsiteX6" fmla="*/ 0 w 1028700"/>
              <a:gd name="connsiteY6" fmla="*/ 514350 h 1143011"/>
              <a:gd name="connsiteX7" fmla="*/ 0 w 1028700"/>
              <a:gd name="connsiteY7" fmla="*/ 214313 h 1143011"/>
              <a:gd name="connsiteX8" fmla="*/ 42863 w 1028700"/>
              <a:gd name="connsiteY8" fmla="*/ 171450 h 1143011"/>
              <a:gd name="connsiteX9" fmla="*/ 488633 w 1028700"/>
              <a:gd name="connsiteY9" fmla="*/ 8573 h 1143011"/>
              <a:gd name="connsiteX10" fmla="*/ 540068 w 1028700"/>
              <a:gd name="connsiteY10" fmla="*/ 8573 h 1143011"/>
              <a:gd name="connsiteX11" fmla="*/ 514350 w 1028700"/>
              <a:gd name="connsiteY11" fmla="*/ 95898 h 1143011"/>
              <a:gd name="connsiteX12" fmla="*/ 85725 w 1028700"/>
              <a:gd name="connsiteY12" fmla="*/ 255918 h 1143011"/>
              <a:gd name="connsiteX13" fmla="*/ 85725 w 1028700"/>
              <a:gd name="connsiteY13" fmla="*/ 514350 h 1143011"/>
              <a:gd name="connsiteX14" fmla="*/ 514350 w 1028700"/>
              <a:gd name="connsiteY14" fmla="*/ 1053960 h 1143011"/>
              <a:gd name="connsiteX15" fmla="*/ 942975 w 1028700"/>
              <a:gd name="connsiteY15" fmla="*/ 514350 h 1143011"/>
              <a:gd name="connsiteX16" fmla="*/ 942975 w 1028700"/>
              <a:gd name="connsiteY16" fmla="*/ 255918 h 1143011"/>
              <a:gd name="connsiteX17" fmla="*/ 514350 w 1028700"/>
              <a:gd name="connsiteY17" fmla="*/ 95898 h 1143011"/>
              <a:gd name="connsiteX18" fmla="*/ 514350 w 1028700"/>
              <a:gd name="connsiteY18" fmla="*/ 800100 h 1143011"/>
              <a:gd name="connsiteX19" fmla="*/ 557213 w 1028700"/>
              <a:gd name="connsiteY19" fmla="*/ 842963 h 1143011"/>
              <a:gd name="connsiteX20" fmla="*/ 514350 w 1028700"/>
              <a:gd name="connsiteY20" fmla="*/ 885825 h 1143011"/>
              <a:gd name="connsiteX21" fmla="*/ 471488 w 1028700"/>
              <a:gd name="connsiteY21" fmla="*/ 842963 h 1143011"/>
              <a:gd name="connsiteX22" fmla="*/ 514350 w 1028700"/>
              <a:gd name="connsiteY22" fmla="*/ 800100 h 1143011"/>
              <a:gd name="connsiteX23" fmla="*/ 514350 w 1028700"/>
              <a:gd name="connsiteY23" fmla="*/ 285979 h 1143011"/>
              <a:gd name="connsiteX24" fmla="*/ 556812 w 1028700"/>
              <a:gd name="connsiteY24" fmla="*/ 323012 h 1143011"/>
              <a:gd name="connsiteX25" fmla="*/ 557213 w 1028700"/>
              <a:gd name="connsiteY25" fmla="*/ 328841 h 1143011"/>
              <a:gd name="connsiteX26" fmla="*/ 557213 w 1028700"/>
              <a:gd name="connsiteY26" fmla="*/ 700202 h 1143011"/>
              <a:gd name="connsiteX27" fmla="*/ 514339 w 1028700"/>
              <a:gd name="connsiteY27" fmla="*/ 743053 h 1143011"/>
              <a:gd name="connsiteX28" fmla="*/ 471888 w 1028700"/>
              <a:gd name="connsiteY28" fmla="*/ 706031 h 1143011"/>
              <a:gd name="connsiteX29" fmla="*/ 471488 w 1028700"/>
              <a:gd name="connsiteY29" fmla="*/ 700202 h 1143011"/>
              <a:gd name="connsiteX30" fmla="*/ 471488 w 1028700"/>
              <a:gd name="connsiteY30" fmla="*/ 328841 h 1143011"/>
              <a:gd name="connsiteX31" fmla="*/ 514350 w 1028700"/>
              <a:gd name="connsiteY31" fmla="*/ 285979 h 1143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028700" h="1143011">
                <a:moveTo>
                  <a:pt x="540068" y="8573"/>
                </a:moveTo>
                <a:cubicBezTo>
                  <a:pt x="685343" y="117558"/>
                  <a:pt x="833647" y="171450"/>
                  <a:pt x="985838" y="171450"/>
                </a:cubicBezTo>
                <a:cubicBezTo>
                  <a:pt x="1009509" y="171450"/>
                  <a:pt x="1028700" y="190640"/>
                  <a:pt x="1028700" y="214313"/>
                </a:cubicBezTo>
                <a:lnTo>
                  <a:pt x="1028700" y="514350"/>
                </a:lnTo>
                <a:cubicBezTo>
                  <a:pt x="1028700" y="800157"/>
                  <a:pt x="859650" y="1010183"/>
                  <a:pt x="530066" y="1140028"/>
                </a:cubicBezTo>
                <a:cubicBezTo>
                  <a:pt x="519968" y="1144006"/>
                  <a:pt x="508732" y="1144006"/>
                  <a:pt x="498634" y="1140028"/>
                </a:cubicBezTo>
                <a:cubicBezTo>
                  <a:pt x="169050" y="1010183"/>
                  <a:pt x="0" y="800100"/>
                  <a:pt x="0" y="514350"/>
                </a:cubicBezTo>
                <a:lnTo>
                  <a:pt x="0" y="214313"/>
                </a:lnTo>
                <a:cubicBezTo>
                  <a:pt x="0" y="190640"/>
                  <a:pt x="19190" y="171450"/>
                  <a:pt x="42863" y="171450"/>
                </a:cubicBezTo>
                <a:cubicBezTo>
                  <a:pt x="195053" y="171450"/>
                  <a:pt x="343357" y="117558"/>
                  <a:pt x="488633" y="8573"/>
                </a:cubicBezTo>
                <a:cubicBezTo>
                  <a:pt x="503874" y="-2858"/>
                  <a:pt x="524826" y="-2858"/>
                  <a:pt x="540068" y="8573"/>
                </a:cubicBezTo>
                <a:close/>
                <a:moveTo>
                  <a:pt x="514350" y="95898"/>
                </a:moveTo>
                <a:cubicBezTo>
                  <a:pt x="376047" y="193624"/>
                  <a:pt x="233001" y="247231"/>
                  <a:pt x="85725" y="255918"/>
                </a:cubicBezTo>
                <a:lnTo>
                  <a:pt x="85725" y="514350"/>
                </a:lnTo>
                <a:cubicBezTo>
                  <a:pt x="85725" y="757580"/>
                  <a:pt x="225914" y="936060"/>
                  <a:pt x="514350" y="1053960"/>
                </a:cubicBezTo>
                <a:cubicBezTo>
                  <a:pt x="802786" y="936060"/>
                  <a:pt x="942975" y="757580"/>
                  <a:pt x="942975" y="514350"/>
                </a:cubicBezTo>
                <a:lnTo>
                  <a:pt x="942975" y="255918"/>
                </a:lnTo>
                <a:cubicBezTo>
                  <a:pt x="795700" y="247231"/>
                  <a:pt x="652653" y="193624"/>
                  <a:pt x="514350" y="95898"/>
                </a:cubicBezTo>
                <a:close/>
                <a:moveTo>
                  <a:pt x="514350" y="800100"/>
                </a:moveTo>
                <a:cubicBezTo>
                  <a:pt x="538022" y="800100"/>
                  <a:pt x="557213" y="819291"/>
                  <a:pt x="557213" y="842963"/>
                </a:cubicBezTo>
                <a:cubicBezTo>
                  <a:pt x="557213" y="866634"/>
                  <a:pt x="538022" y="885825"/>
                  <a:pt x="514350" y="885825"/>
                </a:cubicBezTo>
                <a:cubicBezTo>
                  <a:pt x="490678" y="885825"/>
                  <a:pt x="471488" y="866634"/>
                  <a:pt x="471488" y="842963"/>
                </a:cubicBezTo>
                <a:cubicBezTo>
                  <a:pt x="471488" y="819291"/>
                  <a:pt x="490678" y="800100"/>
                  <a:pt x="514350" y="800100"/>
                </a:cubicBezTo>
                <a:close/>
                <a:moveTo>
                  <a:pt x="514350" y="285979"/>
                </a:moveTo>
                <a:cubicBezTo>
                  <a:pt x="535770" y="285980"/>
                  <a:pt x="553898" y="301792"/>
                  <a:pt x="556812" y="323012"/>
                </a:cubicBezTo>
                <a:lnTo>
                  <a:pt x="557213" y="328841"/>
                </a:lnTo>
                <a:lnTo>
                  <a:pt x="557213" y="700202"/>
                </a:lnTo>
                <a:cubicBezTo>
                  <a:pt x="557207" y="723873"/>
                  <a:pt x="538010" y="743059"/>
                  <a:pt x="514339" y="743053"/>
                </a:cubicBezTo>
                <a:cubicBezTo>
                  <a:pt x="492924" y="743047"/>
                  <a:pt x="474808" y="727239"/>
                  <a:pt x="471888" y="706031"/>
                </a:cubicBezTo>
                <a:lnTo>
                  <a:pt x="471488" y="700202"/>
                </a:lnTo>
                <a:lnTo>
                  <a:pt x="471488" y="328841"/>
                </a:lnTo>
                <a:cubicBezTo>
                  <a:pt x="471488" y="305169"/>
                  <a:pt x="490678" y="285979"/>
                  <a:pt x="514350" y="285979"/>
                </a:cubicBezTo>
                <a:close/>
              </a:path>
            </a:pathLst>
          </a:custGeom>
          <a:solidFill>
            <a:schemeClr val="bg1"/>
          </a:solidFill>
          <a:ln>
            <a:noFill/>
            <a:headEnd type="none" w="med" len="med"/>
            <a:tailEnd type="none" w="med" len="med"/>
          </a:ln>
          <a:effectLst>
            <a:outerShdw blurRad="63500" dist="1270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367" rtl="0" eaLnBrk="1" fontAlgn="base" latinLnBrk="0" hangingPunct="1">
              <a:lnSpc>
                <a:spcPct val="90000"/>
              </a:lnSpc>
              <a:spcBef>
                <a:spcPct val="0"/>
              </a:spcBef>
              <a:spcAft>
                <a:spcPct val="0"/>
              </a:spcAft>
              <a:buClrTx/>
              <a:buSzTx/>
              <a:buFontTx/>
              <a:buNone/>
              <a:tabLst/>
              <a:defRPr/>
            </a:pPr>
            <a:endParaRPr kumimoji="0" lang="en-US" sz="1600" b="1" i="0" u="none" strike="noStrike" kern="1200" cap="none" spc="0" normalizeH="0" baseline="0" noProof="0">
              <a:ln w="3175">
                <a:noFill/>
              </a:ln>
              <a:gradFill>
                <a:gsLst>
                  <a:gs pos="71910">
                    <a:srgbClr val="000000"/>
                  </a:gs>
                  <a:gs pos="53933">
                    <a:srgbClr val="000000"/>
                  </a:gs>
                </a:gsLst>
                <a:path path="circle">
                  <a:fillToRect l="100000" b="100000"/>
                </a:path>
              </a:gradFill>
              <a:effectLst/>
              <a:uLnTx/>
              <a:uFillTx/>
              <a:latin typeface="Segoe UI Semibold"/>
              <a:ea typeface="+mn-ea"/>
              <a:cs typeface="Segoe UI" pitchFamily="34" charset="0"/>
            </a:endParaRPr>
          </a:p>
        </p:txBody>
      </p:sp>
      <p:cxnSp>
        <p:nvCxnSpPr>
          <p:cNvPr id="7" name="Straight Connector 6">
            <a:extLst>
              <a:ext uri="{FF2B5EF4-FFF2-40B4-BE49-F238E27FC236}">
                <a16:creationId xmlns:a16="http://schemas.microsoft.com/office/drawing/2014/main" id="{FBC152EC-56D5-8EC7-0C15-DA2AE544888E}"/>
              </a:ext>
            </a:extLst>
          </p:cNvPr>
          <p:cNvCxnSpPr>
            <a:cxnSpLocks/>
          </p:cNvCxnSpPr>
          <p:nvPr/>
        </p:nvCxnSpPr>
        <p:spPr>
          <a:xfrm>
            <a:off x="4393096" y="1811803"/>
            <a:ext cx="6071330" cy="0"/>
          </a:xfrm>
          <a:prstGeom prst="line">
            <a:avLst/>
          </a:prstGeom>
          <a:solidFill>
            <a:schemeClr val="accent1"/>
          </a:solidFill>
          <a:ln w="190500">
            <a:solidFill>
              <a:srgbClr val="213656"/>
            </a:solid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grpSp>
        <p:nvGrpSpPr>
          <p:cNvPr id="19" name="Group 18">
            <a:extLst>
              <a:ext uri="{FF2B5EF4-FFF2-40B4-BE49-F238E27FC236}">
                <a16:creationId xmlns:a16="http://schemas.microsoft.com/office/drawing/2014/main" id="{8E507966-AEF0-89E9-DD47-DFB14DBA1620}"/>
              </a:ext>
            </a:extLst>
          </p:cNvPr>
          <p:cNvGrpSpPr/>
          <p:nvPr/>
        </p:nvGrpSpPr>
        <p:grpSpPr>
          <a:xfrm>
            <a:off x="9908257" y="1132793"/>
            <a:ext cx="1358020" cy="1358020"/>
            <a:chOff x="9908257" y="1132793"/>
            <a:chExt cx="1358020" cy="1358020"/>
          </a:xfrm>
        </p:grpSpPr>
        <p:sp>
          <p:nvSpPr>
            <p:cNvPr id="9" name="Oval 8">
              <a:extLst>
                <a:ext uri="{FF2B5EF4-FFF2-40B4-BE49-F238E27FC236}">
                  <a16:creationId xmlns:a16="http://schemas.microsoft.com/office/drawing/2014/main" id="{8129CA8A-D8D1-C175-D111-0F577FC0D0A9}"/>
                </a:ext>
              </a:extLst>
            </p:cNvPr>
            <p:cNvSpPr/>
            <p:nvPr/>
          </p:nvSpPr>
          <p:spPr bwMode="auto">
            <a:xfrm>
              <a:off x="9908257" y="1132793"/>
              <a:ext cx="1358020" cy="1358020"/>
            </a:xfrm>
            <a:prstGeom prst="ellipse">
              <a:avLst/>
            </a:prstGeom>
            <a:solidFill>
              <a:srgbClr val="F4F3F5"/>
            </a:solidFill>
            <a:ln w="190500">
              <a:solidFill>
                <a:srgbClr val="213656"/>
              </a:solid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endParaRPr kumimoji="0" lang="en-GB" sz="1600" b="0" i="0" u="none" strike="noStrike" kern="1200" cap="none" spc="0" normalizeH="0" baseline="0" noProof="0">
                <a:ln>
                  <a:noFill/>
                </a:ln>
                <a:solidFill>
                  <a:srgbClr val="000000"/>
                </a:solidFill>
                <a:effectLst/>
                <a:uLnTx/>
                <a:uFillTx/>
                <a:latin typeface="Segoe UI Semibold"/>
                <a:ea typeface="+mn-ea"/>
                <a:cs typeface="+mn-cs"/>
              </a:endParaRPr>
            </a:p>
          </p:txBody>
        </p:sp>
        <p:grpSp>
          <p:nvGrpSpPr>
            <p:cNvPr id="10" name="Group 9" descr="Quotation icon">
              <a:extLst>
                <a:ext uri="{FF2B5EF4-FFF2-40B4-BE49-F238E27FC236}">
                  <a16:creationId xmlns:a16="http://schemas.microsoft.com/office/drawing/2014/main" id="{FDA88DA3-C24D-DFD5-38B2-2952C743E89B}"/>
                </a:ext>
              </a:extLst>
            </p:cNvPr>
            <p:cNvGrpSpPr/>
            <p:nvPr/>
          </p:nvGrpSpPr>
          <p:grpSpPr>
            <a:xfrm>
              <a:off x="10220342" y="1444878"/>
              <a:ext cx="733850" cy="733850"/>
              <a:chOff x="539750" y="2503353"/>
              <a:chExt cx="640080" cy="640080"/>
            </a:xfrm>
          </p:grpSpPr>
          <p:sp>
            <p:nvSpPr>
              <p:cNvPr id="11" name="Oval 10">
                <a:extLst>
                  <a:ext uri="{FF2B5EF4-FFF2-40B4-BE49-F238E27FC236}">
                    <a16:creationId xmlns:a16="http://schemas.microsoft.com/office/drawing/2014/main" id="{7C47ED54-8BAA-8303-A1FA-2BAAFDFA553B}"/>
                  </a:ext>
                  <a:ext uri="{C183D7F6-B498-43B3-948B-1728B52AA6E4}">
                    <adec:decorative xmlns:adec="http://schemas.microsoft.com/office/drawing/2017/decorative" val="1"/>
                  </a:ext>
                </a:extLst>
              </p:cNvPr>
              <p:cNvSpPr/>
              <p:nvPr/>
            </p:nvSpPr>
            <p:spPr bwMode="auto">
              <a:xfrm>
                <a:off x="539750" y="2503353"/>
                <a:ext cx="640080" cy="640080"/>
              </a:xfrm>
              <a:prstGeom prst="ellipse">
                <a:avLst/>
              </a:prstGeom>
              <a:solidFill>
                <a:srgbClr val="213656"/>
              </a:solidFill>
              <a:ln>
                <a:solidFill>
                  <a:srgbClr val="213656"/>
                </a:solidFill>
                <a:headEnd type="none" w="med" len="med"/>
                <a:tailEnd type="none" w="med" len="med"/>
              </a:ln>
              <a:effectLst>
                <a:outerShdw blurRad="63500" algn="ctr"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2" name="Graphic 11">
                <a:extLst>
                  <a:ext uri="{FF2B5EF4-FFF2-40B4-BE49-F238E27FC236}">
                    <a16:creationId xmlns:a16="http://schemas.microsoft.com/office/drawing/2014/main" id="{A193CC60-47CF-B9B9-5BCA-C9D243364259}"/>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flipH="1" flipV="1">
                <a:off x="594245" y="2557847"/>
                <a:ext cx="531092" cy="531092"/>
              </a:xfrm>
              <a:prstGeom prst="rect">
                <a:avLst/>
              </a:prstGeom>
            </p:spPr>
          </p:pic>
        </p:grpSp>
      </p:grpSp>
      <p:sp>
        <p:nvSpPr>
          <p:cNvPr id="2" name="Rectangle 1">
            <a:extLst>
              <a:ext uri="{FF2B5EF4-FFF2-40B4-BE49-F238E27FC236}">
                <a16:creationId xmlns:a16="http://schemas.microsoft.com/office/drawing/2014/main" id="{4C20CE15-24DF-3716-38C4-6816257AA094}"/>
              </a:ext>
            </a:extLst>
          </p:cNvPr>
          <p:cNvSpPr/>
          <p:nvPr/>
        </p:nvSpPr>
        <p:spPr bwMode="auto">
          <a:xfrm>
            <a:off x="476854" y="6199078"/>
            <a:ext cx="3048000" cy="311888"/>
          </a:xfrm>
          <a:prstGeom prst="rect">
            <a:avLst/>
          </a:prstGeom>
          <a:solidFill>
            <a:srgbClr val="243A5D"/>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GB" sz="2000" err="1">
              <a:solidFill>
                <a:srgbClr val="FFFFFF"/>
              </a:solidFill>
              <a:ea typeface="Segoe UI" pitchFamily="34" charset="0"/>
              <a:cs typeface="Segoe UI" pitchFamily="34" charset="0"/>
            </a:endParaRPr>
          </a:p>
        </p:txBody>
      </p:sp>
    </p:spTree>
    <p:extLst>
      <p:ext uri="{BB962C8B-B14F-4D97-AF65-F5344CB8AC3E}">
        <p14:creationId xmlns:p14="http://schemas.microsoft.com/office/powerpoint/2010/main" val="3108106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250"/>
                                        <p:tgtEl>
                                          <p:spTgt spid="15"/>
                                        </p:tgtEl>
                                      </p:cBhvr>
                                    </p:animEffect>
                                  </p:childTnLst>
                                </p:cTn>
                              </p:par>
                              <p:par>
                                <p:cTn id="8" presetID="42" presetClass="path" presetSubtype="0" decel="100000" fill="hold" grpId="1" nodeType="withEffect">
                                  <p:stCondLst>
                                    <p:cond delay="250"/>
                                  </p:stCondLst>
                                  <p:childTnLst>
                                    <p:animMotion origin="layout" path="M -0.01719 -0.00023 L 3.95833E-6 2.59259E-6 " pathEditMode="relative" rAng="0" ptsTypes="AA">
                                      <p:cBhvr>
                                        <p:cTn id="9" dur="500" fill="hold"/>
                                        <p:tgtEl>
                                          <p:spTgt spid="15"/>
                                        </p:tgtEl>
                                        <p:attrNameLst>
                                          <p:attrName>ppt_x</p:attrName>
                                          <p:attrName>ppt_y</p:attrName>
                                        </p:attrNameLst>
                                      </p:cBhvr>
                                      <p:rCtr x="859" y="0"/>
                                    </p:animMotion>
                                  </p:childTnLst>
                                </p:cTn>
                              </p:par>
                              <p:par>
                                <p:cTn id="10" presetID="22" presetClass="entr" presetSubtype="8" fill="hold" nodeType="withEffect">
                                  <p:stCondLst>
                                    <p:cond delay="50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par>
                                <p:cTn id="13" presetID="10" presetClass="entr" presetSubtype="0" fill="hold" grpId="0" nodeType="withEffect">
                                  <p:stCondLst>
                                    <p:cond delay="60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250"/>
                                        <p:tgtEl>
                                          <p:spTgt spid="6"/>
                                        </p:tgtEl>
                                      </p:cBhvr>
                                    </p:animEffect>
                                  </p:childTnLst>
                                </p:cTn>
                              </p:par>
                              <p:par>
                                <p:cTn id="16" presetID="42" presetClass="path" presetSubtype="0" decel="100000" fill="hold" grpId="1" nodeType="withEffect">
                                  <p:stCondLst>
                                    <p:cond delay="600"/>
                                  </p:stCondLst>
                                  <p:childTnLst>
                                    <p:animMotion origin="layout" path="M -0.01718 -0.00024 L -3.125E-6 4.07407E-6 " pathEditMode="relative" rAng="0" ptsTypes="AA">
                                      <p:cBhvr>
                                        <p:cTn id="17" dur="500" fill="hold"/>
                                        <p:tgtEl>
                                          <p:spTgt spid="6"/>
                                        </p:tgtEl>
                                        <p:attrNameLst>
                                          <p:attrName>ppt_x</p:attrName>
                                          <p:attrName>ppt_y</p:attrName>
                                        </p:attrNameLst>
                                      </p:cBhvr>
                                      <p:rCtr x="859" y="0"/>
                                    </p:animMotion>
                                  </p:childTnLst>
                                </p:cTn>
                              </p:par>
                              <p:par>
                                <p:cTn id="18" presetID="10" presetClass="entr" presetSubtype="0" fill="hold" grpId="0" nodeType="withEffect">
                                  <p:stCondLst>
                                    <p:cond delay="75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250"/>
                                        <p:tgtEl>
                                          <p:spTgt spid="8"/>
                                        </p:tgtEl>
                                      </p:cBhvr>
                                    </p:animEffect>
                                  </p:childTnLst>
                                </p:cTn>
                              </p:par>
                              <p:par>
                                <p:cTn id="21" presetID="42" presetClass="path" presetSubtype="0" decel="100000" fill="hold" grpId="1" nodeType="withEffect">
                                  <p:stCondLst>
                                    <p:cond delay="750"/>
                                  </p:stCondLst>
                                  <p:childTnLst>
                                    <p:animMotion origin="layout" path="M -0.01719 -0.00023 L 3.95833E-6 2.59259E-6 " pathEditMode="relative" rAng="0" ptsTypes="AA">
                                      <p:cBhvr>
                                        <p:cTn id="22" dur="500" fill="hold"/>
                                        <p:tgtEl>
                                          <p:spTgt spid="8"/>
                                        </p:tgtEl>
                                        <p:attrNameLst>
                                          <p:attrName>ppt_x</p:attrName>
                                          <p:attrName>ppt_y</p:attrName>
                                        </p:attrNameLst>
                                      </p:cBhvr>
                                      <p:rCtr x="859" y="0"/>
                                    </p:animMotion>
                                  </p:childTnLst>
                                </p:cTn>
                              </p:par>
                              <p:par>
                                <p:cTn id="23" presetID="10" presetClass="entr" presetSubtype="0" fill="hold" nodeType="withEffect">
                                  <p:stCondLst>
                                    <p:cond delay="75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500"/>
                                        <p:tgtEl>
                                          <p:spTgt spid="19"/>
                                        </p:tgtEl>
                                      </p:cBhvr>
                                    </p:animEffect>
                                  </p:childTnLst>
                                </p:cTn>
                              </p:par>
                              <p:par>
                                <p:cTn id="26" presetID="6" presetClass="emph" presetSubtype="0" fill="hold" nodeType="withEffect">
                                  <p:stCondLst>
                                    <p:cond delay="750"/>
                                  </p:stCondLst>
                                  <p:childTnLst>
                                    <p:animScale>
                                      <p:cBhvr>
                                        <p:cTn id="27" dur="10" fill="hold"/>
                                        <p:tgtEl>
                                          <p:spTgt spid="19"/>
                                        </p:tgtEl>
                                      </p:cBhvr>
                                      <p:by x="50000" y="50000"/>
                                    </p:animScale>
                                  </p:childTnLst>
                                </p:cTn>
                              </p:par>
                              <p:par>
                                <p:cTn id="28" presetID="6" presetClass="emph" presetSubtype="0" decel="100000" fill="hold" nodeType="withEffect">
                                  <p:stCondLst>
                                    <p:cond delay="750"/>
                                  </p:stCondLst>
                                  <p:childTnLst>
                                    <p:animScale>
                                      <p:cBhvr>
                                        <p:cTn id="29" dur="500" fill="hold"/>
                                        <p:tgtEl>
                                          <p:spTgt spid="19"/>
                                        </p:tgtEl>
                                      </p:cBhvr>
                                      <p:by x="200000" y="2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8" grpId="0"/>
      <p:bldP spid="8" grpId="1"/>
      <p:bldP spid="15" grpId="0" animBg="1"/>
      <p:bldP spid="15"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228A7A0-8B8F-D396-26DC-7A0D5D502308}"/>
              </a:ext>
            </a:extLst>
          </p:cNvPr>
          <p:cNvSpPr/>
          <p:nvPr/>
        </p:nvSpPr>
        <p:spPr bwMode="auto">
          <a:xfrm>
            <a:off x="391129" y="5936512"/>
            <a:ext cx="3048000" cy="311888"/>
          </a:xfrm>
          <a:prstGeom prst="rect">
            <a:avLst/>
          </a:prstGeom>
          <a:solidFill>
            <a:srgbClr val="243A5D"/>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GB" sz="2000">
              <a:solidFill>
                <a:srgbClr val="FFFFFF"/>
              </a:solidFill>
              <a:ea typeface="Segoe UI" pitchFamily="34" charset="0"/>
              <a:cs typeface="Segoe UI" pitchFamily="34" charset="0"/>
            </a:endParaRPr>
          </a:p>
        </p:txBody>
      </p:sp>
      <p:sp>
        <p:nvSpPr>
          <p:cNvPr id="611" name="Rectangle: Rounded Corners 610" hidden="1">
            <a:extLst>
              <a:ext uri="{FF2B5EF4-FFF2-40B4-BE49-F238E27FC236}">
                <a16:creationId xmlns:a16="http://schemas.microsoft.com/office/drawing/2014/main" id="{CE25DC38-2778-F622-C323-88CD02F69FB8}"/>
              </a:ext>
              <a:ext uri="{C183D7F6-B498-43B3-948B-1728B52AA6E4}">
                <adec:decorative xmlns:adec="http://schemas.microsoft.com/office/drawing/2017/decorative" val="1"/>
              </a:ext>
            </a:extLst>
          </p:cNvPr>
          <p:cNvSpPr/>
          <p:nvPr/>
        </p:nvSpPr>
        <p:spPr bwMode="auto">
          <a:xfrm>
            <a:off x="2925287" y="5847573"/>
            <a:ext cx="6326187" cy="295521"/>
          </a:xfrm>
          <a:prstGeom prst="roundRect">
            <a:avLst>
              <a:gd name="adj" fmla="val 50000"/>
            </a:avLst>
          </a:prstGeom>
          <a:noFill/>
          <a:ln>
            <a:solidFill>
              <a:schemeClr val="bg1">
                <a:lumMod val="9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5" name="Title 4">
            <a:extLst>
              <a:ext uri="{FF2B5EF4-FFF2-40B4-BE49-F238E27FC236}">
                <a16:creationId xmlns:a16="http://schemas.microsoft.com/office/drawing/2014/main" id="{B2ED2210-57CA-A4CC-5181-F9613A57467F}"/>
              </a:ext>
            </a:extLst>
          </p:cNvPr>
          <p:cNvSpPr>
            <a:spLocks noGrp="1"/>
          </p:cNvSpPr>
          <p:nvPr>
            <p:ph type="title"/>
          </p:nvPr>
        </p:nvSpPr>
        <p:spPr>
          <a:xfrm>
            <a:off x="588263" y="457200"/>
            <a:ext cx="11018520" cy="553998"/>
          </a:xfrm>
        </p:spPr>
        <p:txBody>
          <a:bodyPr/>
          <a:lstStyle/>
          <a:p>
            <a:r>
              <a:rPr lang="en-GB">
                <a:cs typeface="Segoe UI Semibold"/>
              </a:rPr>
              <a:t>Shadow AI can bring more dark usage </a:t>
            </a:r>
            <a:endParaRPr lang="en-GB">
              <a:solidFill>
                <a:srgbClr val="000000"/>
              </a:solidFill>
              <a:cs typeface="Segoe UI Semibold"/>
            </a:endParaRPr>
          </a:p>
        </p:txBody>
      </p:sp>
      <p:sp>
        <p:nvSpPr>
          <p:cNvPr id="15" name="Rectangle 14">
            <a:extLst>
              <a:ext uri="{FF2B5EF4-FFF2-40B4-BE49-F238E27FC236}">
                <a16:creationId xmlns:a16="http://schemas.microsoft.com/office/drawing/2014/main" id="{6FF0FCFF-54DB-9BA6-38A6-346061215531}"/>
              </a:ext>
            </a:extLst>
          </p:cNvPr>
          <p:cNvSpPr/>
          <p:nvPr/>
        </p:nvSpPr>
        <p:spPr bwMode="auto">
          <a:xfrm>
            <a:off x="543529" y="6088912"/>
            <a:ext cx="3048000" cy="311888"/>
          </a:xfrm>
          <a:prstGeom prst="rect">
            <a:avLst/>
          </a:prstGeom>
          <a:solidFill>
            <a:srgbClr val="243A5D"/>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GB" sz="2000" err="1">
              <a:solidFill>
                <a:srgbClr val="FFFFFF"/>
              </a:solidFill>
              <a:ea typeface="Segoe UI" pitchFamily="34" charset="0"/>
              <a:cs typeface="Segoe UI" pitchFamily="34" charset="0"/>
            </a:endParaRPr>
          </a:p>
        </p:txBody>
      </p:sp>
      <p:sp>
        <p:nvSpPr>
          <p:cNvPr id="696" name="TextBox 695">
            <a:extLst>
              <a:ext uri="{FF2B5EF4-FFF2-40B4-BE49-F238E27FC236}">
                <a16:creationId xmlns:a16="http://schemas.microsoft.com/office/drawing/2014/main" id="{76D1B307-C4C8-29F5-AA88-8D2299E3FDB1}"/>
              </a:ext>
            </a:extLst>
          </p:cNvPr>
          <p:cNvSpPr txBox="1"/>
          <p:nvPr/>
        </p:nvSpPr>
        <p:spPr>
          <a:xfrm flipH="1">
            <a:off x="791781" y="6310274"/>
            <a:ext cx="6834689" cy="369332"/>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30000" noProof="0">
                <a:ln>
                  <a:noFill/>
                </a:ln>
                <a:solidFill>
                  <a:srgbClr val="000000"/>
                </a:solidFill>
                <a:effectLst/>
                <a:uLnTx/>
                <a:uFillTx/>
                <a:latin typeface="Segoe UI"/>
                <a:ea typeface="+mn-ea"/>
                <a:cs typeface="+mn-cs"/>
              </a:rPr>
              <a:t>1</a:t>
            </a:r>
            <a:r>
              <a:rPr kumimoji="0" lang="en-US" sz="800" b="0" i="0" u="none" strike="noStrike" kern="1200" cap="none" spc="0" normalizeH="0" baseline="0" noProof="0">
                <a:ln>
                  <a:noFill/>
                </a:ln>
                <a:solidFill>
                  <a:srgbClr val="000000"/>
                </a:solidFill>
                <a:effectLst/>
                <a:uLnTx/>
                <a:uFillTx/>
                <a:latin typeface="Segoe UI"/>
                <a:ea typeface="+mn-ea"/>
                <a:cs typeface="+mn-cs"/>
              </a:rPr>
              <a:t> </a:t>
            </a:r>
            <a:r>
              <a:rPr kumimoji="0" lang="en-US" sz="800" b="0" i="0" u="none" strike="noStrike" kern="1200" cap="none" spc="0" normalizeH="0" baseline="0" noProof="0">
                <a:ln>
                  <a:noFill/>
                </a:ln>
                <a:solidFill>
                  <a:srgbClr val="000000"/>
                </a:solidFill>
                <a:effectLst/>
                <a:uLnTx/>
                <a:uFillTx/>
                <a:latin typeface="Segoe UI"/>
                <a:ea typeface="Calibri" panose="020F0502020204030204" pitchFamily="34" charset="0"/>
                <a:cs typeface="Arial" panose="020B0604020202020204" pitchFamily="34" charset="0"/>
              </a:rPr>
              <a:t>Gartner®, Infographic: Build Business Technologists' Cyber Judgment to Improve Risk Decision Making, 23 March 2023. GARTNER is a registered trademark and service mark of Gartner, Inc. and/or its affiliates in the U.S. and internationally and is used herein with permission. All rights reserved.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000000"/>
              </a:solidFill>
              <a:effectLst/>
              <a:uLnTx/>
              <a:uFillTx/>
              <a:latin typeface="Segoe UI"/>
              <a:ea typeface="+mn-ea"/>
              <a:cs typeface="+mn-cs"/>
            </a:endParaRPr>
          </a:p>
        </p:txBody>
      </p:sp>
      <p:sp>
        <p:nvSpPr>
          <p:cNvPr id="3" name="TextBox 2">
            <a:extLst>
              <a:ext uri="{FF2B5EF4-FFF2-40B4-BE49-F238E27FC236}">
                <a16:creationId xmlns:a16="http://schemas.microsoft.com/office/drawing/2014/main" id="{29D9F541-0353-FF1E-E5B4-BC03B187E65B}"/>
              </a:ext>
            </a:extLst>
          </p:cNvPr>
          <p:cNvSpPr txBox="1"/>
          <p:nvPr/>
        </p:nvSpPr>
        <p:spPr>
          <a:xfrm>
            <a:off x="791781" y="6089409"/>
            <a:ext cx="5394960" cy="123111"/>
          </a:xfrm>
          <a:prstGeom prst="rect">
            <a:avLst/>
          </a:prstGeom>
          <a:noFill/>
        </p:spPr>
        <p:txBody>
          <a:bodyPr wrap="square" lIns="0" tIns="0" rIns="0" bIns="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black"/>
                </a:solidFill>
                <a:effectLst/>
                <a:uLnTx/>
                <a:uFillTx/>
                <a:latin typeface="Segoe UI"/>
                <a:ea typeface="+mn-ea"/>
                <a:cs typeface="+mn-cs"/>
              </a:rPr>
              <a:t>* % of CISOs and Security Decision Makers (</a:t>
            </a:r>
            <a:r>
              <a:rPr kumimoji="0" lang="en-US" sz="800" b="0" i="0" u="none" strike="noStrike" kern="1200" cap="none" spc="0" normalizeH="0" baseline="0" noProof="0">
                <a:ln>
                  <a:noFill/>
                </a:ln>
                <a:solidFill>
                  <a:prstClr val="black"/>
                </a:solidFill>
                <a:effectLst/>
                <a:uLnTx/>
                <a:uFillTx/>
                <a:latin typeface="Segoe UI"/>
                <a:ea typeface="+mn-ea"/>
                <a:cs typeface="+mn-cs"/>
                <a:hlinkClick r:id="rId3"/>
              </a:rPr>
              <a:t>ISMG First Annual Generative AI Study: Business rewards vs. Security Risks</a:t>
            </a:r>
            <a:r>
              <a:rPr kumimoji="0" lang="en-US" sz="800" b="0" i="0" u="none" strike="noStrike" kern="1200" cap="none" spc="0" normalizeH="0" baseline="0" noProof="0">
                <a:ln>
                  <a:noFill/>
                </a:ln>
                <a:solidFill>
                  <a:prstClr val="black"/>
                </a:solidFill>
                <a:effectLst/>
                <a:uLnTx/>
                <a:uFillTx/>
                <a:latin typeface="Segoe UI"/>
                <a:ea typeface="+mn-ea"/>
                <a:cs typeface="+mn-cs"/>
              </a:rPr>
              <a:t>)</a:t>
            </a:r>
          </a:p>
        </p:txBody>
      </p:sp>
      <p:pic>
        <p:nvPicPr>
          <p:cNvPr id="699" name="Picture 698" descr="A blue circle with numbers and text&#10;&#10;Description automatically generated">
            <a:extLst>
              <a:ext uri="{FF2B5EF4-FFF2-40B4-BE49-F238E27FC236}">
                <a16:creationId xmlns:a16="http://schemas.microsoft.com/office/drawing/2014/main" id="{78D46935-13F2-F97D-8997-A9D758A6FD5E}"/>
              </a:ext>
            </a:extLst>
          </p:cNvPr>
          <p:cNvPicPr>
            <a:picLocks noChangeAspect="1"/>
          </p:cNvPicPr>
          <p:nvPr/>
        </p:nvPicPr>
        <p:blipFill>
          <a:blip r:embed="rId4"/>
          <a:stretch>
            <a:fillRect/>
          </a:stretch>
        </p:blipFill>
        <p:spPr>
          <a:xfrm>
            <a:off x="182352" y="1996112"/>
            <a:ext cx="2484979" cy="358337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Picture 5">
            <a:extLst>
              <a:ext uri="{FF2B5EF4-FFF2-40B4-BE49-F238E27FC236}">
                <a16:creationId xmlns:a16="http://schemas.microsoft.com/office/drawing/2014/main" id="{74E95303-2DB2-951E-BD5E-5A1C9BC567D7}"/>
              </a:ext>
            </a:extLst>
          </p:cNvPr>
          <p:cNvPicPr>
            <a:picLocks noChangeAspect="1"/>
          </p:cNvPicPr>
          <p:nvPr/>
        </p:nvPicPr>
        <p:blipFill>
          <a:blip r:embed="rId5"/>
          <a:stretch>
            <a:fillRect/>
          </a:stretch>
        </p:blipFill>
        <p:spPr>
          <a:xfrm>
            <a:off x="3677254" y="1996112"/>
            <a:ext cx="8239036" cy="358337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nvGrpSpPr>
          <p:cNvPr id="7" name="Group 6">
            <a:extLst>
              <a:ext uri="{FF2B5EF4-FFF2-40B4-BE49-F238E27FC236}">
                <a16:creationId xmlns:a16="http://schemas.microsoft.com/office/drawing/2014/main" id="{96FAD574-148F-B83C-3A82-65A987213733}"/>
              </a:ext>
            </a:extLst>
          </p:cNvPr>
          <p:cNvGrpSpPr/>
          <p:nvPr/>
        </p:nvGrpSpPr>
        <p:grpSpPr>
          <a:xfrm>
            <a:off x="2917977" y="3505626"/>
            <a:ext cx="606877" cy="564349"/>
            <a:chOff x="10689786" y="171645"/>
            <a:chExt cx="913951" cy="849904"/>
          </a:xfrm>
          <a:solidFill>
            <a:schemeClr val="bg2"/>
          </a:solidFill>
        </p:grpSpPr>
        <p:sp>
          <p:nvSpPr>
            <p:cNvPr id="8" name="Graphic 4">
              <a:extLst>
                <a:ext uri="{FF2B5EF4-FFF2-40B4-BE49-F238E27FC236}">
                  <a16:creationId xmlns:a16="http://schemas.microsoft.com/office/drawing/2014/main" id="{C8C81E3E-3694-95BF-699F-B863EBAF878E}"/>
                </a:ext>
              </a:extLst>
            </p:cNvPr>
            <p:cNvSpPr/>
            <p:nvPr userDrawn="1"/>
          </p:nvSpPr>
          <p:spPr>
            <a:xfrm>
              <a:off x="10689786" y="171645"/>
              <a:ext cx="521445" cy="849904"/>
            </a:xfrm>
            <a:custGeom>
              <a:avLst/>
              <a:gdLst>
                <a:gd name="connsiteX0" fmla="*/ 0 w 1187037"/>
                <a:gd name="connsiteY0" fmla="*/ 203666 h 1934760"/>
                <a:gd name="connsiteX1" fmla="*/ 56674 w 1187037"/>
                <a:gd name="connsiteY1" fmla="*/ 62696 h 1934760"/>
                <a:gd name="connsiteX2" fmla="*/ 344710 w 1187037"/>
                <a:gd name="connsiteY2" fmla="*/ 56695 h 1934760"/>
                <a:gd name="connsiteX3" fmla="*/ 1124331 w 1187037"/>
                <a:gd name="connsiteY3" fmla="*/ 804408 h 1934760"/>
                <a:gd name="connsiteX4" fmla="*/ 1187006 w 1187037"/>
                <a:gd name="connsiteY4" fmla="*/ 947187 h 1934760"/>
                <a:gd name="connsiteX5" fmla="*/ 1130332 w 1187037"/>
                <a:gd name="connsiteY5" fmla="*/ 1092444 h 1934760"/>
                <a:gd name="connsiteX6" fmla="*/ 382619 w 1187037"/>
                <a:gd name="connsiteY6" fmla="*/ 1872065 h 1934760"/>
                <a:gd name="connsiteX7" fmla="*/ 94583 w 1187037"/>
                <a:gd name="connsiteY7" fmla="*/ 1878066 h 1934760"/>
                <a:gd name="connsiteX8" fmla="*/ 88583 w 1187037"/>
                <a:gd name="connsiteY8" fmla="*/ 1590030 h 1934760"/>
                <a:gd name="connsiteX9" fmla="*/ 695325 w 1187037"/>
                <a:gd name="connsiteY9" fmla="*/ 957474 h 1934760"/>
                <a:gd name="connsiteX10" fmla="*/ 62675 w 1187037"/>
                <a:gd name="connsiteY10" fmla="*/ 350732 h 1934760"/>
                <a:gd name="connsiteX11" fmla="*/ 0 w 1187037"/>
                <a:gd name="connsiteY11" fmla="*/ 203666 h 1934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87037" h="1934760">
                  <a:moveTo>
                    <a:pt x="0" y="203666"/>
                  </a:moveTo>
                  <a:cubicBezTo>
                    <a:pt x="0" y="152993"/>
                    <a:pt x="18860" y="102225"/>
                    <a:pt x="56674" y="62696"/>
                  </a:cubicBezTo>
                  <a:cubicBezTo>
                    <a:pt x="134493" y="-18457"/>
                    <a:pt x="263462" y="-21219"/>
                    <a:pt x="344710" y="56695"/>
                  </a:cubicBezTo>
                  <a:lnTo>
                    <a:pt x="1124331" y="804408"/>
                  </a:lnTo>
                  <a:cubicBezTo>
                    <a:pt x="1163288" y="841841"/>
                    <a:pt x="1185863" y="893181"/>
                    <a:pt x="1187006" y="947187"/>
                  </a:cubicBezTo>
                  <a:cubicBezTo>
                    <a:pt x="1187958" y="1000813"/>
                    <a:pt x="1167765" y="1053486"/>
                    <a:pt x="1130332" y="1092444"/>
                  </a:cubicBezTo>
                  <a:lnTo>
                    <a:pt x="382619" y="1872065"/>
                  </a:lnTo>
                  <a:cubicBezTo>
                    <a:pt x="304800" y="1953218"/>
                    <a:pt x="175831" y="1955980"/>
                    <a:pt x="94583" y="1878066"/>
                  </a:cubicBezTo>
                  <a:cubicBezTo>
                    <a:pt x="13335" y="1800151"/>
                    <a:pt x="10668" y="1671278"/>
                    <a:pt x="88583" y="1590030"/>
                  </a:cubicBezTo>
                  <a:lnTo>
                    <a:pt x="695325" y="957474"/>
                  </a:lnTo>
                  <a:lnTo>
                    <a:pt x="62675" y="350732"/>
                  </a:lnTo>
                  <a:cubicBezTo>
                    <a:pt x="20955" y="310727"/>
                    <a:pt x="0" y="257292"/>
                    <a:pt x="0" y="203666"/>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9" name="Graphic 4">
              <a:extLst>
                <a:ext uri="{FF2B5EF4-FFF2-40B4-BE49-F238E27FC236}">
                  <a16:creationId xmlns:a16="http://schemas.microsoft.com/office/drawing/2014/main" id="{1B4220F3-51C8-E04A-943D-4A17E96C3EFE}"/>
                </a:ext>
              </a:extLst>
            </p:cNvPr>
            <p:cNvSpPr/>
            <p:nvPr userDrawn="1"/>
          </p:nvSpPr>
          <p:spPr>
            <a:xfrm>
              <a:off x="11082293" y="171645"/>
              <a:ext cx="521444" cy="849904"/>
            </a:xfrm>
            <a:custGeom>
              <a:avLst/>
              <a:gdLst>
                <a:gd name="connsiteX0" fmla="*/ 0 w 1187037"/>
                <a:gd name="connsiteY0" fmla="*/ 203666 h 1934760"/>
                <a:gd name="connsiteX1" fmla="*/ 56674 w 1187037"/>
                <a:gd name="connsiteY1" fmla="*/ 62696 h 1934760"/>
                <a:gd name="connsiteX2" fmla="*/ 344710 w 1187037"/>
                <a:gd name="connsiteY2" fmla="*/ 56695 h 1934760"/>
                <a:gd name="connsiteX3" fmla="*/ 1124331 w 1187037"/>
                <a:gd name="connsiteY3" fmla="*/ 804408 h 1934760"/>
                <a:gd name="connsiteX4" fmla="*/ 1187006 w 1187037"/>
                <a:gd name="connsiteY4" fmla="*/ 947187 h 1934760"/>
                <a:gd name="connsiteX5" fmla="*/ 1130332 w 1187037"/>
                <a:gd name="connsiteY5" fmla="*/ 1092444 h 1934760"/>
                <a:gd name="connsiteX6" fmla="*/ 382619 w 1187037"/>
                <a:gd name="connsiteY6" fmla="*/ 1872065 h 1934760"/>
                <a:gd name="connsiteX7" fmla="*/ 94583 w 1187037"/>
                <a:gd name="connsiteY7" fmla="*/ 1878066 h 1934760"/>
                <a:gd name="connsiteX8" fmla="*/ 88583 w 1187037"/>
                <a:gd name="connsiteY8" fmla="*/ 1590030 h 1934760"/>
                <a:gd name="connsiteX9" fmla="*/ 695325 w 1187037"/>
                <a:gd name="connsiteY9" fmla="*/ 957474 h 1934760"/>
                <a:gd name="connsiteX10" fmla="*/ 62675 w 1187037"/>
                <a:gd name="connsiteY10" fmla="*/ 350732 h 1934760"/>
                <a:gd name="connsiteX11" fmla="*/ 0 w 1187037"/>
                <a:gd name="connsiteY11" fmla="*/ 203666 h 1934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87037" h="1934760">
                  <a:moveTo>
                    <a:pt x="0" y="203666"/>
                  </a:moveTo>
                  <a:cubicBezTo>
                    <a:pt x="0" y="152993"/>
                    <a:pt x="18860" y="102225"/>
                    <a:pt x="56674" y="62696"/>
                  </a:cubicBezTo>
                  <a:cubicBezTo>
                    <a:pt x="134493" y="-18457"/>
                    <a:pt x="263462" y="-21219"/>
                    <a:pt x="344710" y="56695"/>
                  </a:cubicBezTo>
                  <a:lnTo>
                    <a:pt x="1124331" y="804408"/>
                  </a:lnTo>
                  <a:cubicBezTo>
                    <a:pt x="1163288" y="841841"/>
                    <a:pt x="1185863" y="893181"/>
                    <a:pt x="1187006" y="947187"/>
                  </a:cubicBezTo>
                  <a:cubicBezTo>
                    <a:pt x="1187958" y="1000813"/>
                    <a:pt x="1167765" y="1053486"/>
                    <a:pt x="1130332" y="1092444"/>
                  </a:cubicBezTo>
                  <a:lnTo>
                    <a:pt x="382619" y="1872065"/>
                  </a:lnTo>
                  <a:cubicBezTo>
                    <a:pt x="304800" y="1953218"/>
                    <a:pt x="175831" y="1955980"/>
                    <a:pt x="94583" y="1878066"/>
                  </a:cubicBezTo>
                  <a:cubicBezTo>
                    <a:pt x="13335" y="1800151"/>
                    <a:pt x="10668" y="1671278"/>
                    <a:pt x="88583" y="1590030"/>
                  </a:cubicBezTo>
                  <a:lnTo>
                    <a:pt x="695325" y="957474"/>
                  </a:lnTo>
                  <a:lnTo>
                    <a:pt x="62675" y="350732"/>
                  </a:lnTo>
                  <a:cubicBezTo>
                    <a:pt x="20955" y="310727"/>
                    <a:pt x="0" y="257292"/>
                    <a:pt x="0" y="203666"/>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grpSp>
    </p:spTree>
    <p:extLst>
      <p:ext uri="{BB962C8B-B14F-4D97-AF65-F5344CB8AC3E}">
        <p14:creationId xmlns:p14="http://schemas.microsoft.com/office/powerpoint/2010/main" val="4081407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500"/>
                                  </p:stCondLst>
                                  <p:childTnLst>
                                    <p:set>
                                      <p:cBhvr>
                                        <p:cTn id="6" dur="1" fill="hold">
                                          <p:stCondLst>
                                            <p:cond delay="0"/>
                                          </p:stCondLst>
                                        </p:cTn>
                                        <p:tgtEl>
                                          <p:spTgt spid="696"/>
                                        </p:tgtEl>
                                        <p:attrNameLst>
                                          <p:attrName>style.visibility</p:attrName>
                                        </p:attrNameLst>
                                      </p:cBhvr>
                                      <p:to>
                                        <p:strVal val="visible"/>
                                      </p:to>
                                    </p:set>
                                    <p:animEffect transition="in" filter="fade">
                                      <p:cBhvr>
                                        <p:cTn id="7" dur="500"/>
                                        <p:tgtEl>
                                          <p:spTgt spid="696"/>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250"/>
                                        <p:tgtEl>
                                          <p:spTgt spid="7"/>
                                        </p:tgtEl>
                                      </p:cBhvr>
                                    </p:animEffect>
                                  </p:childTnLst>
                                </p:cTn>
                              </p:par>
                              <p:par>
                                <p:cTn id="12" presetID="42" presetClass="path" presetSubtype="0" decel="100000" fill="hold" nodeType="withEffect">
                                  <p:stCondLst>
                                    <p:cond delay="0"/>
                                  </p:stCondLst>
                                  <p:childTnLst>
                                    <p:animMotion origin="layout" path="M -0.01718 -0.00023 L -2.70833E-6 -4.81481E-6 " pathEditMode="relative" rAng="0" ptsTypes="AA">
                                      <p:cBhvr>
                                        <p:cTn id="13" dur="500" fill="hold"/>
                                        <p:tgtEl>
                                          <p:spTgt spid="7"/>
                                        </p:tgtEl>
                                        <p:attrNameLst>
                                          <p:attrName>ppt_x</p:attrName>
                                          <p:attrName>ppt_y</p:attrName>
                                        </p:attrNameLst>
                                      </p:cBhvr>
                                      <p:rCtr x="859"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1C81CA22-C967-3958-03BE-2994738ADCAC}"/>
              </a:ext>
              <a:ext uri="{C183D7F6-B498-43B3-948B-1728B52AA6E4}">
                <adec:decorative xmlns:adec="http://schemas.microsoft.com/office/drawing/2017/decorative" val="1"/>
              </a:ext>
            </a:extLst>
          </p:cNvPr>
          <p:cNvSpPr/>
          <p:nvPr/>
        </p:nvSpPr>
        <p:spPr bwMode="auto">
          <a:xfrm>
            <a:off x="246744" y="1605372"/>
            <a:ext cx="11698512" cy="4867695"/>
          </a:xfrm>
          <a:prstGeom prst="roundRect">
            <a:avLst>
              <a:gd name="adj" fmla="val 5953"/>
            </a:avLst>
          </a:prstGeom>
          <a:solidFill>
            <a:schemeClr val="bg1"/>
          </a:solidFill>
          <a:ln w="69850" cap="flat">
            <a:noFill/>
            <a:prstDash val="solid"/>
            <a:miter/>
          </a:ln>
          <a:effectLst>
            <a:outerShdw blurRad="254000" dist="114300" dir="5400000" algn="t" rotWithShape="0">
              <a:prstClr val="black">
                <a:alpha val="6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5" name="Partial Circle 4">
            <a:extLst>
              <a:ext uri="{FF2B5EF4-FFF2-40B4-BE49-F238E27FC236}">
                <a16:creationId xmlns:a16="http://schemas.microsoft.com/office/drawing/2014/main" id="{FE595D6B-3045-6061-641F-698CB551AEEF}"/>
              </a:ext>
              <a:ext uri="{C183D7F6-B498-43B3-948B-1728B52AA6E4}">
                <adec:decorative xmlns:adec="http://schemas.microsoft.com/office/drawing/2017/decorative" val="1"/>
              </a:ext>
            </a:extLst>
          </p:cNvPr>
          <p:cNvSpPr/>
          <p:nvPr/>
        </p:nvSpPr>
        <p:spPr bwMode="auto">
          <a:xfrm flipH="1">
            <a:off x="3371852" y="831239"/>
            <a:ext cx="5448298" cy="5448286"/>
          </a:xfrm>
          <a:prstGeom prst="pie">
            <a:avLst>
              <a:gd name="adj1" fmla="val 1599167"/>
              <a:gd name="adj2" fmla="val 9211505"/>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6" name="Partial Circle 5">
            <a:extLst>
              <a:ext uri="{FF2B5EF4-FFF2-40B4-BE49-F238E27FC236}">
                <a16:creationId xmlns:a16="http://schemas.microsoft.com/office/drawing/2014/main" id="{88EE3B6E-E23B-BF8F-8377-84EBA3B14709}"/>
              </a:ext>
              <a:ext uri="{C183D7F6-B498-43B3-948B-1728B52AA6E4}">
                <adec:decorative xmlns:adec="http://schemas.microsoft.com/office/drawing/2017/decorative" val="1"/>
              </a:ext>
            </a:extLst>
          </p:cNvPr>
          <p:cNvSpPr/>
          <p:nvPr/>
        </p:nvSpPr>
        <p:spPr bwMode="auto">
          <a:xfrm flipH="1">
            <a:off x="2286000" y="-254610"/>
            <a:ext cx="7620002" cy="7619984"/>
          </a:xfrm>
          <a:prstGeom prst="pie">
            <a:avLst>
              <a:gd name="adj1" fmla="val 9270413"/>
              <a:gd name="adj2" fmla="val 12357512"/>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7" name="Partial Circle 6">
            <a:extLst>
              <a:ext uri="{FF2B5EF4-FFF2-40B4-BE49-F238E27FC236}">
                <a16:creationId xmlns:a16="http://schemas.microsoft.com/office/drawing/2014/main" id="{627420D0-D686-7E6A-E057-71B8DA5EA4B5}"/>
              </a:ext>
              <a:ext uri="{C183D7F6-B498-43B3-948B-1728B52AA6E4}">
                <adec:decorative xmlns:adec="http://schemas.microsoft.com/office/drawing/2017/decorative" val="1"/>
              </a:ext>
            </a:extLst>
          </p:cNvPr>
          <p:cNvSpPr/>
          <p:nvPr/>
        </p:nvSpPr>
        <p:spPr bwMode="auto">
          <a:xfrm>
            <a:off x="2286000" y="-254610"/>
            <a:ext cx="7620002" cy="7619984"/>
          </a:xfrm>
          <a:prstGeom prst="pie">
            <a:avLst>
              <a:gd name="adj1" fmla="val 9270413"/>
              <a:gd name="adj2" fmla="val 12357512"/>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pic>
        <p:nvPicPr>
          <p:cNvPr id="8" name="Picture 7">
            <a:extLst>
              <a:ext uri="{FF2B5EF4-FFF2-40B4-BE49-F238E27FC236}">
                <a16:creationId xmlns:a16="http://schemas.microsoft.com/office/drawing/2014/main" id="{B2DA9717-8FD2-4158-B0AC-BE70CCF64213}"/>
              </a:ext>
              <a:ext uri="{C183D7F6-B498-43B3-948B-1728B52AA6E4}">
                <adec:decorative xmlns:adec="http://schemas.microsoft.com/office/drawing/2017/decorative" val="1"/>
              </a:ext>
            </a:extLst>
          </p:cNvPr>
          <p:cNvPicPr>
            <a:picLocks noChangeAspect="1"/>
          </p:cNvPicPr>
          <p:nvPr/>
        </p:nvPicPr>
        <p:blipFill rotWithShape="1">
          <a:blip r:embed="rId3" cstate="screen">
            <a:alphaModFix amt="65000"/>
            <a:extLst>
              <a:ext uri="{28A0092B-C50C-407E-A947-70E740481C1C}">
                <a14:useLocalDpi xmlns:a14="http://schemas.microsoft.com/office/drawing/2010/main"/>
              </a:ext>
            </a:extLst>
          </a:blip>
          <a:srcRect t="8620" b="61916"/>
          <a:stretch/>
        </p:blipFill>
        <p:spPr>
          <a:xfrm>
            <a:off x="0" y="0"/>
            <a:ext cx="12192000" cy="2017652"/>
          </a:xfrm>
          <a:custGeom>
            <a:avLst/>
            <a:gdLst>
              <a:gd name="connsiteX0" fmla="*/ 489974 w 12169058"/>
              <a:gd name="connsiteY0" fmla="*/ 2959510 h 6858000"/>
              <a:gd name="connsiteX1" fmla="*/ 489974 w 12169058"/>
              <a:gd name="connsiteY1" fmla="*/ 4454013 h 6858000"/>
              <a:gd name="connsiteX2" fmla="*/ 1620684 w 12169058"/>
              <a:gd name="connsiteY2" fmla="*/ 4454013 h 6858000"/>
              <a:gd name="connsiteX3" fmla="*/ 1620684 w 12169058"/>
              <a:gd name="connsiteY3" fmla="*/ 2959510 h 6858000"/>
              <a:gd name="connsiteX4" fmla="*/ 0 w 12169058"/>
              <a:gd name="connsiteY4" fmla="*/ 0 h 6858000"/>
              <a:gd name="connsiteX5" fmla="*/ 12169058 w 12169058"/>
              <a:gd name="connsiteY5" fmla="*/ 0 h 6858000"/>
              <a:gd name="connsiteX6" fmla="*/ 12169058 w 12169058"/>
              <a:gd name="connsiteY6" fmla="*/ 6858000 h 6858000"/>
              <a:gd name="connsiteX7" fmla="*/ 0 w 12169058"/>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69058" h="6858000">
                <a:moveTo>
                  <a:pt x="489974" y="2959510"/>
                </a:moveTo>
                <a:lnTo>
                  <a:pt x="489974" y="4454013"/>
                </a:lnTo>
                <a:lnTo>
                  <a:pt x="1620684" y="4454013"/>
                </a:lnTo>
                <a:lnTo>
                  <a:pt x="1620684" y="2959510"/>
                </a:lnTo>
                <a:close/>
                <a:moveTo>
                  <a:pt x="0" y="0"/>
                </a:moveTo>
                <a:lnTo>
                  <a:pt x="12169058" y="0"/>
                </a:lnTo>
                <a:lnTo>
                  <a:pt x="12169058" y="6858000"/>
                </a:lnTo>
                <a:lnTo>
                  <a:pt x="0" y="6858000"/>
                </a:lnTo>
                <a:close/>
              </a:path>
            </a:pathLst>
          </a:custGeom>
          <a:noFill/>
        </p:spPr>
      </p:pic>
      <p:sp>
        <p:nvSpPr>
          <p:cNvPr id="9" name="Rectangle 8">
            <a:extLst>
              <a:ext uri="{FF2B5EF4-FFF2-40B4-BE49-F238E27FC236}">
                <a16:creationId xmlns:a16="http://schemas.microsoft.com/office/drawing/2014/main" id="{9C6147DD-94A6-893F-9ECB-417ED7D810C2}"/>
              </a:ext>
              <a:ext uri="{C183D7F6-B498-43B3-948B-1728B52AA6E4}">
                <adec:decorative xmlns:adec="http://schemas.microsoft.com/office/drawing/2017/decorative" val="1"/>
              </a:ext>
            </a:extLst>
          </p:cNvPr>
          <p:cNvSpPr/>
          <p:nvPr/>
        </p:nvSpPr>
        <p:spPr bwMode="auto">
          <a:xfrm>
            <a:off x="4557486" y="5298547"/>
            <a:ext cx="3077028" cy="492443"/>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L="0" marR="0" lvl="0" indent="0" algn="ctr" defTabSz="914400" rtl="0" eaLnBrk="1" fontAlgn="base"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a:ln>
                  <a:noFill/>
                </a:ln>
                <a:solidFill>
                  <a:srgbClr val="243A5E"/>
                </a:solidFill>
                <a:effectLst/>
                <a:uLnTx/>
                <a:uFillTx/>
                <a:latin typeface="Segoe UI Semibold"/>
                <a:ea typeface="+mn-ea"/>
                <a:cs typeface="+mn-cs"/>
              </a:rPr>
              <a:t>What types of AI apps are being used in your organizations? </a:t>
            </a:r>
          </a:p>
        </p:txBody>
      </p:sp>
      <p:sp>
        <p:nvSpPr>
          <p:cNvPr id="11" name="Oval 10">
            <a:extLst>
              <a:ext uri="{FF2B5EF4-FFF2-40B4-BE49-F238E27FC236}">
                <a16:creationId xmlns:a16="http://schemas.microsoft.com/office/drawing/2014/main" id="{C407DEFC-CF88-5800-07B9-619F567FC916}"/>
              </a:ext>
              <a:ext uri="{C183D7F6-B498-43B3-948B-1728B52AA6E4}">
                <adec:decorative xmlns:adec="http://schemas.microsoft.com/office/drawing/2017/decorative" val="1"/>
              </a:ext>
            </a:extLst>
          </p:cNvPr>
          <p:cNvSpPr>
            <a:spLocks/>
          </p:cNvSpPr>
          <p:nvPr/>
        </p:nvSpPr>
        <p:spPr bwMode="auto">
          <a:xfrm>
            <a:off x="4607543" y="2066925"/>
            <a:ext cx="2976914" cy="2976912"/>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12" name="Rectangle: Rounded Corners 11">
            <a:extLst>
              <a:ext uri="{FF2B5EF4-FFF2-40B4-BE49-F238E27FC236}">
                <a16:creationId xmlns:a16="http://schemas.microsoft.com/office/drawing/2014/main" id="{021F6F1A-062E-10F5-3804-16EA55483151}"/>
              </a:ext>
              <a:ext uri="{C183D7F6-B498-43B3-948B-1728B52AA6E4}">
                <adec:decorative xmlns:adec="http://schemas.microsoft.com/office/drawing/2017/decorative" val="1"/>
              </a:ext>
            </a:extLst>
          </p:cNvPr>
          <p:cNvSpPr/>
          <p:nvPr/>
        </p:nvSpPr>
        <p:spPr bwMode="auto">
          <a:xfrm>
            <a:off x="427200" y="1759107"/>
            <a:ext cx="2828115" cy="3536784"/>
          </a:xfrm>
          <a:prstGeom prst="roundRect">
            <a:avLst>
              <a:gd name="adj" fmla="val 7624"/>
            </a:avLst>
          </a:prstGeom>
          <a:solidFill>
            <a:schemeClr val="bg1"/>
          </a:solidFill>
          <a:ln>
            <a:noFill/>
            <a:headEnd type="none" w="med" len="med"/>
            <a:tailEnd type="none" w="med" len="med"/>
          </a:ln>
          <a:effectLst>
            <a:outerShdw blurRad="372272" dist="50800" dir="2760000" algn="ctr" rotWithShape="0">
              <a:srgbClr val="000000">
                <a:alpha val="14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sp>
        <p:nvSpPr>
          <p:cNvPr id="13" name="Graphic 44">
            <a:extLst>
              <a:ext uri="{FF2B5EF4-FFF2-40B4-BE49-F238E27FC236}">
                <a16:creationId xmlns:a16="http://schemas.microsoft.com/office/drawing/2014/main" id="{815C3B92-32A7-BC94-61CA-24F855CB0581}"/>
              </a:ext>
              <a:ext uri="{C183D7F6-B498-43B3-948B-1728B52AA6E4}">
                <adec:decorative xmlns:adec="http://schemas.microsoft.com/office/drawing/2017/decorative" val="1"/>
              </a:ext>
            </a:extLst>
          </p:cNvPr>
          <p:cNvSpPr/>
          <p:nvPr/>
        </p:nvSpPr>
        <p:spPr>
          <a:xfrm>
            <a:off x="319313" y="0"/>
            <a:ext cx="11625943" cy="1605372"/>
          </a:xfrm>
          <a:prstGeom prst="round2SameRect">
            <a:avLst>
              <a:gd name="adj1" fmla="val 0"/>
              <a:gd name="adj2" fmla="val 16827"/>
            </a:avLst>
          </a:prstGeom>
          <a:solidFill>
            <a:schemeClr val="bg1"/>
          </a:solidFill>
          <a:ln>
            <a:noFill/>
            <a:headEnd type="none" w="med" len="med"/>
            <a:tailEnd type="none" w="med" len="med"/>
          </a:ln>
          <a:effectLst>
            <a:innerShdw blurRad="114300">
              <a:prstClr val="black">
                <a:alpha val="10000"/>
              </a:prstClr>
            </a:inn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3" name="Title 2">
            <a:extLst>
              <a:ext uri="{FF2B5EF4-FFF2-40B4-BE49-F238E27FC236}">
                <a16:creationId xmlns:a16="http://schemas.microsoft.com/office/drawing/2014/main" id="{C8D20C99-8590-D0C4-FD92-5544ED08E9E5}"/>
              </a:ext>
            </a:extLst>
          </p:cNvPr>
          <p:cNvSpPr>
            <a:spLocks noGrp="1"/>
          </p:cNvSpPr>
          <p:nvPr>
            <p:ph type="title"/>
          </p:nvPr>
        </p:nvSpPr>
        <p:spPr>
          <a:xfrm>
            <a:off x="890829" y="248688"/>
            <a:ext cx="10482909" cy="1107996"/>
          </a:xfrm>
        </p:spPr>
        <p:txBody>
          <a:bodyPr/>
          <a:lstStyle/>
          <a:p>
            <a:pPr>
              <a:defRPr/>
            </a:pPr>
            <a:r>
              <a:rPr lang="en-US" sz="3600">
                <a:solidFill>
                  <a:srgbClr val="000000"/>
                </a:solidFill>
                <a:latin typeface="Segoe UI Semibold"/>
                <a:cs typeface="Segoe UI"/>
              </a:rPr>
              <a:t> </a:t>
            </a:r>
            <a:r>
              <a:rPr kumimoji="0" lang="en-US" sz="3600" b="0" i="0" u="none" strike="noStrike" kern="1200" cap="none" spc="-50" normalizeH="0" baseline="0" noProof="0">
                <a:ln w="3175">
                  <a:noFill/>
                </a:ln>
                <a:solidFill>
                  <a:srgbClr val="000000"/>
                </a:solidFill>
                <a:effectLst/>
                <a:uLnTx/>
                <a:uFillTx/>
                <a:latin typeface="Segoe UI Semibold"/>
                <a:ea typeface="+mn-ea"/>
                <a:cs typeface="Segoe UI"/>
              </a:rPr>
              <a:t>What’s the current state?</a:t>
            </a:r>
            <a:br>
              <a:rPr lang="en-US" sz="3600" b="0" i="0" u="none" strike="noStrike" kern="1200" cap="none" spc="-50" normalizeH="0" baseline="0" noProof="0">
                <a:ln w="3175">
                  <a:noFill/>
                </a:ln>
                <a:effectLst/>
                <a:uLnTx/>
                <a:uFillTx/>
                <a:latin typeface="Segoe UI Semibold"/>
                <a:cs typeface="Segoe UI" pitchFamily="34" charset="0"/>
              </a:rPr>
            </a:br>
            <a:r>
              <a:rPr kumimoji="0" lang="en-US" sz="3600" b="0" i="0" u="none" strike="noStrike" kern="1200" cap="none" spc="-50" normalizeH="0" baseline="0" noProof="0">
                <a:ln w="3175">
                  <a:noFill/>
                </a:ln>
                <a:solidFill>
                  <a:srgbClr val="000000"/>
                </a:solidFill>
                <a:effectLst/>
                <a:uLnTx/>
                <a:uFillTx/>
                <a:latin typeface="Segoe UI Semibold"/>
                <a:ea typeface="+mn-ea"/>
                <a:cs typeface="Segoe UI"/>
              </a:rPr>
              <a:t>How secure is the AI usage in your organization?</a:t>
            </a:r>
            <a:r>
              <a:rPr lang="en-US" sz="3600">
                <a:solidFill>
                  <a:srgbClr val="000000"/>
                </a:solidFill>
                <a:latin typeface="Segoe UI Semibold"/>
                <a:cs typeface="Segoe UI"/>
              </a:rPr>
              <a:t> </a:t>
            </a:r>
            <a:endParaRPr kumimoji="0" lang="en-US" sz="3600" b="0" i="0" u="none" strike="noStrike" kern="1200" cap="none" spc="-50" normalizeH="0" baseline="0" noProof="0">
              <a:ln w="3175">
                <a:noFill/>
              </a:ln>
              <a:solidFill>
                <a:srgbClr val="000000"/>
              </a:solidFill>
              <a:effectLst/>
              <a:uLnTx/>
              <a:uFillTx/>
              <a:latin typeface="Segoe UI Semibold"/>
              <a:ea typeface="+mn-ea"/>
              <a:cs typeface="Segoe UI" pitchFamily="34" charset="0"/>
            </a:endParaRPr>
          </a:p>
        </p:txBody>
      </p:sp>
      <p:sp>
        <p:nvSpPr>
          <p:cNvPr id="15" name="Rectangle: Rounded Corners 14">
            <a:extLst>
              <a:ext uri="{FF2B5EF4-FFF2-40B4-BE49-F238E27FC236}">
                <a16:creationId xmlns:a16="http://schemas.microsoft.com/office/drawing/2014/main" id="{1D465DFF-E3A6-AD8E-10F0-7256048F9CDB}"/>
              </a:ext>
              <a:ext uri="{C183D7F6-B498-43B3-948B-1728B52AA6E4}">
                <adec:decorative xmlns:adec="http://schemas.microsoft.com/office/drawing/2017/decorative" val="1"/>
              </a:ext>
            </a:extLst>
          </p:cNvPr>
          <p:cNvSpPr/>
          <p:nvPr/>
        </p:nvSpPr>
        <p:spPr bwMode="auto">
          <a:xfrm>
            <a:off x="527956" y="339638"/>
            <a:ext cx="212079" cy="1065299"/>
          </a:xfrm>
          <a:prstGeom prst="roundRect">
            <a:avLst>
              <a:gd name="adj" fmla="val 26422"/>
            </a:avLst>
          </a:prstGeom>
          <a:solidFill>
            <a:schemeClr val="bg1"/>
          </a:solidFill>
          <a:ln w="69850" cap="flat">
            <a:noFill/>
            <a:prstDash val="solid"/>
            <a:miter/>
          </a:ln>
          <a:effectLst>
            <a:outerShdw blurRad="254000" dist="114300" dir="5400000" algn="t" rotWithShape="0">
              <a:prstClr val="black">
                <a:alpha val="6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err="1">
              <a:ln>
                <a:noFill/>
              </a:ln>
              <a:solidFill>
                <a:srgbClr val="000000"/>
              </a:solidFill>
              <a:effectLst/>
              <a:uLnTx/>
              <a:uFillTx/>
              <a:latin typeface="Segoe UI"/>
              <a:ea typeface="+mn-ea"/>
              <a:cs typeface="+mn-cs"/>
            </a:endParaRPr>
          </a:p>
        </p:txBody>
      </p:sp>
      <p:grpSp>
        <p:nvGrpSpPr>
          <p:cNvPr id="16" name="Group 15">
            <a:extLst>
              <a:ext uri="{FF2B5EF4-FFF2-40B4-BE49-F238E27FC236}">
                <a16:creationId xmlns:a16="http://schemas.microsoft.com/office/drawing/2014/main" id="{4C98394B-D661-4B5A-C95C-6FAAE8FB7F96}"/>
              </a:ext>
              <a:ext uri="{C183D7F6-B498-43B3-948B-1728B52AA6E4}">
                <adec:decorative xmlns:adec="http://schemas.microsoft.com/office/drawing/2017/decorative" val="1"/>
              </a:ext>
            </a:extLst>
          </p:cNvPr>
          <p:cNvGrpSpPr/>
          <p:nvPr/>
        </p:nvGrpSpPr>
        <p:grpSpPr>
          <a:xfrm>
            <a:off x="4699000" y="2158382"/>
            <a:ext cx="2794000" cy="2793998"/>
            <a:chOff x="5788471" y="2604548"/>
            <a:chExt cx="640080" cy="640080"/>
          </a:xfrm>
        </p:grpSpPr>
        <p:sp>
          <p:nvSpPr>
            <p:cNvPr id="17" name="Oval 16">
              <a:extLst>
                <a:ext uri="{FF2B5EF4-FFF2-40B4-BE49-F238E27FC236}">
                  <a16:creationId xmlns:a16="http://schemas.microsoft.com/office/drawing/2014/main" id="{FB875997-5FC7-9BA3-2352-60583C5E7D60}"/>
                </a:ext>
              </a:extLst>
            </p:cNvPr>
            <p:cNvSpPr/>
            <p:nvPr/>
          </p:nvSpPr>
          <p:spPr bwMode="auto">
            <a:xfrm>
              <a:off x="5788471" y="2604548"/>
              <a:ext cx="640080" cy="640080"/>
            </a:xfrm>
            <a:prstGeom prst="ellipse">
              <a:avLst/>
            </a:prstGeom>
            <a:solidFill>
              <a:schemeClr val="bg1"/>
            </a:solidFill>
            <a:ln>
              <a:noFill/>
              <a:headEnd type="none" w="med" len="med"/>
              <a:tailEnd type="none" w="med" len="med"/>
            </a:ln>
            <a:effectLst>
              <a:outerShdw blurRad="635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Semibold"/>
                <a:ea typeface="+mn-ea"/>
                <a:cs typeface="Segoe UI" pitchFamily="34" charset="0"/>
              </a:endParaRPr>
            </a:p>
          </p:txBody>
        </p:sp>
        <p:sp>
          <p:nvSpPr>
            <p:cNvPr id="18" name="Oval 17">
              <a:extLst>
                <a:ext uri="{FF2B5EF4-FFF2-40B4-BE49-F238E27FC236}">
                  <a16:creationId xmlns:a16="http://schemas.microsoft.com/office/drawing/2014/main" id="{47FAE1E1-70B7-6E1A-D954-206F8552B82A}"/>
                </a:ext>
              </a:extLst>
            </p:cNvPr>
            <p:cNvSpPr/>
            <p:nvPr/>
          </p:nvSpPr>
          <p:spPr bwMode="auto">
            <a:xfrm>
              <a:off x="5811452" y="2627530"/>
              <a:ext cx="594118" cy="594116"/>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Semibold"/>
                <a:ea typeface="+mn-ea"/>
                <a:cs typeface="Segoe UI" pitchFamily="34" charset="0"/>
              </a:endParaRPr>
            </a:p>
          </p:txBody>
        </p:sp>
      </p:grpSp>
      <p:pic>
        <p:nvPicPr>
          <p:cNvPr id="19" name="Picture 2">
            <a:extLst>
              <a:ext uri="{FF2B5EF4-FFF2-40B4-BE49-F238E27FC236}">
                <a16:creationId xmlns:a16="http://schemas.microsoft.com/office/drawing/2014/main" id="{E59ED91C-CAAD-8DE5-C06B-996CFD9F1C02}"/>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18512" y="2688335"/>
            <a:ext cx="412458" cy="412456"/>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a:extLst>
              <a:ext uri="{FF2B5EF4-FFF2-40B4-BE49-F238E27FC236}">
                <a16:creationId xmlns:a16="http://schemas.microsoft.com/office/drawing/2014/main" id="{87761D22-F994-6B2A-53A1-07FAD620A6AD}"/>
              </a:ext>
              <a:ext uri="{C183D7F6-B498-43B3-948B-1728B52AA6E4}">
                <adec:decorative xmlns:adec="http://schemas.microsoft.com/office/drawing/2017/decorative" val="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69375" y="2600812"/>
            <a:ext cx="497316" cy="497316"/>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a:extLst>
              <a:ext uri="{FF2B5EF4-FFF2-40B4-BE49-F238E27FC236}">
                <a16:creationId xmlns:a16="http://schemas.microsoft.com/office/drawing/2014/main" id="{94D006B4-CB24-BFA8-A154-0831520B7945}"/>
              </a:ext>
              <a:ext uri="{C183D7F6-B498-43B3-948B-1728B52AA6E4}">
                <adec:decorative xmlns:adec="http://schemas.microsoft.com/office/drawing/2017/decorative" val="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99592" y="4025686"/>
            <a:ext cx="405374" cy="405374"/>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8">
            <a:extLst>
              <a:ext uri="{FF2B5EF4-FFF2-40B4-BE49-F238E27FC236}">
                <a16:creationId xmlns:a16="http://schemas.microsoft.com/office/drawing/2014/main" id="{1A761C62-FC27-28EE-11A6-C54C58BBB51E}"/>
              </a:ext>
              <a:ext uri="{C183D7F6-B498-43B3-948B-1728B52AA6E4}">
                <adec:decorative xmlns:adec="http://schemas.microsoft.com/office/drawing/2017/decorative" val="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33450" y="4097368"/>
            <a:ext cx="363824" cy="304362"/>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0">
            <a:extLst>
              <a:ext uri="{FF2B5EF4-FFF2-40B4-BE49-F238E27FC236}">
                <a16:creationId xmlns:a16="http://schemas.microsoft.com/office/drawing/2014/main" id="{914D92F1-29A3-1B5F-38B0-39E168776E4C}"/>
              </a:ext>
              <a:ext uri="{C183D7F6-B498-43B3-948B-1728B52AA6E4}">
                <adec:decorative xmlns:adec="http://schemas.microsoft.com/office/drawing/2017/decorative" val="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96058" y="3425249"/>
            <a:ext cx="532951" cy="205491"/>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6">
            <a:extLst>
              <a:ext uri="{FF2B5EF4-FFF2-40B4-BE49-F238E27FC236}">
                <a16:creationId xmlns:a16="http://schemas.microsoft.com/office/drawing/2014/main" id="{077ED25B-A447-798C-E03B-11FF6CFFF117}"/>
              </a:ext>
              <a:ext uri="{C183D7F6-B498-43B3-948B-1728B52AA6E4}">
                <adec:decorative xmlns:adec="http://schemas.microsoft.com/office/drawing/2017/decorative" val="1"/>
              </a:ext>
            </a:extLst>
          </p:cNvPr>
          <p:cNvPicPr>
            <a:picLocks noChangeAspect="1" noChangeArrowheads="1"/>
          </p:cNvPicPr>
          <p:nvPr/>
        </p:nvPicPr>
        <p:blipFill rotWithShape="1">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l="10220" t="10220" r="10220" b="10220"/>
          <a:stretch/>
        </p:blipFill>
        <p:spPr bwMode="auto">
          <a:xfrm>
            <a:off x="5079952" y="3321165"/>
            <a:ext cx="468434" cy="468432"/>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079E0AA4-9920-4529-E7CE-947CDEA1ECAF}"/>
              </a:ext>
              <a:ext uri="{C183D7F6-B498-43B3-948B-1728B52AA6E4}">
                <adec:decorative xmlns:adec="http://schemas.microsoft.com/office/drawing/2017/decorative" val="1"/>
              </a:ext>
            </a:extLst>
          </p:cNvPr>
          <p:cNvSpPr/>
          <p:nvPr/>
        </p:nvSpPr>
        <p:spPr bwMode="auto">
          <a:xfrm>
            <a:off x="8933483" y="1759107"/>
            <a:ext cx="2828115" cy="3536784"/>
          </a:xfrm>
          <a:prstGeom prst="roundRect">
            <a:avLst>
              <a:gd name="adj" fmla="val 7624"/>
            </a:avLst>
          </a:prstGeom>
          <a:solidFill>
            <a:schemeClr val="bg1"/>
          </a:solidFill>
          <a:ln>
            <a:noFill/>
            <a:headEnd type="none" w="med" len="med"/>
            <a:tailEnd type="none" w="med" len="med"/>
          </a:ln>
          <a:effectLst>
            <a:outerShdw blurRad="372272" dist="50800" dir="2760000" algn="ctr" rotWithShape="0">
              <a:srgbClr val="000000">
                <a:alpha val="14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sp>
        <p:nvSpPr>
          <p:cNvPr id="26" name="Graphic 49">
            <a:extLst>
              <a:ext uri="{FF2B5EF4-FFF2-40B4-BE49-F238E27FC236}">
                <a16:creationId xmlns:a16="http://schemas.microsoft.com/office/drawing/2014/main" id="{D556AA02-3E64-1FFE-E21F-E0FA511C285D}"/>
              </a:ext>
              <a:ext uri="{C183D7F6-B498-43B3-948B-1728B52AA6E4}">
                <adec:decorative xmlns:adec="http://schemas.microsoft.com/office/drawing/2017/decorative" val="1"/>
              </a:ext>
            </a:extLst>
          </p:cNvPr>
          <p:cNvSpPr/>
          <p:nvPr/>
        </p:nvSpPr>
        <p:spPr>
          <a:xfrm>
            <a:off x="559902" y="5302397"/>
            <a:ext cx="2562712" cy="183635"/>
          </a:xfrm>
          <a:custGeom>
            <a:avLst/>
            <a:gdLst>
              <a:gd name="connsiteX0" fmla="*/ 1593723 w 1593723"/>
              <a:gd name="connsiteY0" fmla="*/ 122777 h 122777"/>
              <a:gd name="connsiteX1" fmla="*/ 0 w 1593723"/>
              <a:gd name="connsiteY1" fmla="*/ 122777 h 122777"/>
              <a:gd name="connsiteX2" fmla="*/ 46196 w 1593723"/>
              <a:gd name="connsiteY2" fmla="*/ 0 h 122777"/>
              <a:gd name="connsiteX3" fmla="*/ 1547527 w 1593723"/>
              <a:gd name="connsiteY3" fmla="*/ 0 h 122777"/>
              <a:gd name="connsiteX4" fmla="*/ 1593723 w 1593723"/>
              <a:gd name="connsiteY4" fmla="*/ 122777 h 1227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3723" h="122777">
                <a:moveTo>
                  <a:pt x="1593723" y="122777"/>
                </a:moveTo>
                <a:lnTo>
                  <a:pt x="0" y="122777"/>
                </a:lnTo>
                <a:cubicBezTo>
                  <a:pt x="0" y="122777"/>
                  <a:pt x="39719" y="91631"/>
                  <a:pt x="46196" y="0"/>
                </a:cubicBezTo>
                <a:lnTo>
                  <a:pt x="1547527" y="0"/>
                </a:lnTo>
                <a:cubicBezTo>
                  <a:pt x="1549527" y="61341"/>
                  <a:pt x="1593723" y="122777"/>
                  <a:pt x="1593723" y="122777"/>
                </a:cubicBezTo>
                <a:close/>
              </a:path>
            </a:pathLst>
          </a:custGeom>
          <a:gradFill>
            <a:gsLst>
              <a:gs pos="0">
                <a:schemeClr val="bg1">
                  <a:lumMod val="95000"/>
                </a:schemeClr>
              </a:gs>
              <a:gs pos="100000">
                <a:schemeClr val="bg1">
                  <a:lumMod val="85000"/>
                </a:schemeClr>
              </a:gs>
            </a:gsLst>
            <a:lin ang="5400000" scaled="1"/>
          </a:gradFill>
          <a:ln w="0"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IN" sz="1765" b="0" i="0" u="none" strike="noStrike" kern="1200" cap="none" spc="0" normalizeH="0" baseline="0" noProof="0">
              <a:ln>
                <a:noFill/>
              </a:ln>
              <a:solidFill>
                <a:srgbClr val="000000"/>
              </a:solidFill>
              <a:effectLst/>
              <a:uLnTx/>
              <a:uFillTx/>
              <a:latin typeface="Segoe UI"/>
              <a:ea typeface="+mn-ea"/>
              <a:cs typeface="+mn-cs"/>
            </a:endParaRPr>
          </a:p>
        </p:txBody>
      </p:sp>
      <p:grpSp>
        <p:nvGrpSpPr>
          <p:cNvPr id="28" name="Group 27">
            <a:extLst>
              <a:ext uri="{FF2B5EF4-FFF2-40B4-BE49-F238E27FC236}">
                <a16:creationId xmlns:a16="http://schemas.microsoft.com/office/drawing/2014/main" id="{B2D20811-13C3-19AD-5D68-5CAA81D0AE53}"/>
              </a:ext>
              <a:ext uri="{C183D7F6-B498-43B3-948B-1728B52AA6E4}">
                <adec:decorative xmlns:adec="http://schemas.microsoft.com/office/drawing/2017/decorative" val="1"/>
              </a:ext>
            </a:extLst>
          </p:cNvPr>
          <p:cNvGrpSpPr/>
          <p:nvPr/>
        </p:nvGrpSpPr>
        <p:grpSpPr>
          <a:xfrm>
            <a:off x="1438147" y="2319692"/>
            <a:ext cx="3378905" cy="2463722"/>
            <a:chOff x="1624039" y="2778580"/>
            <a:chExt cx="3197180" cy="2018151"/>
          </a:xfrm>
        </p:grpSpPr>
        <p:cxnSp>
          <p:nvCxnSpPr>
            <p:cNvPr id="29" name="Straight Connector 28">
              <a:extLst>
                <a:ext uri="{FF2B5EF4-FFF2-40B4-BE49-F238E27FC236}">
                  <a16:creationId xmlns:a16="http://schemas.microsoft.com/office/drawing/2014/main" id="{C572F3F8-20A7-5B84-E238-D263D149A2B3}"/>
                </a:ext>
              </a:extLst>
            </p:cNvPr>
            <p:cNvCxnSpPr>
              <a:cxnSpLocks/>
              <a:stCxn id="96" idx="6"/>
            </p:cNvCxnSpPr>
            <p:nvPr/>
          </p:nvCxnSpPr>
          <p:spPr>
            <a:xfrm flipV="1">
              <a:off x="2851401" y="4260841"/>
              <a:ext cx="1964801" cy="535890"/>
            </a:xfrm>
            <a:prstGeom prst="line">
              <a:avLst/>
            </a:prstGeom>
            <a:ln>
              <a:gradFill>
                <a:gsLst>
                  <a:gs pos="0">
                    <a:schemeClr val="accent3"/>
                  </a:gs>
                  <a:gs pos="100000">
                    <a:schemeClr val="accent1"/>
                  </a:gs>
                </a:gsLst>
                <a:lin ang="5400000" scaled="1"/>
              </a:gra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404D405B-97D3-8426-912C-0003452E2532}"/>
                </a:ext>
              </a:extLst>
            </p:cNvPr>
            <p:cNvCxnSpPr>
              <a:cxnSpLocks/>
              <a:stCxn id="98" idx="6"/>
            </p:cNvCxnSpPr>
            <p:nvPr/>
          </p:nvCxnSpPr>
          <p:spPr>
            <a:xfrm>
              <a:off x="2851401" y="2778580"/>
              <a:ext cx="1969818" cy="546493"/>
            </a:xfrm>
            <a:prstGeom prst="line">
              <a:avLst/>
            </a:prstGeom>
            <a:ln>
              <a:gradFill>
                <a:gsLst>
                  <a:gs pos="0">
                    <a:schemeClr val="accent3"/>
                  </a:gs>
                  <a:gs pos="100000">
                    <a:schemeClr val="accent1"/>
                  </a:gs>
                </a:gsLst>
                <a:lin ang="5400000" scaled="1"/>
              </a:gra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A59D1AEA-CD17-0169-0940-0A55460FDFB4}"/>
                </a:ext>
              </a:extLst>
            </p:cNvPr>
            <p:cNvCxnSpPr>
              <a:cxnSpLocks/>
              <a:stCxn id="99" idx="2"/>
            </p:cNvCxnSpPr>
            <p:nvPr/>
          </p:nvCxnSpPr>
          <p:spPr>
            <a:xfrm>
              <a:off x="1624039" y="3273266"/>
              <a:ext cx="3111245" cy="296193"/>
            </a:xfrm>
            <a:prstGeom prst="line">
              <a:avLst/>
            </a:prstGeom>
            <a:ln>
              <a:gradFill>
                <a:gsLst>
                  <a:gs pos="0">
                    <a:schemeClr val="accent3"/>
                  </a:gs>
                  <a:gs pos="100000">
                    <a:schemeClr val="accent1"/>
                  </a:gs>
                </a:gsLst>
                <a:lin ang="5400000" scaled="1"/>
              </a:gra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53536051-9B88-7C15-745D-CCC5078E76CD}"/>
                </a:ext>
              </a:extLst>
            </p:cNvPr>
            <p:cNvCxnSpPr>
              <a:cxnSpLocks/>
              <a:stCxn id="97" idx="6"/>
            </p:cNvCxnSpPr>
            <p:nvPr/>
          </p:nvCxnSpPr>
          <p:spPr>
            <a:xfrm flipV="1">
              <a:off x="1669890" y="4012124"/>
              <a:ext cx="3060888" cy="270218"/>
            </a:xfrm>
            <a:prstGeom prst="line">
              <a:avLst/>
            </a:prstGeom>
            <a:ln>
              <a:gradFill>
                <a:gsLst>
                  <a:gs pos="0">
                    <a:schemeClr val="accent3"/>
                  </a:gs>
                  <a:gs pos="100000">
                    <a:schemeClr val="accent1"/>
                  </a:gs>
                </a:gsLst>
                <a:lin ang="5400000" scaled="1"/>
              </a:gra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D488C74E-ED4B-4982-70F9-B3975AE9D848}"/>
                </a:ext>
              </a:extLst>
            </p:cNvPr>
            <p:cNvCxnSpPr>
              <a:cxnSpLocks/>
              <a:stCxn id="100" idx="6"/>
            </p:cNvCxnSpPr>
            <p:nvPr/>
          </p:nvCxnSpPr>
          <p:spPr>
            <a:xfrm>
              <a:off x="2851401" y="3767952"/>
              <a:ext cx="1853821" cy="22839"/>
            </a:xfrm>
            <a:prstGeom prst="line">
              <a:avLst/>
            </a:prstGeom>
            <a:ln>
              <a:gradFill>
                <a:gsLst>
                  <a:gs pos="0">
                    <a:schemeClr val="accent3"/>
                  </a:gs>
                  <a:gs pos="100000">
                    <a:schemeClr val="accent1"/>
                  </a:gs>
                </a:gsLst>
                <a:lin ang="5400000" scaled="1"/>
              </a:gra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grpSp>
      <p:grpSp>
        <p:nvGrpSpPr>
          <p:cNvPr id="34" name="Group 33">
            <a:extLst>
              <a:ext uri="{FF2B5EF4-FFF2-40B4-BE49-F238E27FC236}">
                <a16:creationId xmlns:a16="http://schemas.microsoft.com/office/drawing/2014/main" id="{81FB0737-7A8D-F7F0-35BE-716E8C3F3364}"/>
              </a:ext>
              <a:ext uri="{C183D7F6-B498-43B3-948B-1728B52AA6E4}">
                <adec:decorative xmlns:adec="http://schemas.microsoft.com/office/drawing/2017/decorative" val="1"/>
              </a:ext>
            </a:extLst>
          </p:cNvPr>
          <p:cNvGrpSpPr/>
          <p:nvPr/>
        </p:nvGrpSpPr>
        <p:grpSpPr>
          <a:xfrm>
            <a:off x="7188255" y="2551162"/>
            <a:ext cx="4040357" cy="1993644"/>
            <a:chOff x="7188255" y="2551162"/>
            <a:chExt cx="4040357" cy="1993644"/>
          </a:xfrm>
        </p:grpSpPr>
        <p:sp>
          <p:nvSpPr>
            <p:cNvPr id="35" name="Freeform: Shape 34">
              <a:extLst>
                <a:ext uri="{FF2B5EF4-FFF2-40B4-BE49-F238E27FC236}">
                  <a16:creationId xmlns:a16="http://schemas.microsoft.com/office/drawing/2014/main" id="{16D6BD98-CEB3-BB9F-1E81-9AEE39A45352}"/>
                </a:ext>
              </a:extLst>
            </p:cNvPr>
            <p:cNvSpPr/>
            <p:nvPr/>
          </p:nvSpPr>
          <p:spPr>
            <a:xfrm>
              <a:off x="7489701" y="3547874"/>
              <a:ext cx="3738911" cy="6227"/>
            </a:xfrm>
            <a:custGeom>
              <a:avLst/>
              <a:gdLst>
                <a:gd name="connsiteX0" fmla="*/ 0 w 3738911"/>
                <a:gd name="connsiteY0" fmla="*/ 0 h 6227"/>
                <a:gd name="connsiteX1" fmla="*/ 3738911 w 3738911"/>
                <a:gd name="connsiteY1" fmla="*/ 0 h 6227"/>
              </a:gdLst>
              <a:ahLst/>
              <a:cxnLst>
                <a:cxn ang="0">
                  <a:pos x="connsiteX0" y="connsiteY0"/>
                </a:cxn>
                <a:cxn ang="0">
                  <a:pos x="connsiteX1" y="connsiteY1"/>
                </a:cxn>
              </a:cxnLst>
              <a:rect l="l" t="t" r="r" b="b"/>
              <a:pathLst>
                <a:path w="3738911" h="6227">
                  <a:moveTo>
                    <a:pt x="0" y="0"/>
                  </a:moveTo>
                  <a:lnTo>
                    <a:pt x="3738911" y="0"/>
                  </a:lnTo>
                </a:path>
              </a:pathLst>
            </a:custGeom>
            <a:ln>
              <a:gradFill flip="none" rotWithShape="1">
                <a:gsLst>
                  <a:gs pos="42000">
                    <a:schemeClr val="bg2"/>
                  </a:gs>
                  <a:gs pos="38000">
                    <a:schemeClr val="accent1"/>
                  </a:gs>
                </a:gsLst>
                <a:lin ang="0" scaled="1"/>
                <a:tileRect/>
              </a:gra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IN" sz="1765" b="0" i="0" u="none" strike="noStrike" kern="1200" cap="none" spc="0" normalizeH="0" baseline="0" noProof="0">
                <a:ln>
                  <a:noFill/>
                </a:ln>
                <a:solidFill>
                  <a:srgbClr val="000000"/>
                </a:solidFill>
                <a:effectLst/>
                <a:uLnTx/>
                <a:uFillTx/>
                <a:latin typeface="Segoe UI"/>
                <a:ea typeface="+mn-ea"/>
                <a:cs typeface="+mn-cs"/>
              </a:endParaRPr>
            </a:p>
          </p:txBody>
        </p:sp>
        <p:sp>
          <p:nvSpPr>
            <p:cNvPr id="36" name="Freeform: Shape 35">
              <a:extLst>
                <a:ext uri="{FF2B5EF4-FFF2-40B4-BE49-F238E27FC236}">
                  <a16:creationId xmlns:a16="http://schemas.microsoft.com/office/drawing/2014/main" id="{38BAFD8F-1A46-B532-E55C-76FEE8B2D103}"/>
                </a:ext>
              </a:extLst>
            </p:cNvPr>
            <p:cNvSpPr/>
            <p:nvPr/>
          </p:nvSpPr>
          <p:spPr>
            <a:xfrm>
              <a:off x="7188255" y="4412289"/>
              <a:ext cx="4040357" cy="132517"/>
            </a:xfrm>
            <a:custGeom>
              <a:avLst/>
              <a:gdLst>
                <a:gd name="connsiteX0" fmla="*/ 4040357 w 4040357"/>
                <a:gd name="connsiteY0" fmla="*/ 132517 h 132517"/>
                <a:gd name="connsiteX1" fmla="*/ 301446 w 4040357"/>
                <a:gd name="connsiteY1" fmla="*/ 132517 h 132517"/>
                <a:gd name="connsiteX2" fmla="*/ 0 w 4040357"/>
                <a:gd name="connsiteY2" fmla="*/ 0 h 132517"/>
                <a:gd name="connsiteX0" fmla="*/ 4040357 w 4040357"/>
                <a:gd name="connsiteY0" fmla="*/ 132517 h 132517"/>
                <a:gd name="connsiteX1" fmla="*/ 123646 w 4040357"/>
                <a:gd name="connsiteY1" fmla="*/ 132517 h 132517"/>
                <a:gd name="connsiteX2" fmla="*/ 0 w 4040357"/>
                <a:gd name="connsiteY2" fmla="*/ 0 h 132517"/>
                <a:gd name="connsiteX0" fmla="*/ 4040357 w 4040357"/>
                <a:gd name="connsiteY0" fmla="*/ 132517 h 132517"/>
                <a:gd name="connsiteX1" fmla="*/ 123646 w 4040357"/>
                <a:gd name="connsiteY1" fmla="*/ 132517 h 132517"/>
                <a:gd name="connsiteX2" fmla="*/ 0 w 4040357"/>
                <a:gd name="connsiteY2" fmla="*/ 0 h 132517"/>
                <a:gd name="connsiteX0" fmla="*/ 4040357 w 4040357"/>
                <a:gd name="connsiteY0" fmla="*/ 132517 h 132517"/>
                <a:gd name="connsiteX1" fmla="*/ 123646 w 4040357"/>
                <a:gd name="connsiteY1" fmla="*/ 132517 h 132517"/>
                <a:gd name="connsiteX2" fmla="*/ 0 w 4040357"/>
                <a:gd name="connsiteY2" fmla="*/ 0 h 132517"/>
              </a:gdLst>
              <a:ahLst/>
              <a:cxnLst>
                <a:cxn ang="0">
                  <a:pos x="connsiteX0" y="connsiteY0"/>
                </a:cxn>
                <a:cxn ang="0">
                  <a:pos x="connsiteX1" y="connsiteY1"/>
                </a:cxn>
                <a:cxn ang="0">
                  <a:pos x="connsiteX2" y="connsiteY2"/>
                </a:cxn>
              </a:cxnLst>
              <a:rect l="l" t="t" r="r" b="b"/>
              <a:pathLst>
                <a:path w="4040357" h="132517">
                  <a:moveTo>
                    <a:pt x="4040357" y="132517"/>
                  </a:moveTo>
                  <a:lnTo>
                    <a:pt x="123646" y="132517"/>
                  </a:lnTo>
                  <a:cubicBezTo>
                    <a:pt x="48564" y="62945"/>
                    <a:pt x="65557" y="85447"/>
                    <a:pt x="0" y="0"/>
                  </a:cubicBezTo>
                </a:path>
              </a:pathLst>
            </a:custGeom>
            <a:ln>
              <a:gradFill flip="none" rotWithShape="1">
                <a:gsLst>
                  <a:gs pos="50000">
                    <a:schemeClr val="bg2"/>
                  </a:gs>
                  <a:gs pos="41000">
                    <a:schemeClr val="accent1"/>
                  </a:gs>
                </a:gsLst>
                <a:lin ang="0" scaled="1"/>
                <a:tileRect/>
              </a:gra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IN" sz="1765" b="0" i="0" u="none" strike="noStrike" kern="1200" cap="none" spc="0" normalizeH="0" baseline="0" noProof="0">
                <a:ln>
                  <a:noFill/>
                </a:ln>
                <a:solidFill>
                  <a:srgbClr val="000000"/>
                </a:solidFill>
                <a:effectLst/>
                <a:uLnTx/>
                <a:uFillTx/>
                <a:latin typeface="Segoe UI"/>
                <a:ea typeface="+mn-ea"/>
                <a:cs typeface="+mn-cs"/>
              </a:endParaRPr>
            </a:p>
          </p:txBody>
        </p:sp>
        <p:sp>
          <p:nvSpPr>
            <p:cNvPr id="37" name="Freeform: Shape 36">
              <a:extLst>
                <a:ext uri="{FF2B5EF4-FFF2-40B4-BE49-F238E27FC236}">
                  <a16:creationId xmlns:a16="http://schemas.microsoft.com/office/drawing/2014/main" id="{DA04852F-E980-D44D-3603-C09948AD0BA9}"/>
                </a:ext>
              </a:extLst>
            </p:cNvPr>
            <p:cNvSpPr/>
            <p:nvPr/>
          </p:nvSpPr>
          <p:spPr>
            <a:xfrm flipV="1">
              <a:off x="7188255" y="2551162"/>
              <a:ext cx="4040357" cy="108704"/>
            </a:xfrm>
            <a:custGeom>
              <a:avLst/>
              <a:gdLst>
                <a:gd name="connsiteX0" fmla="*/ 4040357 w 4040357"/>
                <a:gd name="connsiteY0" fmla="*/ 132517 h 132517"/>
                <a:gd name="connsiteX1" fmla="*/ 301446 w 4040357"/>
                <a:gd name="connsiteY1" fmla="*/ 132517 h 132517"/>
                <a:gd name="connsiteX2" fmla="*/ 0 w 4040357"/>
                <a:gd name="connsiteY2" fmla="*/ 0 h 132517"/>
                <a:gd name="connsiteX0" fmla="*/ 4040357 w 4040357"/>
                <a:gd name="connsiteY0" fmla="*/ 132517 h 132517"/>
                <a:gd name="connsiteX1" fmla="*/ 139521 w 4040357"/>
                <a:gd name="connsiteY1" fmla="*/ 108704 h 132517"/>
                <a:gd name="connsiteX2" fmla="*/ 0 w 4040357"/>
                <a:gd name="connsiteY2" fmla="*/ 0 h 132517"/>
                <a:gd name="connsiteX0" fmla="*/ 4040357 w 4040357"/>
                <a:gd name="connsiteY0" fmla="*/ 94417 h 108704"/>
                <a:gd name="connsiteX1" fmla="*/ 139521 w 4040357"/>
                <a:gd name="connsiteY1" fmla="*/ 108704 h 108704"/>
                <a:gd name="connsiteX2" fmla="*/ 0 w 4040357"/>
                <a:gd name="connsiteY2" fmla="*/ 0 h 108704"/>
              </a:gdLst>
              <a:ahLst/>
              <a:cxnLst>
                <a:cxn ang="0">
                  <a:pos x="connsiteX0" y="connsiteY0"/>
                </a:cxn>
                <a:cxn ang="0">
                  <a:pos x="connsiteX1" y="connsiteY1"/>
                </a:cxn>
                <a:cxn ang="0">
                  <a:pos x="connsiteX2" y="connsiteY2"/>
                </a:cxn>
              </a:cxnLst>
              <a:rect l="l" t="t" r="r" b="b"/>
              <a:pathLst>
                <a:path w="4040357" h="108704">
                  <a:moveTo>
                    <a:pt x="4040357" y="94417"/>
                  </a:moveTo>
                  <a:lnTo>
                    <a:pt x="139521" y="108704"/>
                  </a:lnTo>
                  <a:cubicBezTo>
                    <a:pt x="39039" y="64532"/>
                    <a:pt x="100482" y="44172"/>
                    <a:pt x="0" y="0"/>
                  </a:cubicBezTo>
                </a:path>
              </a:pathLst>
            </a:custGeom>
            <a:ln>
              <a:gradFill flip="none" rotWithShape="1">
                <a:gsLst>
                  <a:gs pos="50000">
                    <a:schemeClr val="bg2"/>
                  </a:gs>
                  <a:gs pos="41000">
                    <a:schemeClr val="accent1"/>
                  </a:gs>
                </a:gsLst>
                <a:lin ang="0" scaled="1"/>
                <a:tileRect/>
              </a:gra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IN" sz="1765" b="0" i="0" u="none" strike="noStrike" kern="1200" cap="none" spc="0" normalizeH="0" baseline="0" noProof="0">
                <a:ln>
                  <a:noFill/>
                </a:ln>
                <a:solidFill>
                  <a:srgbClr val="000000"/>
                </a:solidFill>
                <a:effectLst/>
                <a:uLnTx/>
                <a:uFillTx/>
                <a:latin typeface="Segoe UI"/>
                <a:ea typeface="+mn-ea"/>
                <a:cs typeface="+mn-cs"/>
              </a:endParaRPr>
            </a:p>
          </p:txBody>
        </p:sp>
      </p:grpSp>
      <p:grpSp>
        <p:nvGrpSpPr>
          <p:cNvPr id="38" name="Group 37">
            <a:extLst>
              <a:ext uri="{FF2B5EF4-FFF2-40B4-BE49-F238E27FC236}">
                <a16:creationId xmlns:a16="http://schemas.microsoft.com/office/drawing/2014/main" id="{784BBC29-6B49-E7D1-4B77-6D65F31866F1}"/>
              </a:ext>
              <a:ext uri="{C183D7F6-B498-43B3-948B-1728B52AA6E4}">
                <adec:decorative xmlns:adec="http://schemas.microsoft.com/office/drawing/2017/decorative" val="1"/>
              </a:ext>
            </a:extLst>
          </p:cNvPr>
          <p:cNvGrpSpPr/>
          <p:nvPr/>
        </p:nvGrpSpPr>
        <p:grpSpPr>
          <a:xfrm>
            <a:off x="7054923" y="2627218"/>
            <a:ext cx="182880" cy="182880"/>
            <a:chOff x="5553520" y="1717263"/>
            <a:chExt cx="640110" cy="640108"/>
          </a:xfrm>
          <a:solidFill>
            <a:schemeClr val="accent1"/>
          </a:solidFill>
        </p:grpSpPr>
        <p:sp>
          <p:nvSpPr>
            <p:cNvPr id="39" name="Oval 38">
              <a:extLst>
                <a:ext uri="{FF2B5EF4-FFF2-40B4-BE49-F238E27FC236}">
                  <a16:creationId xmlns:a16="http://schemas.microsoft.com/office/drawing/2014/main" id="{5C8EE419-EBC3-30FE-7CB6-4C920FB7A67C}"/>
                </a:ext>
              </a:extLst>
            </p:cNvPr>
            <p:cNvSpPr/>
            <p:nvPr/>
          </p:nvSpPr>
          <p:spPr bwMode="auto">
            <a:xfrm>
              <a:off x="5553520" y="1717263"/>
              <a:ext cx="640110" cy="640108"/>
            </a:xfrm>
            <a:prstGeom prst="ellipse">
              <a:avLst/>
            </a:prstGeom>
            <a:grpFill/>
            <a:ln>
              <a:noFill/>
              <a:headEnd type="none" w="med" len="med"/>
              <a:tailEnd type="none" w="med" len="med"/>
            </a:ln>
            <a:effectLst>
              <a:outerShdw blurRad="63500" sx="104000" sy="104000" algn="ctr" rotWithShape="0">
                <a:prstClr val="black">
                  <a:alpha val="11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40" name="Oval 1091_1">
              <a:extLst>
                <a:ext uri="{FF2B5EF4-FFF2-40B4-BE49-F238E27FC236}">
                  <a16:creationId xmlns:a16="http://schemas.microsoft.com/office/drawing/2014/main" id="{A6A4B513-45AE-4555-F61D-C8305DDFCB5F}"/>
                </a:ext>
              </a:extLst>
            </p:cNvPr>
            <p:cNvSpPr/>
            <p:nvPr/>
          </p:nvSpPr>
          <p:spPr bwMode="auto">
            <a:xfrm>
              <a:off x="5634181" y="1797921"/>
              <a:ext cx="478794" cy="478792"/>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grpSp>
      <p:grpSp>
        <p:nvGrpSpPr>
          <p:cNvPr id="41" name="Group 40">
            <a:extLst>
              <a:ext uri="{FF2B5EF4-FFF2-40B4-BE49-F238E27FC236}">
                <a16:creationId xmlns:a16="http://schemas.microsoft.com/office/drawing/2014/main" id="{EDE15EAD-8B64-7EFB-3780-284AD5DFA815}"/>
              </a:ext>
              <a:ext uri="{C183D7F6-B498-43B3-948B-1728B52AA6E4}">
                <adec:decorative xmlns:adec="http://schemas.microsoft.com/office/drawing/2017/decorative" val="1"/>
              </a:ext>
            </a:extLst>
          </p:cNvPr>
          <p:cNvGrpSpPr/>
          <p:nvPr/>
        </p:nvGrpSpPr>
        <p:grpSpPr>
          <a:xfrm>
            <a:off x="7344870" y="3457821"/>
            <a:ext cx="182880" cy="182880"/>
            <a:chOff x="5553520" y="1717263"/>
            <a:chExt cx="640110" cy="640108"/>
          </a:xfrm>
          <a:solidFill>
            <a:schemeClr val="accent1"/>
          </a:solidFill>
        </p:grpSpPr>
        <p:sp>
          <p:nvSpPr>
            <p:cNvPr id="42" name="Oval 41">
              <a:extLst>
                <a:ext uri="{FF2B5EF4-FFF2-40B4-BE49-F238E27FC236}">
                  <a16:creationId xmlns:a16="http://schemas.microsoft.com/office/drawing/2014/main" id="{596D897C-B998-40B8-EAD9-2A73E6F1DCB1}"/>
                </a:ext>
              </a:extLst>
            </p:cNvPr>
            <p:cNvSpPr/>
            <p:nvPr/>
          </p:nvSpPr>
          <p:spPr bwMode="auto">
            <a:xfrm>
              <a:off x="5553520" y="1717263"/>
              <a:ext cx="640110" cy="640108"/>
            </a:xfrm>
            <a:prstGeom prst="ellipse">
              <a:avLst/>
            </a:prstGeom>
            <a:grpFill/>
            <a:ln>
              <a:noFill/>
              <a:headEnd type="none" w="med" len="med"/>
              <a:tailEnd type="none" w="med" len="med"/>
            </a:ln>
            <a:effectLst>
              <a:outerShdw blurRad="63500" sx="104000" sy="104000" algn="ctr" rotWithShape="0">
                <a:prstClr val="black">
                  <a:alpha val="11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43" name="Oval 1091_1">
              <a:extLst>
                <a:ext uri="{FF2B5EF4-FFF2-40B4-BE49-F238E27FC236}">
                  <a16:creationId xmlns:a16="http://schemas.microsoft.com/office/drawing/2014/main" id="{857D20E5-7240-D890-E703-928B2CAC92B7}"/>
                </a:ext>
              </a:extLst>
            </p:cNvPr>
            <p:cNvSpPr/>
            <p:nvPr/>
          </p:nvSpPr>
          <p:spPr bwMode="auto">
            <a:xfrm>
              <a:off x="5634181" y="1797921"/>
              <a:ext cx="478794" cy="478792"/>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grpSp>
      <p:grpSp>
        <p:nvGrpSpPr>
          <p:cNvPr id="44" name="Group 43">
            <a:extLst>
              <a:ext uri="{FF2B5EF4-FFF2-40B4-BE49-F238E27FC236}">
                <a16:creationId xmlns:a16="http://schemas.microsoft.com/office/drawing/2014/main" id="{1A194EC7-511A-1C43-0EC0-6463421A40C8}"/>
              </a:ext>
              <a:ext uri="{C183D7F6-B498-43B3-948B-1728B52AA6E4}">
                <adec:decorative xmlns:adec="http://schemas.microsoft.com/office/drawing/2017/decorative" val="1"/>
              </a:ext>
            </a:extLst>
          </p:cNvPr>
          <p:cNvGrpSpPr/>
          <p:nvPr/>
        </p:nvGrpSpPr>
        <p:grpSpPr>
          <a:xfrm>
            <a:off x="7054923" y="4288424"/>
            <a:ext cx="182880" cy="182880"/>
            <a:chOff x="5553520" y="1717263"/>
            <a:chExt cx="640110" cy="640108"/>
          </a:xfrm>
          <a:solidFill>
            <a:schemeClr val="accent1"/>
          </a:solidFill>
        </p:grpSpPr>
        <p:sp>
          <p:nvSpPr>
            <p:cNvPr id="45" name="Oval 44">
              <a:extLst>
                <a:ext uri="{FF2B5EF4-FFF2-40B4-BE49-F238E27FC236}">
                  <a16:creationId xmlns:a16="http://schemas.microsoft.com/office/drawing/2014/main" id="{CA70C5BB-E239-75A9-56AA-F6197D0EAFFA}"/>
                </a:ext>
              </a:extLst>
            </p:cNvPr>
            <p:cNvSpPr/>
            <p:nvPr/>
          </p:nvSpPr>
          <p:spPr bwMode="auto">
            <a:xfrm>
              <a:off x="5553520" y="1717263"/>
              <a:ext cx="640110" cy="640108"/>
            </a:xfrm>
            <a:prstGeom prst="ellipse">
              <a:avLst/>
            </a:prstGeom>
            <a:grpFill/>
            <a:ln>
              <a:noFill/>
              <a:headEnd type="none" w="med" len="med"/>
              <a:tailEnd type="none" w="med" len="med"/>
            </a:ln>
            <a:effectLst>
              <a:outerShdw blurRad="63500" sx="104000" sy="104000" algn="ctr" rotWithShape="0">
                <a:prstClr val="black">
                  <a:alpha val="11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46" name="Oval 1091_1">
              <a:extLst>
                <a:ext uri="{FF2B5EF4-FFF2-40B4-BE49-F238E27FC236}">
                  <a16:creationId xmlns:a16="http://schemas.microsoft.com/office/drawing/2014/main" id="{34931EC9-9903-A9C7-5F72-A362D5D88C23}"/>
                </a:ext>
              </a:extLst>
            </p:cNvPr>
            <p:cNvSpPr/>
            <p:nvPr/>
          </p:nvSpPr>
          <p:spPr bwMode="auto">
            <a:xfrm>
              <a:off x="5634181" y="1797921"/>
              <a:ext cx="478794" cy="478792"/>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grpSp>
      <p:grpSp>
        <p:nvGrpSpPr>
          <p:cNvPr id="47" name="Group 46">
            <a:extLst>
              <a:ext uri="{FF2B5EF4-FFF2-40B4-BE49-F238E27FC236}">
                <a16:creationId xmlns:a16="http://schemas.microsoft.com/office/drawing/2014/main" id="{D9D035D4-BD04-95AA-B3E0-83640084B735}"/>
              </a:ext>
              <a:ext uri="{C183D7F6-B498-43B3-948B-1728B52AA6E4}">
                <adec:decorative xmlns:adec="http://schemas.microsoft.com/office/drawing/2017/decorative" val="1"/>
              </a:ext>
            </a:extLst>
          </p:cNvPr>
          <p:cNvGrpSpPr/>
          <p:nvPr/>
        </p:nvGrpSpPr>
        <p:grpSpPr>
          <a:xfrm>
            <a:off x="9218368" y="4296994"/>
            <a:ext cx="543370" cy="543370"/>
            <a:chOff x="9218368" y="4296994"/>
            <a:chExt cx="543370" cy="543370"/>
          </a:xfrm>
        </p:grpSpPr>
        <p:sp>
          <p:nvSpPr>
            <p:cNvPr id="48" name="Oval 47">
              <a:extLst>
                <a:ext uri="{FF2B5EF4-FFF2-40B4-BE49-F238E27FC236}">
                  <a16:creationId xmlns:a16="http://schemas.microsoft.com/office/drawing/2014/main" id="{D93A6F48-EA91-6564-731F-9719C0F66582}"/>
                </a:ext>
              </a:extLst>
            </p:cNvPr>
            <p:cNvSpPr/>
            <p:nvPr/>
          </p:nvSpPr>
          <p:spPr bwMode="auto">
            <a:xfrm>
              <a:off x="9218368" y="4296994"/>
              <a:ext cx="543370" cy="543370"/>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pic>
          <p:nvPicPr>
            <p:cNvPr id="49" name="Graphic 48">
              <a:extLst>
                <a:ext uri="{FF2B5EF4-FFF2-40B4-BE49-F238E27FC236}">
                  <a16:creationId xmlns:a16="http://schemas.microsoft.com/office/drawing/2014/main" id="{ACF4B90C-068E-539E-B262-8620CDBF7FA0}"/>
                </a:ext>
              </a:extLst>
            </p:cNvPr>
            <p:cNvPicPr>
              <a:picLocks/>
            </p:cNvPicPr>
            <p:nvPr/>
          </p:nvPicPr>
          <p:blipFill>
            <a:blip r:embed="rId10">
              <a:extLst>
                <a:ext uri="{96DAC541-7B7A-43D3-8B79-37D633B846F1}">
                  <asvg:svgBlip xmlns:asvg="http://schemas.microsoft.com/office/drawing/2016/SVG/main" r:embed="rId11"/>
                </a:ext>
              </a:extLst>
            </a:blip>
            <a:stretch>
              <a:fillRect/>
            </a:stretch>
          </p:blipFill>
          <p:spPr>
            <a:xfrm>
              <a:off x="9265090" y="4325828"/>
              <a:ext cx="449926" cy="449926"/>
            </a:xfrm>
            <a:prstGeom prst="rect">
              <a:avLst/>
            </a:prstGeom>
          </p:spPr>
        </p:pic>
      </p:grpSp>
      <p:grpSp>
        <p:nvGrpSpPr>
          <p:cNvPr id="50" name="Group 49">
            <a:extLst>
              <a:ext uri="{FF2B5EF4-FFF2-40B4-BE49-F238E27FC236}">
                <a16:creationId xmlns:a16="http://schemas.microsoft.com/office/drawing/2014/main" id="{7F87CA9F-5548-D967-43EF-EF4AA4EC2369}"/>
              </a:ext>
              <a:ext uri="{C183D7F6-B498-43B3-948B-1728B52AA6E4}">
                <adec:decorative xmlns:adec="http://schemas.microsoft.com/office/drawing/2017/decorative" val="1"/>
              </a:ext>
            </a:extLst>
          </p:cNvPr>
          <p:cNvGrpSpPr/>
          <p:nvPr/>
        </p:nvGrpSpPr>
        <p:grpSpPr>
          <a:xfrm>
            <a:off x="10893573" y="4296994"/>
            <a:ext cx="559440" cy="543370"/>
            <a:chOff x="10893573" y="4296994"/>
            <a:chExt cx="559440" cy="543370"/>
          </a:xfrm>
        </p:grpSpPr>
        <p:sp>
          <p:nvSpPr>
            <p:cNvPr id="51" name="Oval 50">
              <a:extLst>
                <a:ext uri="{FF2B5EF4-FFF2-40B4-BE49-F238E27FC236}">
                  <a16:creationId xmlns:a16="http://schemas.microsoft.com/office/drawing/2014/main" id="{06727225-E9FD-328F-9366-3D72E285CCB3}"/>
                </a:ext>
              </a:extLst>
            </p:cNvPr>
            <p:cNvSpPr/>
            <p:nvPr/>
          </p:nvSpPr>
          <p:spPr bwMode="auto">
            <a:xfrm>
              <a:off x="10893573" y="4296994"/>
              <a:ext cx="543370" cy="543370"/>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pic>
          <p:nvPicPr>
            <p:cNvPr id="52" name="Graphic 51">
              <a:extLst>
                <a:ext uri="{FF2B5EF4-FFF2-40B4-BE49-F238E27FC236}">
                  <a16:creationId xmlns:a16="http://schemas.microsoft.com/office/drawing/2014/main" id="{1340D3E5-4FD8-88A2-27D3-D16C76892299}"/>
                </a:ext>
              </a:extLst>
            </p:cNvPr>
            <p:cNvPicPr>
              <a:picLocks/>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0945419" y="4296994"/>
              <a:ext cx="507594" cy="507594"/>
            </a:xfrm>
            <a:prstGeom prst="rect">
              <a:avLst/>
            </a:prstGeom>
          </p:spPr>
        </p:pic>
      </p:grpSp>
      <p:grpSp>
        <p:nvGrpSpPr>
          <p:cNvPr id="53" name="Group 52">
            <a:extLst>
              <a:ext uri="{FF2B5EF4-FFF2-40B4-BE49-F238E27FC236}">
                <a16:creationId xmlns:a16="http://schemas.microsoft.com/office/drawing/2014/main" id="{8CC9AE30-E172-5858-D655-93285649EB93}"/>
              </a:ext>
              <a:ext uri="{C183D7F6-B498-43B3-948B-1728B52AA6E4}">
                <adec:decorative xmlns:adec="http://schemas.microsoft.com/office/drawing/2017/decorative" val="1"/>
              </a:ext>
            </a:extLst>
          </p:cNvPr>
          <p:cNvGrpSpPr/>
          <p:nvPr/>
        </p:nvGrpSpPr>
        <p:grpSpPr>
          <a:xfrm>
            <a:off x="10908715" y="3271104"/>
            <a:ext cx="543370" cy="543370"/>
            <a:chOff x="10908715" y="3271104"/>
            <a:chExt cx="543370" cy="543370"/>
          </a:xfrm>
        </p:grpSpPr>
        <p:sp>
          <p:nvSpPr>
            <p:cNvPr id="54" name="Oval 53">
              <a:extLst>
                <a:ext uri="{FF2B5EF4-FFF2-40B4-BE49-F238E27FC236}">
                  <a16:creationId xmlns:a16="http://schemas.microsoft.com/office/drawing/2014/main" id="{BBF79E98-FC84-0A87-D57A-B1845DACC48F}"/>
                </a:ext>
              </a:extLst>
            </p:cNvPr>
            <p:cNvSpPr/>
            <p:nvPr/>
          </p:nvSpPr>
          <p:spPr bwMode="auto">
            <a:xfrm>
              <a:off x="10908715" y="3271104"/>
              <a:ext cx="543370" cy="543370"/>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pic>
          <p:nvPicPr>
            <p:cNvPr id="55" name="Graphic 54">
              <a:extLst>
                <a:ext uri="{FF2B5EF4-FFF2-40B4-BE49-F238E27FC236}">
                  <a16:creationId xmlns:a16="http://schemas.microsoft.com/office/drawing/2014/main" id="{46A8CAEA-654B-97FB-4CBB-EAFFDCD3F4BE}"/>
                </a:ext>
              </a:extLst>
            </p:cNvPr>
            <p:cNvPicPr>
              <a:picLocks/>
            </p:cNvPicPr>
            <p:nvPr/>
          </p:nvPicPr>
          <p:blipFill>
            <a:blip r:embed="rId14">
              <a:extLst>
                <a:ext uri="{96DAC541-7B7A-43D3-8B79-37D633B846F1}">
                  <asvg:svgBlip xmlns:asvg="http://schemas.microsoft.com/office/drawing/2016/SVG/main" r:embed="rId15"/>
                </a:ext>
              </a:extLst>
            </a:blip>
            <a:stretch>
              <a:fillRect/>
            </a:stretch>
          </p:blipFill>
          <p:spPr>
            <a:xfrm>
              <a:off x="10975553" y="3313314"/>
              <a:ext cx="428371" cy="428371"/>
            </a:xfrm>
            <a:prstGeom prst="rect">
              <a:avLst/>
            </a:prstGeom>
          </p:spPr>
        </p:pic>
      </p:grpSp>
      <p:grpSp>
        <p:nvGrpSpPr>
          <p:cNvPr id="56" name="Group 55">
            <a:extLst>
              <a:ext uri="{FF2B5EF4-FFF2-40B4-BE49-F238E27FC236}">
                <a16:creationId xmlns:a16="http://schemas.microsoft.com/office/drawing/2014/main" id="{305B6DE1-B83E-989E-3FD2-819D35F922A6}"/>
              </a:ext>
              <a:ext uri="{C183D7F6-B498-43B3-948B-1728B52AA6E4}">
                <adec:decorative xmlns:adec="http://schemas.microsoft.com/office/drawing/2017/decorative" val="1"/>
              </a:ext>
            </a:extLst>
          </p:cNvPr>
          <p:cNvGrpSpPr/>
          <p:nvPr/>
        </p:nvGrpSpPr>
        <p:grpSpPr>
          <a:xfrm>
            <a:off x="10092695" y="3271104"/>
            <a:ext cx="543370" cy="543370"/>
            <a:chOff x="10092695" y="3271104"/>
            <a:chExt cx="543370" cy="543370"/>
          </a:xfrm>
        </p:grpSpPr>
        <p:sp>
          <p:nvSpPr>
            <p:cNvPr id="57" name="Oval 56">
              <a:extLst>
                <a:ext uri="{FF2B5EF4-FFF2-40B4-BE49-F238E27FC236}">
                  <a16:creationId xmlns:a16="http://schemas.microsoft.com/office/drawing/2014/main" id="{2EBAD362-093F-A116-F6B9-C989E3BDE205}"/>
                </a:ext>
              </a:extLst>
            </p:cNvPr>
            <p:cNvSpPr/>
            <p:nvPr/>
          </p:nvSpPr>
          <p:spPr bwMode="auto">
            <a:xfrm>
              <a:off x="10092695" y="3271104"/>
              <a:ext cx="543370" cy="543370"/>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grpSp>
          <p:nvGrpSpPr>
            <p:cNvPr id="58" name="Group 57">
              <a:extLst>
                <a:ext uri="{FF2B5EF4-FFF2-40B4-BE49-F238E27FC236}">
                  <a16:creationId xmlns:a16="http://schemas.microsoft.com/office/drawing/2014/main" id="{5DF07552-3C11-9A51-44CC-DA4CDA9C65AA}"/>
                </a:ext>
              </a:extLst>
            </p:cNvPr>
            <p:cNvGrpSpPr/>
            <p:nvPr/>
          </p:nvGrpSpPr>
          <p:grpSpPr>
            <a:xfrm>
              <a:off x="10109649" y="3272768"/>
              <a:ext cx="509462" cy="509462"/>
              <a:chOff x="5768824" y="3260050"/>
              <a:chExt cx="731520" cy="731520"/>
            </a:xfrm>
          </p:grpSpPr>
          <p:pic>
            <p:nvPicPr>
              <p:cNvPr id="59" name="Graphic 58">
                <a:extLst>
                  <a:ext uri="{FF2B5EF4-FFF2-40B4-BE49-F238E27FC236}">
                    <a16:creationId xmlns:a16="http://schemas.microsoft.com/office/drawing/2014/main" id="{92DC762C-5D7F-A754-F0BC-DF39D42C13DB}"/>
                  </a:ext>
                </a:extLst>
              </p:cNvPr>
              <p:cNvPicPr>
                <a:picLocks/>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5768824" y="3260050"/>
                <a:ext cx="731520" cy="731520"/>
              </a:xfrm>
              <a:prstGeom prst="rect">
                <a:avLst/>
              </a:prstGeom>
            </p:spPr>
          </p:pic>
          <p:sp>
            <p:nvSpPr>
              <p:cNvPr id="60" name="Rectangle 59">
                <a:extLst>
                  <a:ext uri="{FF2B5EF4-FFF2-40B4-BE49-F238E27FC236}">
                    <a16:creationId xmlns:a16="http://schemas.microsoft.com/office/drawing/2014/main" id="{38FB97E0-0189-CCD8-91DF-3E4427F0C1F8}"/>
                  </a:ext>
                </a:extLst>
              </p:cNvPr>
              <p:cNvSpPr/>
              <p:nvPr/>
            </p:nvSpPr>
            <p:spPr bwMode="auto">
              <a:xfrm>
                <a:off x="5932397" y="3647765"/>
                <a:ext cx="408872" cy="141702"/>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100" normalizeH="0" baseline="0" noProof="0">
                    <a:ln>
                      <a:noFill/>
                    </a:ln>
                    <a:solidFill>
                      <a:srgbClr val="000000"/>
                    </a:solidFill>
                    <a:effectLst/>
                    <a:uLnTx/>
                    <a:uFillTx/>
                    <a:latin typeface="Segoe UI Black" panose="020B0A02040204020203" pitchFamily="34" charset="0"/>
                    <a:ea typeface="Segoe UI Black" panose="020B0A02040204020203" pitchFamily="34" charset="0"/>
                    <a:cs typeface="Segoe UI" pitchFamily="34" charset="0"/>
                  </a:rPr>
                  <a:t>JPG</a:t>
                </a:r>
                <a:endParaRPr kumimoji="0" lang="en-GB" sz="800" b="1" i="0" u="none" strike="noStrike" kern="1200" cap="none" spc="100" normalizeH="0" baseline="0" noProof="0">
                  <a:ln>
                    <a:noFill/>
                  </a:ln>
                  <a:solidFill>
                    <a:srgbClr val="000000"/>
                  </a:solidFill>
                  <a:effectLst/>
                  <a:uLnTx/>
                  <a:uFillTx/>
                  <a:latin typeface="Segoe UI Black" panose="020B0A02040204020203" pitchFamily="34" charset="0"/>
                  <a:ea typeface="Segoe UI Black" panose="020B0A02040204020203" pitchFamily="34" charset="0"/>
                  <a:cs typeface="Segoe UI" pitchFamily="34" charset="0"/>
                </a:endParaRPr>
              </a:p>
            </p:txBody>
          </p:sp>
        </p:grpSp>
      </p:grpSp>
      <p:grpSp>
        <p:nvGrpSpPr>
          <p:cNvPr id="61" name="Group 60">
            <a:extLst>
              <a:ext uri="{FF2B5EF4-FFF2-40B4-BE49-F238E27FC236}">
                <a16:creationId xmlns:a16="http://schemas.microsoft.com/office/drawing/2014/main" id="{943AB063-8089-C87E-D95A-2D8B4F140130}"/>
              </a:ext>
              <a:ext uri="{C183D7F6-B498-43B3-948B-1728B52AA6E4}">
                <adec:decorative xmlns:adec="http://schemas.microsoft.com/office/drawing/2017/decorative" val="1"/>
              </a:ext>
            </a:extLst>
          </p:cNvPr>
          <p:cNvGrpSpPr/>
          <p:nvPr/>
        </p:nvGrpSpPr>
        <p:grpSpPr>
          <a:xfrm>
            <a:off x="10084756" y="2236758"/>
            <a:ext cx="543370" cy="543370"/>
            <a:chOff x="10084756" y="2236758"/>
            <a:chExt cx="543370" cy="543370"/>
          </a:xfrm>
        </p:grpSpPr>
        <p:sp>
          <p:nvSpPr>
            <p:cNvPr id="62" name="Oval 61">
              <a:extLst>
                <a:ext uri="{FF2B5EF4-FFF2-40B4-BE49-F238E27FC236}">
                  <a16:creationId xmlns:a16="http://schemas.microsoft.com/office/drawing/2014/main" id="{EF6651CE-C295-0005-B1B1-FD743AE24AF7}"/>
                </a:ext>
              </a:extLst>
            </p:cNvPr>
            <p:cNvSpPr/>
            <p:nvPr/>
          </p:nvSpPr>
          <p:spPr bwMode="auto">
            <a:xfrm>
              <a:off x="10084756" y="2236758"/>
              <a:ext cx="543370" cy="543370"/>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pic>
          <p:nvPicPr>
            <p:cNvPr id="63" name="Graphic 62">
              <a:extLst>
                <a:ext uri="{FF2B5EF4-FFF2-40B4-BE49-F238E27FC236}">
                  <a16:creationId xmlns:a16="http://schemas.microsoft.com/office/drawing/2014/main" id="{BC5D3F53-6B81-6195-7338-9C749D9C625A}"/>
                </a:ext>
              </a:extLst>
            </p:cNvPr>
            <p:cNvPicPr>
              <a:picLocks/>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10109649" y="2249477"/>
              <a:ext cx="509462" cy="509462"/>
            </a:xfrm>
            <a:prstGeom prst="rect">
              <a:avLst/>
            </a:prstGeom>
          </p:spPr>
        </p:pic>
      </p:grpSp>
      <p:grpSp>
        <p:nvGrpSpPr>
          <p:cNvPr id="64" name="Group 63">
            <a:extLst>
              <a:ext uri="{FF2B5EF4-FFF2-40B4-BE49-F238E27FC236}">
                <a16:creationId xmlns:a16="http://schemas.microsoft.com/office/drawing/2014/main" id="{EF01C39D-9F79-C9DE-9B3E-A299D9E181B8}"/>
              </a:ext>
              <a:ext uri="{C183D7F6-B498-43B3-948B-1728B52AA6E4}">
                <adec:decorative xmlns:adec="http://schemas.microsoft.com/office/drawing/2017/decorative" val="1"/>
              </a:ext>
            </a:extLst>
          </p:cNvPr>
          <p:cNvGrpSpPr/>
          <p:nvPr/>
        </p:nvGrpSpPr>
        <p:grpSpPr>
          <a:xfrm>
            <a:off x="10922936" y="2236758"/>
            <a:ext cx="543370" cy="543370"/>
            <a:chOff x="10922936" y="2236758"/>
            <a:chExt cx="543370" cy="543370"/>
          </a:xfrm>
        </p:grpSpPr>
        <p:sp>
          <p:nvSpPr>
            <p:cNvPr id="65" name="Oval 64">
              <a:extLst>
                <a:ext uri="{FF2B5EF4-FFF2-40B4-BE49-F238E27FC236}">
                  <a16:creationId xmlns:a16="http://schemas.microsoft.com/office/drawing/2014/main" id="{B7C935EC-1FF6-61A6-3CEC-F51907855D1E}"/>
                </a:ext>
              </a:extLst>
            </p:cNvPr>
            <p:cNvSpPr/>
            <p:nvPr/>
          </p:nvSpPr>
          <p:spPr bwMode="auto">
            <a:xfrm>
              <a:off x="10922936" y="2236758"/>
              <a:ext cx="543370" cy="543370"/>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66" name="Graphic 61">
              <a:extLst>
                <a:ext uri="{FF2B5EF4-FFF2-40B4-BE49-F238E27FC236}">
                  <a16:creationId xmlns:a16="http://schemas.microsoft.com/office/drawing/2014/main" id="{54BDCAA9-B7B7-B3E7-C97B-49B00781856D}"/>
                </a:ext>
              </a:extLst>
            </p:cNvPr>
            <p:cNvSpPr/>
            <p:nvPr/>
          </p:nvSpPr>
          <p:spPr>
            <a:xfrm>
              <a:off x="11008716" y="2351808"/>
              <a:ext cx="381000" cy="304800"/>
            </a:xfrm>
            <a:custGeom>
              <a:avLst/>
              <a:gdLst>
                <a:gd name="connsiteX0" fmla="*/ 61913 w 381000"/>
                <a:gd name="connsiteY0" fmla="*/ 0 h 304800"/>
                <a:gd name="connsiteX1" fmla="*/ 319088 w 381000"/>
                <a:gd name="connsiteY1" fmla="*/ 0 h 304800"/>
                <a:gd name="connsiteX2" fmla="*/ 380905 w 381000"/>
                <a:gd name="connsiteY2" fmla="*/ 58407 h 304800"/>
                <a:gd name="connsiteX3" fmla="*/ 381000 w 381000"/>
                <a:gd name="connsiteY3" fmla="*/ 61913 h 304800"/>
                <a:gd name="connsiteX4" fmla="*/ 381000 w 381000"/>
                <a:gd name="connsiteY4" fmla="*/ 242888 h 304800"/>
                <a:gd name="connsiteX5" fmla="*/ 322593 w 381000"/>
                <a:gd name="connsiteY5" fmla="*/ 304705 h 304800"/>
                <a:gd name="connsiteX6" fmla="*/ 319088 w 381000"/>
                <a:gd name="connsiteY6" fmla="*/ 304800 h 304800"/>
                <a:gd name="connsiteX7" fmla="*/ 61913 w 381000"/>
                <a:gd name="connsiteY7" fmla="*/ 304800 h 304800"/>
                <a:gd name="connsiteX8" fmla="*/ 95 w 381000"/>
                <a:gd name="connsiteY8" fmla="*/ 246393 h 304800"/>
                <a:gd name="connsiteX9" fmla="*/ 0 w 381000"/>
                <a:gd name="connsiteY9" fmla="*/ 242888 h 304800"/>
                <a:gd name="connsiteX10" fmla="*/ 0 w 381000"/>
                <a:gd name="connsiteY10" fmla="*/ 61913 h 304800"/>
                <a:gd name="connsiteX11" fmla="*/ 58407 w 381000"/>
                <a:gd name="connsiteY11" fmla="*/ 95 h 304800"/>
                <a:gd name="connsiteX12" fmla="*/ 61913 w 381000"/>
                <a:gd name="connsiteY12" fmla="*/ 0 h 304800"/>
                <a:gd name="connsiteX13" fmla="*/ 319088 w 381000"/>
                <a:gd name="connsiteY13" fmla="*/ 0 h 304800"/>
                <a:gd name="connsiteX14" fmla="*/ 61913 w 381000"/>
                <a:gd name="connsiteY14" fmla="*/ 0 h 304800"/>
                <a:gd name="connsiteX15" fmla="*/ 352425 w 381000"/>
                <a:gd name="connsiteY15" fmla="*/ 102356 h 304800"/>
                <a:gd name="connsiteX16" fmla="*/ 197168 w 381000"/>
                <a:gd name="connsiteY16" fmla="*/ 184080 h 304800"/>
                <a:gd name="connsiteX17" fmla="*/ 185680 w 381000"/>
                <a:gd name="connsiteY17" fmla="*/ 184899 h 304800"/>
                <a:gd name="connsiteX18" fmla="*/ 183852 w 381000"/>
                <a:gd name="connsiteY18" fmla="*/ 184099 h 304800"/>
                <a:gd name="connsiteX19" fmla="*/ 28575 w 381000"/>
                <a:gd name="connsiteY19" fmla="*/ 102375 h 304800"/>
                <a:gd name="connsiteX20" fmla="*/ 28575 w 381000"/>
                <a:gd name="connsiteY20" fmla="*/ 242888 h 304800"/>
                <a:gd name="connsiteX21" fmla="*/ 59169 w 381000"/>
                <a:gd name="connsiteY21" fmla="*/ 276111 h 304800"/>
                <a:gd name="connsiteX22" fmla="*/ 61913 w 381000"/>
                <a:gd name="connsiteY22" fmla="*/ 276225 h 304800"/>
                <a:gd name="connsiteX23" fmla="*/ 319088 w 381000"/>
                <a:gd name="connsiteY23" fmla="*/ 276225 h 304800"/>
                <a:gd name="connsiteX24" fmla="*/ 352311 w 381000"/>
                <a:gd name="connsiteY24" fmla="*/ 245612 h 304800"/>
                <a:gd name="connsiteX25" fmla="*/ 352425 w 381000"/>
                <a:gd name="connsiteY25" fmla="*/ 242888 h 304800"/>
                <a:gd name="connsiteX26" fmla="*/ 352425 w 381000"/>
                <a:gd name="connsiteY26" fmla="*/ 102356 h 304800"/>
                <a:gd name="connsiteX27" fmla="*/ 319088 w 381000"/>
                <a:gd name="connsiteY27" fmla="*/ 28575 h 304800"/>
                <a:gd name="connsiteX28" fmla="*/ 61913 w 381000"/>
                <a:gd name="connsiteY28" fmla="*/ 28575 h 304800"/>
                <a:gd name="connsiteX29" fmla="*/ 28689 w 381000"/>
                <a:gd name="connsiteY29" fmla="*/ 59169 h 304800"/>
                <a:gd name="connsiteX30" fmla="*/ 28575 w 381000"/>
                <a:gd name="connsiteY30" fmla="*/ 61913 h 304800"/>
                <a:gd name="connsiteX31" fmla="*/ 28575 w 381000"/>
                <a:gd name="connsiteY31" fmla="*/ 70085 h 304800"/>
                <a:gd name="connsiteX32" fmla="*/ 190500 w 381000"/>
                <a:gd name="connsiteY32" fmla="*/ 155296 h 304800"/>
                <a:gd name="connsiteX33" fmla="*/ 352425 w 381000"/>
                <a:gd name="connsiteY33" fmla="*/ 70066 h 304800"/>
                <a:gd name="connsiteX34" fmla="*/ 352425 w 381000"/>
                <a:gd name="connsiteY34" fmla="*/ 61913 h 304800"/>
                <a:gd name="connsiteX35" fmla="*/ 321812 w 381000"/>
                <a:gd name="connsiteY35" fmla="*/ 28689 h 304800"/>
                <a:gd name="connsiteX36" fmla="*/ 319088 w 381000"/>
                <a:gd name="connsiteY36" fmla="*/ 28575 h 30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81000" h="304800">
                  <a:moveTo>
                    <a:pt x="61913" y="0"/>
                  </a:moveTo>
                  <a:lnTo>
                    <a:pt x="319088" y="0"/>
                  </a:lnTo>
                  <a:cubicBezTo>
                    <a:pt x="351920" y="-2"/>
                    <a:pt x="379045" y="25627"/>
                    <a:pt x="380905" y="58407"/>
                  </a:cubicBezTo>
                  <a:lnTo>
                    <a:pt x="381000" y="61913"/>
                  </a:lnTo>
                  <a:lnTo>
                    <a:pt x="381000" y="242888"/>
                  </a:lnTo>
                  <a:cubicBezTo>
                    <a:pt x="381002" y="275720"/>
                    <a:pt x="355374" y="302845"/>
                    <a:pt x="322593" y="304705"/>
                  </a:cubicBezTo>
                  <a:lnTo>
                    <a:pt x="319088" y="304800"/>
                  </a:lnTo>
                  <a:lnTo>
                    <a:pt x="61913" y="304800"/>
                  </a:lnTo>
                  <a:cubicBezTo>
                    <a:pt x="29079" y="304802"/>
                    <a:pt x="1954" y="279174"/>
                    <a:pt x="95" y="246393"/>
                  </a:cubicBezTo>
                  <a:lnTo>
                    <a:pt x="0" y="242888"/>
                  </a:lnTo>
                  <a:lnTo>
                    <a:pt x="0" y="61913"/>
                  </a:lnTo>
                  <a:cubicBezTo>
                    <a:pt x="-2" y="29079"/>
                    <a:pt x="25627" y="1954"/>
                    <a:pt x="58407" y="95"/>
                  </a:cubicBezTo>
                  <a:lnTo>
                    <a:pt x="61913" y="0"/>
                  </a:lnTo>
                  <a:lnTo>
                    <a:pt x="319088" y="0"/>
                  </a:lnTo>
                  <a:lnTo>
                    <a:pt x="61913" y="0"/>
                  </a:lnTo>
                  <a:close/>
                  <a:moveTo>
                    <a:pt x="352425" y="102356"/>
                  </a:moveTo>
                  <a:lnTo>
                    <a:pt x="197168" y="184080"/>
                  </a:lnTo>
                  <a:cubicBezTo>
                    <a:pt x="193622" y="185953"/>
                    <a:pt x="189454" y="186250"/>
                    <a:pt x="185680" y="184899"/>
                  </a:cubicBezTo>
                  <a:lnTo>
                    <a:pt x="183852" y="184099"/>
                  </a:lnTo>
                  <a:lnTo>
                    <a:pt x="28575" y="102375"/>
                  </a:lnTo>
                  <a:lnTo>
                    <a:pt x="28575" y="242888"/>
                  </a:lnTo>
                  <a:cubicBezTo>
                    <a:pt x="28576" y="260234"/>
                    <a:pt x="41880" y="274684"/>
                    <a:pt x="59169" y="276111"/>
                  </a:cubicBezTo>
                  <a:lnTo>
                    <a:pt x="61913" y="276225"/>
                  </a:lnTo>
                  <a:lnTo>
                    <a:pt x="319088" y="276225"/>
                  </a:lnTo>
                  <a:cubicBezTo>
                    <a:pt x="336442" y="276223"/>
                    <a:pt x="350893" y="262907"/>
                    <a:pt x="352311" y="245612"/>
                  </a:cubicBezTo>
                  <a:lnTo>
                    <a:pt x="352425" y="242888"/>
                  </a:lnTo>
                  <a:lnTo>
                    <a:pt x="352425" y="102356"/>
                  </a:lnTo>
                  <a:close/>
                  <a:moveTo>
                    <a:pt x="319088" y="28575"/>
                  </a:moveTo>
                  <a:lnTo>
                    <a:pt x="61913" y="28575"/>
                  </a:lnTo>
                  <a:cubicBezTo>
                    <a:pt x="44565" y="28576"/>
                    <a:pt x="30117" y="41880"/>
                    <a:pt x="28689" y="59169"/>
                  </a:cubicBezTo>
                  <a:lnTo>
                    <a:pt x="28575" y="61913"/>
                  </a:lnTo>
                  <a:lnTo>
                    <a:pt x="28575" y="70085"/>
                  </a:lnTo>
                  <a:lnTo>
                    <a:pt x="190500" y="155296"/>
                  </a:lnTo>
                  <a:lnTo>
                    <a:pt x="352425" y="70066"/>
                  </a:lnTo>
                  <a:lnTo>
                    <a:pt x="352425" y="61913"/>
                  </a:lnTo>
                  <a:cubicBezTo>
                    <a:pt x="352423" y="44558"/>
                    <a:pt x="339107" y="30107"/>
                    <a:pt x="321812" y="28689"/>
                  </a:cubicBezTo>
                  <a:lnTo>
                    <a:pt x="319088" y="28575"/>
                  </a:lnTo>
                  <a:close/>
                </a:path>
              </a:pathLst>
            </a:custGeom>
            <a:solidFill>
              <a:schemeClr val="tx1"/>
            </a:solidFill>
            <a:ln w="1905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grpSp>
      <p:grpSp>
        <p:nvGrpSpPr>
          <p:cNvPr id="67" name="Group 66">
            <a:extLst>
              <a:ext uri="{FF2B5EF4-FFF2-40B4-BE49-F238E27FC236}">
                <a16:creationId xmlns:a16="http://schemas.microsoft.com/office/drawing/2014/main" id="{26FA13DC-CC08-9110-7B9E-BF080F46DF97}"/>
              </a:ext>
              <a:ext uri="{C183D7F6-B498-43B3-948B-1728B52AA6E4}">
                <adec:decorative xmlns:adec="http://schemas.microsoft.com/office/drawing/2017/decorative" val="1"/>
              </a:ext>
            </a:extLst>
          </p:cNvPr>
          <p:cNvGrpSpPr/>
          <p:nvPr/>
        </p:nvGrpSpPr>
        <p:grpSpPr>
          <a:xfrm>
            <a:off x="9184764" y="2216944"/>
            <a:ext cx="582998" cy="582998"/>
            <a:chOff x="9184764" y="2216944"/>
            <a:chExt cx="582998" cy="582998"/>
          </a:xfrm>
        </p:grpSpPr>
        <p:sp>
          <p:nvSpPr>
            <p:cNvPr id="68" name="Oval 67">
              <a:extLst>
                <a:ext uri="{FF2B5EF4-FFF2-40B4-BE49-F238E27FC236}">
                  <a16:creationId xmlns:a16="http://schemas.microsoft.com/office/drawing/2014/main" id="{D84D230D-CAA6-D882-3A5D-0439F11D3BE5}"/>
                </a:ext>
              </a:extLst>
            </p:cNvPr>
            <p:cNvSpPr/>
            <p:nvPr/>
          </p:nvSpPr>
          <p:spPr bwMode="auto">
            <a:xfrm>
              <a:off x="9184764" y="2216944"/>
              <a:ext cx="582998" cy="582998"/>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pic>
          <p:nvPicPr>
            <p:cNvPr id="69" name="Picture 2">
              <a:extLst>
                <a:ext uri="{FF2B5EF4-FFF2-40B4-BE49-F238E27FC236}">
                  <a16:creationId xmlns:a16="http://schemas.microsoft.com/office/drawing/2014/main" id="{C3B71D10-EC63-0078-8EB8-067693837BC4}"/>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9242067" y="2293380"/>
              <a:ext cx="453084" cy="42165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0" name="Group 69">
            <a:extLst>
              <a:ext uri="{FF2B5EF4-FFF2-40B4-BE49-F238E27FC236}">
                <a16:creationId xmlns:a16="http://schemas.microsoft.com/office/drawing/2014/main" id="{F9868038-7A2A-A939-9745-BAC6D44B89EB}"/>
              </a:ext>
              <a:ext uri="{C183D7F6-B498-43B3-948B-1728B52AA6E4}">
                <adec:decorative xmlns:adec="http://schemas.microsoft.com/office/drawing/2017/decorative" val="1"/>
              </a:ext>
            </a:extLst>
          </p:cNvPr>
          <p:cNvGrpSpPr/>
          <p:nvPr/>
        </p:nvGrpSpPr>
        <p:grpSpPr>
          <a:xfrm>
            <a:off x="9194158" y="3231476"/>
            <a:ext cx="582998" cy="582998"/>
            <a:chOff x="9194158" y="3231476"/>
            <a:chExt cx="582998" cy="582998"/>
          </a:xfrm>
        </p:grpSpPr>
        <p:sp>
          <p:nvSpPr>
            <p:cNvPr id="71" name="Oval 70">
              <a:extLst>
                <a:ext uri="{FF2B5EF4-FFF2-40B4-BE49-F238E27FC236}">
                  <a16:creationId xmlns:a16="http://schemas.microsoft.com/office/drawing/2014/main" id="{7256B266-C106-CC08-583A-35249F7E1C4A}"/>
                </a:ext>
              </a:extLst>
            </p:cNvPr>
            <p:cNvSpPr/>
            <p:nvPr/>
          </p:nvSpPr>
          <p:spPr bwMode="auto">
            <a:xfrm>
              <a:off x="9194158" y="3231476"/>
              <a:ext cx="582998" cy="582998"/>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pic>
          <p:nvPicPr>
            <p:cNvPr id="72" name="Picture 4">
              <a:extLst>
                <a:ext uri="{FF2B5EF4-FFF2-40B4-BE49-F238E27FC236}">
                  <a16:creationId xmlns:a16="http://schemas.microsoft.com/office/drawing/2014/main" id="{787F84D6-9934-3141-925C-F040B0C681D5}"/>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9252869" y="3326897"/>
              <a:ext cx="431482" cy="4012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3" name="Group 72">
            <a:extLst>
              <a:ext uri="{FF2B5EF4-FFF2-40B4-BE49-F238E27FC236}">
                <a16:creationId xmlns:a16="http://schemas.microsoft.com/office/drawing/2014/main" id="{7E0D5140-3D3C-FF4F-D9B7-07DBD96E848D}"/>
              </a:ext>
              <a:ext uri="{C183D7F6-B498-43B3-948B-1728B52AA6E4}">
                <adec:decorative xmlns:adec="http://schemas.microsoft.com/office/drawing/2017/decorative" val="1"/>
              </a:ext>
            </a:extLst>
          </p:cNvPr>
          <p:cNvGrpSpPr/>
          <p:nvPr/>
        </p:nvGrpSpPr>
        <p:grpSpPr>
          <a:xfrm>
            <a:off x="10074746" y="4253307"/>
            <a:ext cx="582998" cy="582998"/>
            <a:chOff x="10074746" y="4253307"/>
            <a:chExt cx="582998" cy="582998"/>
          </a:xfrm>
        </p:grpSpPr>
        <p:sp>
          <p:nvSpPr>
            <p:cNvPr id="74" name="Oval 73">
              <a:extLst>
                <a:ext uri="{FF2B5EF4-FFF2-40B4-BE49-F238E27FC236}">
                  <a16:creationId xmlns:a16="http://schemas.microsoft.com/office/drawing/2014/main" id="{41C02605-CBF5-AAA5-1FB7-F73B43801BD3}"/>
                </a:ext>
              </a:extLst>
            </p:cNvPr>
            <p:cNvSpPr/>
            <p:nvPr/>
          </p:nvSpPr>
          <p:spPr bwMode="auto">
            <a:xfrm>
              <a:off x="10074746" y="4253307"/>
              <a:ext cx="582998" cy="582998"/>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pic>
          <p:nvPicPr>
            <p:cNvPr id="75" name="Picture 2">
              <a:extLst>
                <a:ext uri="{FF2B5EF4-FFF2-40B4-BE49-F238E27FC236}">
                  <a16:creationId xmlns:a16="http://schemas.microsoft.com/office/drawing/2014/main" id="{70BAB075-C7EA-6574-71DE-CBFEEBAE706F}"/>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0145308" y="4347122"/>
              <a:ext cx="438145" cy="407338"/>
            </a:xfrm>
            <a:prstGeom prst="rect">
              <a:avLst/>
            </a:prstGeom>
            <a:noFill/>
            <a:extLst>
              <a:ext uri="{909E8E84-426E-40DD-AFC4-6F175D3DCCD1}">
                <a14:hiddenFill xmlns:a14="http://schemas.microsoft.com/office/drawing/2010/main">
                  <a:solidFill>
                    <a:srgbClr val="FFFFFF"/>
                  </a:solidFill>
                </a14:hiddenFill>
              </a:ext>
            </a:extLst>
          </p:spPr>
        </p:pic>
      </p:grpSp>
      <p:sp>
        <p:nvSpPr>
          <p:cNvPr id="76" name="04R">
            <a:extLst>
              <a:ext uri="{FF2B5EF4-FFF2-40B4-BE49-F238E27FC236}">
                <a16:creationId xmlns:a16="http://schemas.microsoft.com/office/drawing/2014/main" id="{1BE7A4A3-2622-0B62-6052-67ED55A3D4A8}"/>
              </a:ext>
              <a:ext uri="{C183D7F6-B498-43B3-948B-1728B52AA6E4}">
                <adec:decorative xmlns:adec="http://schemas.microsoft.com/office/drawing/2017/decorative" val="1"/>
              </a:ext>
            </a:extLst>
          </p:cNvPr>
          <p:cNvSpPr>
            <a:spLocks/>
          </p:cNvSpPr>
          <p:nvPr/>
        </p:nvSpPr>
        <p:spPr bwMode="auto">
          <a:xfrm>
            <a:off x="7600385" y="2880478"/>
            <a:ext cx="1317170" cy="1285195"/>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0" rIns="91440" bIns="0" numCol="1" spcCol="0" rtlCol="0" fromWordArt="0" anchor="ctr" anchorCtr="0" forceAA="0" compatLnSpc="1">
            <a:prstTxWarp prst="textNoShape">
              <a:avLst/>
            </a:prstTxWarp>
            <a:noAutofit/>
          </a:bodyPr>
          <a:lstStyle/>
          <a:p>
            <a:pPr marL="0" marR="0" lvl="0" indent="0" algn="r" defTabSz="914400" rtl="0" eaLnBrk="1" fontAlgn="base"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a:ln>
                  <a:noFill/>
                </a:ln>
                <a:solidFill>
                  <a:srgbClr val="FFFFFF"/>
                </a:solidFill>
                <a:effectLst/>
                <a:uLnTx/>
                <a:uFillTx/>
                <a:latin typeface="Segoe UI Semibold"/>
                <a:ea typeface="+mn-ea"/>
                <a:cs typeface="+mn-cs"/>
              </a:rPr>
              <a:t>Are AI outputs and interactions protected and well-governed?</a:t>
            </a:r>
          </a:p>
        </p:txBody>
      </p:sp>
      <p:sp>
        <p:nvSpPr>
          <p:cNvPr id="93" name="04R">
            <a:extLst>
              <a:ext uri="{FF2B5EF4-FFF2-40B4-BE49-F238E27FC236}">
                <a16:creationId xmlns:a16="http://schemas.microsoft.com/office/drawing/2014/main" id="{6D23EBA6-B9A8-4C79-F1CE-0E00AD66E679}"/>
              </a:ext>
              <a:ext uri="{C183D7F6-B498-43B3-948B-1728B52AA6E4}">
                <adec:decorative xmlns:adec="http://schemas.microsoft.com/office/drawing/2017/decorative" val="1"/>
              </a:ext>
            </a:extLst>
          </p:cNvPr>
          <p:cNvSpPr>
            <a:spLocks/>
          </p:cNvSpPr>
          <p:nvPr/>
        </p:nvSpPr>
        <p:spPr bwMode="auto">
          <a:xfrm>
            <a:off x="3372044" y="3093716"/>
            <a:ext cx="1028534" cy="92333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L="0" marR="0" lvl="0" indent="0" algn="l" defTabSz="914400" rtl="0" eaLnBrk="1" fontAlgn="base"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a:ln>
                  <a:noFill/>
                </a:ln>
                <a:solidFill>
                  <a:srgbClr val="FFFFFF"/>
                </a:solidFill>
                <a:effectLst/>
                <a:uLnTx/>
                <a:uFillTx/>
                <a:latin typeface="Segoe UI Semibold"/>
                <a:ea typeface="+mn-ea"/>
                <a:cs typeface="+mn-cs"/>
              </a:rPr>
              <a:t>What types of sensitive data are flowing into AI interactions?</a:t>
            </a:r>
          </a:p>
        </p:txBody>
      </p:sp>
      <p:sp>
        <p:nvSpPr>
          <p:cNvPr id="94" name="Rectangle 93" descr="Animation of &quot;What types of AI apps are being used in your organizations?&quot; where several AI apps shows up and users pop up on the left where &quot;What types of sensitive data are flowing into AI interactions?&quot; pops up&#10;showing &quot;Who’s using AI applications?&quot; then blue dots float from users to the apps toward a few data format files pop up on the right showing &quot;Are AI outputs and interactions protected and well-governed?&quot;">
            <a:extLst>
              <a:ext uri="{FF2B5EF4-FFF2-40B4-BE49-F238E27FC236}">
                <a16:creationId xmlns:a16="http://schemas.microsoft.com/office/drawing/2014/main" id="{2A75AB1E-8553-614D-50DD-52E53D47828C}"/>
              </a:ext>
            </a:extLst>
          </p:cNvPr>
          <p:cNvSpPr/>
          <p:nvPr/>
        </p:nvSpPr>
        <p:spPr bwMode="auto">
          <a:xfrm>
            <a:off x="914399" y="1645641"/>
            <a:ext cx="212079" cy="9795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pic>
        <p:nvPicPr>
          <p:cNvPr id="96" name="Picture 95">
            <a:extLst>
              <a:ext uri="{FF2B5EF4-FFF2-40B4-BE49-F238E27FC236}">
                <a16:creationId xmlns:a16="http://schemas.microsoft.com/office/drawing/2014/main" id="{D214FA87-A0AC-60E7-410C-9B0FDB0AA689}"/>
              </a:ext>
              <a:ext uri="{C183D7F6-B498-43B3-948B-1728B52AA6E4}">
                <adec:decorative xmlns:adec="http://schemas.microsoft.com/office/drawing/2017/decorative" val="1"/>
              </a:ext>
            </a:extLst>
          </p:cNvPr>
          <p:cNvPicPr preferRelativeResize="0">
            <a:picLocks/>
          </p:cNvPicPr>
          <p:nvPr/>
        </p:nvPicPr>
        <p:blipFill rotWithShape="1">
          <a:blip r:embed="rId21" cstate="hqprint">
            <a:extLst>
              <a:ext uri="{28A0092B-C50C-407E-A947-70E740481C1C}">
                <a14:useLocalDpi xmlns:a14="http://schemas.microsoft.com/office/drawing/2010/main"/>
              </a:ext>
            </a:extLst>
          </a:blip>
          <a:srcRect/>
          <a:stretch/>
        </p:blipFill>
        <p:spPr>
          <a:xfrm>
            <a:off x="2072255" y="4451907"/>
            <a:ext cx="663016" cy="663016"/>
          </a:xfrm>
          <a:prstGeom prst="ellipse">
            <a:avLst/>
          </a:prstGeom>
          <a:ln w="63500">
            <a:solidFill>
              <a:schemeClr val="bg1"/>
            </a:solidFill>
          </a:ln>
          <a:effectLst>
            <a:outerShdw blurRad="63500" algn="ctr" rotWithShape="0">
              <a:prstClr val="black">
                <a:alpha val="10000"/>
              </a:prstClr>
            </a:outerShdw>
          </a:effectLst>
        </p:spPr>
      </p:pic>
      <p:pic>
        <p:nvPicPr>
          <p:cNvPr id="97" name="Picture 96">
            <a:extLst>
              <a:ext uri="{FF2B5EF4-FFF2-40B4-BE49-F238E27FC236}">
                <a16:creationId xmlns:a16="http://schemas.microsoft.com/office/drawing/2014/main" id="{E7CF54DE-4380-1EB9-4358-D469B7252692}"/>
              </a:ext>
              <a:ext uri="{C183D7F6-B498-43B3-948B-1728B52AA6E4}">
                <adec:decorative xmlns:adec="http://schemas.microsoft.com/office/drawing/2017/decorative" val="1"/>
              </a:ext>
            </a:extLst>
          </p:cNvPr>
          <p:cNvPicPr preferRelativeResize="0">
            <a:picLocks/>
          </p:cNvPicPr>
          <p:nvPr/>
        </p:nvPicPr>
        <p:blipFill rotWithShape="1">
          <a:blip r:embed="rId22" cstate="hqprint">
            <a:extLst>
              <a:ext uri="{BEBA8EAE-BF5A-486C-A8C5-ECC9F3942E4B}">
                <a14:imgProps xmlns:a14="http://schemas.microsoft.com/office/drawing/2010/main">
                  <a14:imgLayer r:embed="rId23">
                    <a14:imgEffect>
                      <a14:brightnessContrast bright="-3000" contrast="-40000"/>
                    </a14:imgEffect>
                  </a14:imgLayer>
                </a14:imgProps>
              </a:ext>
              <a:ext uri="{28A0092B-C50C-407E-A947-70E740481C1C}">
                <a14:useLocalDpi xmlns:a14="http://schemas.microsoft.com/office/drawing/2010/main"/>
              </a:ext>
            </a:extLst>
          </a:blip>
          <a:srcRect/>
          <a:stretch/>
        </p:blipFill>
        <p:spPr>
          <a:xfrm>
            <a:off x="823588" y="3823949"/>
            <a:ext cx="663016" cy="663016"/>
          </a:xfrm>
          <a:prstGeom prst="ellipse">
            <a:avLst/>
          </a:prstGeom>
          <a:ln w="63500">
            <a:solidFill>
              <a:schemeClr val="bg1"/>
            </a:solidFill>
          </a:ln>
          <a:effectLst>
            <a:outerShdw blurRad="63500" algn="ctr" rotWithShape="0">
              <a:prstClr val="black">
                <a:alpha val="10000"/>
              </a:prstClr>
            </a:outerShdw>
          </a:effectLst>
        </p:spPr>
      </p:pic>
      <p:pic>
        <p:nvPicPr>
          <p:cNvPr id="98" name="Picture 97">
            <a:extLst>
              <a:ext uri="{FF2B5EF4-FFF2-40B4-BE49-F238E27FC236}">
                <a16:creationId xmlns:a16="http://schemas.microsoft.com/office/drawing/2014/main" id="{5377997E-60FD-B6D8-8BA6-4F7A03D68665}"/>
              </a:ext>
              <a:ext uri="{C183D7F6-B498-43B3-948B-1728B52AA6E4}">
                <adec:decorative xmlns:adec="http://schemas.microsoft.com/office/drawing/2017/decorative" val="1"/>
              </a:ext>
            </a:extLst>
          </p:cNvPr>
          <p:cNvPicPr preferRelativeResize="0">
            <a:picLocks/>
          </p:cNvPicPr>
          <p:nvPr/>
        </p:nvPicPr>
        <p:blipFill rotWithShape="1">
          <a:blip r:embed="rId24" cstate="hqprint">
            <a:extLst>
              <a:ext uri="{28A0092B-C50C-407E-A947-70E740481C1C}">
                <a14:useLocalDpi xmlns:a14="http://schemas.microsoft.com/office/drawing/2010/main"/>
              </a:ext>
            </a:extLst>
          </a:blip>
          <a:srcRect/>
          <a:stretch/>
        </p:blipFill>
        <p:spPr>
          <a:xfrm>
            <a:off x="2072255" y="1988183"/>
            <a:ext cx="663016" cy="663016"/>
          </a:xfrm>
          <a:prstGeom prst="ellipse">
            <a:avLst/>
          </a:prstGeom>
          <a:ln w="63500">
            <a:solidFill>
              <a:schemeClr val="bg1"/>
            </a:solidFill>
          </a:ln>
          <a:effectLst>
            <a:outerShdw blurRad="63500" algn="ctr" rotWithShape="0">
              <a:prstClr val="black">
                <a:alpha val="10000"/>
              </a:prstClr>
            </a:outerShdw>
          </a:effectLst>
        </p:spPr>
      </p:pic>
      <p:pic>
        <p:nvPicPr>
          <p:cNvPr id="99" name="Picture 98">
            <a:extLst>
              <a:ext uri="{FF2B5EF4-FFF2-40B4-BE49-F238E27FC236}">
                <a16:creationId xmlns:a16="http://schemas.microsoft.com/office/drawing/2014/main" id="{114A560B-783E-22BE-D4D6-073EEABD8A00}"/>
              </a:ext>
              <a:ext uri="{C183D7F6-B498-43B3-948B-1728B52AA6E4}">
                <adec:decorative xmlns:adec="http://schemas.microsoft.com/office/drawing/2017/decorative" val="1"/>
              </a:ext>
            </a:extLst>
          </p:cNvPr>
          <p:cNvPicPr>
            <a:picLocks/>
          </p:cNvPicPr>
          <p:nvPr/>
        </p:nvPicPr>
        <p:blipFill>
          <a:blip r:embed="rId25"/>
          <a:stretch>
            <a:fillRect/>
          </a:stretch>
        </p:blipFill>
        <p:spPr>
          <a:xfrm rot="10800000" flipV="1">
            <a:off x="775131" y="2592087"/>
            <a:ext cx="663016" cy="663016"/>
          </a:xfrm>
          <a:prstGeom prst="ellipse">
            <a:avLst/>
          </a:prstGeom>
          <a:ln w="63500">
            <a:solidFill>
              <a:schemeClr val="bg1"/>
            </a:solidFill>
          </a:ln>
          <a:effectLst>
            <a:outerShdw blurRad="63500" algn="ctr" rotWithShape="0">
              <a:prstClr val="black">
                <a:alpha val="10000"/>
              </a:prstClr>
            </a:outerShdw>
          </a:effectLst>
        </p:spPr>
      </p:pic>
      <p:pic>
        <p:nvPicPr>
          <p:cNvPr id="100" name="Picture 99">
            <a:extLst>
              <a:ext uri="{FF2B5EF4-FFF2-40B4-BE49-F238E27FC236}">
                <a16:creationId xmlns:a16="http://schemas.microsoft.com/office/drawing/2014/main" id="{C21C842E-1240-E260-7D3B-9D92E39A486D}"/>
              </a:ext>
              <a:ext uri="{C183D7F6-B498-43B3-948B-1728B52AA6E4}">
                <adec:decorative xmlns:adec="http://schemas.microsoft.com/office/drawing/2017/decorative" val="1"/>
              </a:ext>
            </a:extLst>
          </p:cNvPr>
          <p:cNvPicPr preferRelativeResize="0">
            <a:picLocks/>
          </p:cNvPicPr>
          <p:nvPr/>
        </p:nvPicPr>
        <p:blipFill rotWithShape="1">
          <a:blip r:embed="rId26" cstate="hqprint">
            <a:extLst>
              <a:ext uri="{28A0092B-C50C-407E-A947-70E740481C1C}">
                <a14:useLocalDpi xmlns:a14="http://schemas.microsoft.com/office/drawing/2010/main"/>
              </a:ext>
            </a:extLst>
          </a:blip>
          <a:srcRect/>
          <a:stretch/>
        </p:blipFill>
        <p:spPr>
          <a:xfrm>
            <a:off x="2072255" y="3195991"/>
            <a:ext cx="663016" cy="663016"/>
          </a:xfrm>
          <a:prstGeom prst="ellipse">
            <a:avLst/>
          </a:prstGeom>
          <a:ln w="63500">
            <a:solidFill>
              <a:schemeClr val="bg1"/>
            </a:solidFill>
          </a:ln>
          <a:effectLst>
            <a:outerShdw blurRad="63500" algn="ctr" rotWithShape="0">
              <a:prstClr val="black">
                <a:alpha val="10000"/>
              </a:prstClr>
            </a:outerShdw>
          </a:effectLst>
        </p:spPr>
      </p:pic>
      <p:grpSp>
        <p:nvGrpSpPr>
          <p:cNvPr id="101" name="Group 100">
            <a:extLst>
              <a:ext uri="{FF2B5EF4-FFF2-40B4-BE49-F238E27FC236}">
                <a16:creationId xmlns:a16="http://schemas.microsoft.com/office/drawing/2014/main" id="{C6687CB3-27EF-EEE7-73FF-964D6355ADAD}"/>
              </a:ext>
              <a:ext uri="{C183D7F6-B498-43B3-948B-1728B52AA6E4}">
                <adec:decorative xmlns:adec="http://schemas.microsoft.com/office/drawing/2017/decorative" val="1"/>
              </a:ext>
            </a:extLst>
          </p:cNvPr>
          <p:cNvGrpSpPr/>
          <p:nvPr/>
        </p:nvGrpSpPr>
        <p:grpSpPr>
          <a:xfrm>
            <a:off x="5728319" y="3187700"/>
            <a:ext cx="735362" cy="735362"/>
            <a:chOff x="5728319" y="3187700"/>
            <a:chExt cx="735362" cy="735362"/>
          </a:xfrm>
        </p:grpSpPr>
        <p:sp>
          <p:nvSpPr>
            <p:cNvPr id="27" name="Oval 26">
              <a:extLst>
                <a:ext uri="{FF2B5EF4-FFF2-40B4-BE49-F238E27FC236}">
                  <a16:creationId xmlns:a16="http://schemas.microsoft.com/office/drawing/2014/main" id="{DCEED9E9-03C2-F1F3-A7E1-CC67D3694E4B}"/>
                </a:ext>
                <a:ext uri="{C183D7F6-B498-43B3-948B-1728B52AA6E4}">
                  <adec:decorative xmlns:adec="http://schemas.microsoft.com/office/drawing/2017/decorative" val="1"/>
                </a:ext>
              </a:extLst>
            </p:cNvPr>
            <p:cNvSpPr/>
            <p:nvPr/>
          </p:nvSpPr>
          <p:spPr bwMode="auto">
            <a:xfrm>
              <a:off x="5728319" y="3187700"/>
              <a:ext cx="735362" cy="735362"/>
            </a:xfrm>
            <a:prstGeom prst="ellipse">
              <a:avLst/>
            </a:prstGeom>
            <a:solidFill>
              <a:schemeClr val="bg1"/>
            </a:solidFill>
            <a:ln>
              <a:noFill/>
              <a:headEnd type="none" w="med" len="med"/>
              <a:tailEnd type="none" w="med" len="med"/>
            </a:ln>
            <a:effectLst>
              <a:outerShdw blurRad="372272" dist="50800" dir="2760000" algn="ctr" rotWithShape="0">
                <a:srgbClr val="000000">
                  <a:alpha val="14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sp>
          <p:nvSpPr>
            <p:cNvPr id="77" name="TextBox 76">
              <a:extLst>
                <a:ext uri="{FF2B5EF4-FFF2-40B4-BE49-F238E27FC236}">
                  <a16:creationId xmlns:a16="http://schemas.microsoft.com/office/drawing/2014/main" id="{52A04206-E95C-2831-BAF0-705A2429A9DF}"/>
                </a:ext>
                <a:ext uri="{C183D7F6-B498-43B3-948B-1728B52AA6E4}">
                  <adec:decorative xmlns:adec="http://schemas.microsoft.com/office/drawing/2017/decorative" val="1"/>
                </a:ext>
              </a:extLst>
            </p:cNvPr>
            <p:cNvSpPr txBox="1"/>
            <p:nvPr/>
          </p:nvSpPr>
          <p:spPr>
            <a:xfrm>
              <a:off x="5729578" y="3350197"/>
              <a:ext cx="732850" cy="448071"/>
            </a:xfrm>
            <a:prstGeom prst="rect">
              <a:avLst/>
            </a:prstGeom>
            <a:noFill/>
          </p:spPr>
          <p:txBody>
            <a:bodyPr wrap="square" lIns="0" tIns="0" rIns="0" bIns="0" rtlCol="0" anchor="t">
              <a:spAutoFit/>
            </a:bodyPr>
            <a:lstStyle/>
            <a:p>
              <a:pPr marL="0" marR="0" lvl="0" indent="0" algn="ctr" defTabSz="932472" rtl="0" eaLnBrk="1" fontAlgn="base" latinLnBrk="0" hangingPunct="1">
                <a:lnSpc>
                  <a:spcPct val="91324"/>
                </a:lnSpc>
                <a:spcBef>
                  <a:spcPct val="0"/>
                </a:spcBef>
                <a:spcAft>
                  <a:spcPct val="0"/>
                </a:spcAft>
                <a:buClrTx/>
                <a:buSzTx/>
                <a:buFontTx/>
                <a:buNone/>
                <a:tabLst/>
                <a:defRPr/>
              </a:pPr>
              <a:r>
                <a:rPr kumimoji="0" lang="en-US" sz="1600" b="0" i="0" u="none" strike="noStrike" kern="1200" cap="none" spc="0" normalizeH="0" baseline="0" noProof="0">
                  <a:ln>
                    <a:noFill/>
                  </a:ln>
                  <a:solidFill>
                    <a:srgbClr val="243A5E"/>
                  </a:solidFill>
                  <a:effectLst/>
                  <a:uLnTx/>
                  <a:uFillTx/>
                  <a:latin typeface="Segoe UI Semibold"/>
                  <a:ea typeface="Segoe UI" pitchFamily="34" charset="0"/>
                  <a:cs typeface="Segoe UI" pitchFamily="34" charset="0"/>
                </a:rPr>
                <a:t>AI</a:t>
              </a:r>
              <a:endParaRPr kumimoji="0" lang="en-US" sz="1765" b="0" i="0" u="none" strike="noStrike" kern="1200" cap="none" spc="0" normalizeH="0" baseline="0" noProof="0">
                <a:ln>
                  <a:noFill/>
                </a:ln>
                <a:solidFill>
                  <a:srgbClr val="000000"/>
                </a:solidFill>
                <a:effectLst/>
                <a:uLnTx/>
                <a:uFillTx/>
                <a:latin typeface="Segoe UI"/>
                <a:ea typeface="+mn-ea"/>
                <a:cs typeface="+mn-cs"/>
              </a:endParaRPr>
            </a:p>
            <a:p>
              <a:pPr marL="0" marR="0" lvl="0" indent="0" algn="ctr" defTabSz="932472" rtl="0" eaLnBrk="1" fontAlgn="base" latinLnBrk="0" hangingPunct="1">
                <a:lnSpc>
                  <a:spcPct val="91324"/>
                </a:lnSpc>
                <a:spcBef>
                  <a:spcPct val="0"/>
                </a:spcBef>
                <a:spcAft>
                  <a:spcPct val="0"/>
                </a:spcAft>
                <a:buClrTx/>
                <a:buSzTx/>
                <a:buFontTx/>
                <a:buNone/>
                <a:tabLst/>
                <a:defRPr/>
              </a:pPr>
              <a:r>
                <a:rPr kumimoji="0" lang="en-US" sz="1600" b="0" i="0" u="none" strike="noStrike" kern="1200" cap="none" spc="0" normalizeH="0" baseline="0" noProof="0">
                  <a:ln>
                    <a:noFill/>
                  </a:ln>
                  <a:solidFill>
                    <a:srgbClr val="243A5E"/>
                  </a:solidFill>
                  <a:effectLst/>
                  <a:uLnTx/>
                  <a:uFillTx/>
                  <a:latin typeface="Segoe UI Semibold"/>
                  <a:ea typeface="Segoe UI" pitchFamily="34" charset="0"/>
                  <a:cs typeface="Segoe UI" pitchFamily="34" charset="0"/>
                </a:rPr>
                <a:t>apps</a:t>
              </a:r>
            </a:p>
          </p:txBody>
        </p:sp>
      </p:grpSp>
      <p:grpSp>
        <p:nvGrpSpPr>
          <p:cNvPr id="102" name="Group 101">
            <a:extLst>
              <a:ext uri="{FF2B5EF4-FFF2-40B4-BE49-F238E27FC236}">
                <a16:creationId xmlns:a16="http://schemas.microsoft.com/office/drawing/2014/main" id="{DA0C0B3E-7E88-14DD-F234-194D096FC79A}"/>
              </a:ext>
              <a:ext uri="{C183D7F6-B498-43B3-948B-1728B52AA6E4}">
                <adec:decorative xmlns:adec="http://schemas.microsoft.com/office/drawing/2017/decorative" val="1"/>
              </a:ext>
            </a:extLst>
          </p:cNvPr>
          <p:cNvGrpSpPr/>
          <p:nvPr/>
        </p:nvGrpSpPr>
        <p:grpSpPr>
          <a:xfrm rot="150381">
            <a:off x="2598987" y="2295336"/>
            <a:ext cx="91440" cy="91440"/>
            <a:chOff x="5553520" y="1717263"/>
            <a:chExt cx="640110" cy="640108"/>
          </a:xfrm>
          <a:solidFill>
            <a:schemeClr val="accent1"/>
          </a:solidFill>
        </p:grpSpPr>
        <p:sp>
          <p:nvSpPr>
            <p:cNvPr id="103" name="Oval 102">
              <a:extLst>
                <a:ext uri="{FF2B5EF4-FFF2-40B4-BE49-F238E27FC236}">
                  <a16:creationId xmlns:a16="http://schemas.microsoft.com/office/drawing/2014/main" id="{DB5D402B-1BD6-1CD1-EF9C-4ED15A38873E}"/>
                </a:ext>
              </a:extLst>
            </p:cNvPr>
            <p:cNvSpPr/>
            <p:nvPr/>
          </p:nvSpPr>
          <p:spPr bwMode="auto">
            <a:xfrm>
              <a:off x="5553520" y="1717263"/>
              <a:ext cx="640110" cy="640108"/>
            </a:xfrm>
            <a:prstGeom prst="ellipse">
              <a:avLst/>
            </a:prstGeom>
            <a:grpFill/>
            <a:ln>
              <a:noFill/>
              <a:headEnd type="none" w="med" len="med"/>
              <a:tailEnd type="none" w="med" len="med"/>
            </a:ln>
            <a:effectLst>
              <a:outerShdw blurRad="63500" sx="104000" sy="104000" algn="ctr" rotWithShape="0">
                <a:prstClr val="black">
                  <a:alpha val="11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Semibold"/>
                <a:ea typeface="Segoe UI" pitchFamily="34" charset="0"/>
                <a:cs typeface="Segoe UI" pitchFamily="34" charset="0"/>
              </a:endParaRPr>
            </a:p>
          </p:txBody>
        </p:sp>
        <p:sp>
          <p:nvSpPr>
            <p:cNvPr id="104" name="Oval 1091_1">
              <a:extLst>
                <a:ext uri="{FF2B5EF4-FFF2-40B4-BE49-F238E27FC236}">
                  <a16:creationId xmlns:a16="http://schemas.microsoft.com/office/drawing/2014/main" id="{0D50AE1B-BC09-8065-BE44-AD763C9B2DDE}"/>
                </a:ext>
              </a:extLst>
            </p:cNvPr>
            <p:cNvSpPr/>
            <p:nvPr/>
          </p:nvSpPr>
          <p:spPr bwMode="auto">
            <a:xfrm>
              <a:off x="5634181" y="1797921"/>
              <a:ext cx="478794" cy="478792"/>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Semibold"/>
                <a:ea typeface="Segoe UI" pitchFamily="34" charset="0"/>
                <a:cs typeface="Segoe UI" pitchFamily="34" charset="0"/>
              </a:endParaRPr>
            </a:p>
          </p:txBody>
        </p:sp>
      </p:grpSp>
      <p:grpSp>
        <p:nvGrpSpPr>
          <p:cNvPr id="105" name="Group 104">
            <a:extLst>
              <a:ext uri="{FF2B5EF4-FFF2-40B4-BE49-F238E27FC236}">
                <a16:creationId xmlns:a16="http://schemas.microsoft.com/office/drawing/2014/main" id="{D42C7976-1E82-6E17-9811-65383B4F3B6E}"/>
              </a:ext>
              <a:ext uri="{C183D7F6-B498-43B3-948B-1728B52AA6E4}">
                <adec:decorative xmlns:adec="http://schemas.microsoft.com/office/drawing/2017/decorative" val="1"/>
              </a:ext>
            </a:extLst>
          </p:cNvPr>
          <p:cNvGrpSpPr/>
          <p:nvPr/>
        </p:nvGrpSpPr>
        <p:grpSpPr>
          <a:xfrm rot="150381">
            <a:off x="1330097" y="2886173"/>
            <a:ext cx="91440" cy="91440"/>
            <a:chOff x="5553520" y="1717263"/>
            <a:chExt cx="640110" cy="640108"/>
          </a:xfrm>
          <a:solidFill>
            <a:schemeClr val="accent1"/>
          </a:solidFill>
        </p:grpSpPr>
        <p:sp>
          <p:nvSpPr>
            <p:cNvPr id="106" name="Oval 105">
              <a:extLst>
                <a:ext uri="{FF2B5EF4-FFF2-40B4-BE49-F238E27FC236}">
                  <a16:creationId xmlns:a16="http://schemas.microsoft.com/office/drawing/2014/main" id="{114BF7C2-234A-CC45-1730-3C5278BE1857}"/>
                </a:ext>
              </a:extLst>
            </p:cNvPr>
            <p:cNvSpPr/>
            <p:nvPr/>
          </p:nvSpPr>
          <p:spPr bwMode="auto">
            <a:xfrm>
              <a:off x="5553520" y="1717263"/>
              <a:ext cx="640110" cy="640108"/>
            </a:xfrm>
            <a:prstGeom prst="ellipse">
              <a:avLst/>
            </a:prstGeom>
            <a:grpFill/>
            <a:ln>
              <a:noFill/>
              <a:headEnd type="none" w="med" len="med"/>
              <a:tailEnd type="none" w="med" len="med"/>
            </a:ln>
            <a:effectLst>
              <a:outerShdw blurRad="63500" sx="104000" sy="104000" algn="ctr" rotWithShape="0">
                <a:prstClr val="black">
                  <a:alpha val="11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Semibold"/>
                <a:ea typeface="Segoe UI" pitchFamily="34" charset="0"/>
                <a:cs typeface="Segoe UI" pitchFamily="34" charset="0"/>
              </a:endParaRPr>
            </a:p>
          </p:txBody>
        </p:sp>
        <p:sp>
          <p:nvSpPr>
            <p:cNvPr id="107" name="Oval 1091_1">
              <a:extLst>
                <a:ext uri="{FF2B5EF4-FFF2-40B4-BE49-F238E27FC236}">
                  <a16:creationId xmlns:a16="http://schemas.microsoft.com/office/drawing/2014/main" id="{31515B4F-482F-8F22-9876-F93B7B1EE97D}"/>
                </a:ext>
              </a:extLst>
            </p:cNvPr>
            <p:cNvSpPr/>
            <p:nvPr/>
          </p:nvSpPr>
          <p:spPr bwMode="auto">
            <a:xfrm>
              <a:off x="5634181" y="1797921"/>
              <a:ext cx="478794" cy="478792"/>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Semibold"/>
                <a:ea typeface="Segoe UI" pitchFamily="34" charset="0"/>
                <a:cs typeface="Segoe UI" pitchFamily="34" charset="0"/>
              </a:endParaRPr>
            </a:p>
          </p:txBody>
        </p:sp>
      </p:grpSp>
      <p:grpSp>
        <p:nvGrpSpPr>
          <p:cNvPr id="108" name="Group 107">
            <a:extLst>
              <a:ext uri="{FF2B5EF4-FFF2-40B4-BE49-F238E27FC236}">
                <a16:creationId xmlns:a16="http://schemas.microsoft.com/office/drawing/2014/main" id="{7579A67C-479B-390A-F57D-3A8A69C023B3}"/>
              </a:ext>
              <a:ext uri="{C183D7F6-B498-43B3-948B-1728B52AA6E4}">
                <adec:decorative xmlns:adec="http://schemas.microsoft.com/office/drawing/2017/decorative" val="1"/>
              </a:ext>
            </a:extLst>
          </p:cNvPr>
          <p:cNvGrpSpPr/>
          <p:nvPr/>
        </p:nvGrpSpPr>
        <p:grpSpPr>
          <a:xfrm rot="150381">
            <a:off x="2598987" y="3503816"/>
            <a:ext cx="91440" cy="91440"/>
            <a:chOff x="5553520" y="1717263"/>
            <a:chExt cx="640110" cy="640108"/>
          </a:xfrm>
          <a:solidFill>
            <a:schemeClr val="accent1"/>
          </a:solidFill>
        </p:grpSpPr>
        <p:sp>
          <p:nvSpPr>
            <p:cNvPr id="109" name="Oval 108">
              <a:extLst>
                <a:ext uri="{FF2B5EF4-FFF2-40B4-BE49-F238E27FC236}">
                  <a16:creationId xmlns:a16="http://schemas.microsoft.com/office/drawing/2014/main" id="{EF438F93-4028-6A4E-56EF-E12A6F8AF385}"/>
                </a:ext>
              </a:extLst>
            </p:cNvPr>
            <p:cNvSpPr/>
            <p:nvPr/>
          </p:nvSpPr>
          <p:spPr bwMode="auto">
            <a:xfrm>
              <a:off x="5553520" y="1717263"/>
              <a:ext cx="640110" cy="640108"/>
            </a:xfrm>
            <a:prstGeom prst="ellipse">
              <a:avLst/>
            </a:prstGeom>
            <a:grpFill/>
            <a:ln>
              <a:noFill/>
              <a:headEnd type="none" w="med" len="med"/>
              <a:tailEnd type="none" w="med" len="med"/>
            </a:ln>
            <a:effectLst>
              <a:outerShdw blurRad="63500" sx="104000" sy="104000" algn="ctr" rotWithShape="0">
                <a:prstClr val="black">
                  <a:alpha val="11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Semibold"/>
                <a:ea typeface="Segoe UI" pitchFamily="34" charset="0"/>
                <a:cs typeface="Segoe UI" pitchFamily="34" charset="0"/>
              </a:endParaRPr>
            </a:p>
          </p:txBody>
        </p:sp>
        <p:sp>
          <p:nvSpPr>
            <p:cNvPr id="110" name="Oval 1091_1">
              <a:extLst>
                <a:ext uri="{FF2B5EF4-FFF2-40B4-BE49-F238E27FC236}">
                  <a16:creationId xmlns:a16="http://schemas.microsoft.com/office/drawing/2014/main" id="{614BC058-F982-9780-C8BE-CC931F6451FA}"/>
                </a:ext>
              </a:extLst>
            </p:cNvPr>
            <p:cNvSpPr/>
            <p:nvPr/>
          </p:nvSpPr>
          <p:spPr bwMode="auto">
            <a:xfrm>
              <a:off x="5634181" y="1797921"/>
              <a:ext cx="478794" cy="478792"/>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Semibold"/>
                <a:ea typeface="Segoe UI" pitchFamily="34" charset="0"/>
                <a:cs typeface="Segoe UI" pitchFamily="34" charset="0"/>
              </a:endParaRPr>
            </a:p>
          </p:txBody>
        </p:sp>
      </p:grpSp>
      <p:grpSp>
        <p:nvGrpSpPr>
          <p:cNvPr id="111" name="Group 110">
            <a:extLst>
              <a:ext uri="{FF2B5EF4-FFF2-40B4-BE49-F238E27FC236}">
                <a16:creationId xmlns:a16="http://schemas.microsoft.com/office/drawing/2014/main" id="{6030E14E-0E93-03C7-17F4-D613CA6B51BF}"/>
              </a:ext>
              <a:ext uri="{C183D7F6-B498-43B3-948B-1728B52AA6E4}">
                <adec:decorative xmlns:adec="http://schemas.microsoft.com/office/drawing/2017/decorative" val="1"/>
              </a:ext>
            </a:extLst>
          </p:cNvPr>
          <p:cNvGrpSpPr/>
          <p:nvPr/>
        </p:nvGrpSpPr>
        <p:grpSpPr>
          <a:xfrm rot="150381">
            <a:off x="1330097" y="4117757"/>
            <a:ext cx="91440" cy="91440"/>
            <a:chOff x="5553520" y="1717263"/>
            <a:chExt cx="640110" cy="640108"/>
          </a:xfrm>
          <a:solidFill>
            <a:schemeClr val="accent1"/>
          </a:solidFill>
        </p:grpSpPr>
        <p:sp>
          <p:nvSpPr>
            <p:cNvPr id="112" name="Oval 111">
              <a:extLst>
                <a:ext uri="{FF2B5EF4-FFF2-40B4-BE49-F238E27FC236}">
                  <a16:creationId xmlns:a16="http://schemas.microsoft.com/office/drawing/2014/main" id="{3830F3DA-AAC8-43D2-4DDF-C06828100CF1}"/>
                </a:ext>
              </a:extLst>
            </p:cNvPr>
            <p:cNvSpPr/>
            <p:nvPr/>
          </p:nvSpPr>
          <p:spPr bwMode="auto">
            <a:xfrm>
              <a:off x="5553520" y="1717263"/>
              <a:ext cx="640110" cy="640108"/>
            </a:xfrm>
            <a:prstGeom prst="ellipse">
              <a:avLst/>
            </a:prstGeom>
            <a:grpFill/>
            <a:ln>
              <a:noFill/>
              <a:headEnd type="none" w="med" len="med"/>
              <a:tailEnd type="none" w="med" len="med"/>
            </a:ln>
            <a:effectLst>
              <a:outerShdw blurRad="63500" sx="104000" sy="104000" algn="ctr" rotWithShape="0">
                <a:prstClr val="black">
                  <a:alpha val="11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Semibold"/>
                <a:ea typeface="Segoe UI" pitchFamily="34" charset="0"/>
                <a:cs typeface="Segoe UI" pitchFamily="34" charset="0"/>
              </a:endParaRPr>
            </a:p>
          </p:txBody>
        </p:sp>
        <p:sp>
          <p:nvSpPr>
            <p:cNvPr id="113" name="Oval 1091_1">
              <a:extLst>
                <a:ext uri="{FF2B5EF4-FFF2-40B4-BE49-F238E27FC236}">
                  <a16:creationId xmlns:a16="http://schemas.microsoft.com/office/drawing/2014/main" id="{856892FE-F033-096D-F3D5-D0579F352F86}"/>
                </a:ext>
              </a:extLst>
            </p:cNvPr>
            <p:cNvSpPr/>
            <p:nvPr/>
          </p:nvSpPr>
          <p:spPr bwMode="auto">
            <a:xfrm>
              <a:off x="5634181" y="1797921"/>
              <a:ext cx="478794" cy="478792"/>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Semibold"/>
                <a:ea typeface="Segoe UI" pitchFamily="34" charset="0"/>
                <a:cs typeface="Segoe UI" pitchFamily="34" charset="0"/>
              </a:endParaRPr>
            </a:p>
          </p:txBody>
        </p:sp>
      </p:grpSp>
      <p:grpSp>
        <p:nvGrpSpPr>
          <p:cNvPr id="114" name="Group 113">
            <a:extLst>
              <a:ext uri="{FF2B5EF4-FFF2-40B4-BE49-F238E27FC236}">
                <a16:creationId xmlns:a16="http://schemas.microsoft.com/office/drawing/2014/main" id="{17227526-1809-3722-E208-7F30BE4A280D}"/>
              </a:ext>
              <a:ext uri="{C183D7F6-B498-43B3-948B-1728B52AA6E4}">
                <adec:decorative xmlns:adec="http://schemas.microsoft.com/office/drawing/2017/decorative" val="1"/>
              </a:ext>
            </a:extLst>
          </p:cNvPr>
          <p:cNvGrpSpPr/>
          <p:nvPr/>
        </p:nvGrpSpPr>
        <p:grpSpPr>
          <a:xfrm rot="150381">
            <a:off x="2598987" y="4731103"/>
            <a:ext cx="91440" cy="91440"/>
            <a:chOff x="5553520" y="1717263"/>
            <a:chExt cx="640110" cy="640108"/>
          </a:xfrm>
          <a:solidFill>
            <a:schemeClr val="accent1"/>
          </a:solidFill>
        </p:grpSpPr>
        <p:sp>
          <p:nvSpPr>
            <p:cNvPr id="115" name="Oval 114">
              <a:extLst>
                <a:ext uri="{FF2B5EF4-FFF2-40B4-BE49-F238E27FC236}">
                  <a16:creationId xmlns:a16="http://schemas.microsoft.com/office/drawing/2014/main" id="{EDBB01FA-E02C-9D90-BD19-FDF735BD57CB}"/>
                </a:ext>
              </a:extLst>
            </p:cNvPr>
            <p:cNvSpPr/>
            <p:nvPr/>
          </p:nvSpPr>
          <p:spPr bwMode="auto">
            <a:xfrm>
              <a:off x="5553520" y="1717263"/>
              <a:ext cx="640110" cy="640108"/>
            </a:xfrm>
            <a:prstGeom prst="ellipse">
              <a:avLst/>
            </a:prstGeom>
            <a:grpFill/>
            <a:ln>
              <a:noFill/>
              <a:headEnd type="none" w="med" len="med"/>
              <a:tailEnd type="none" w="med" len="med"/>
            </a:ln>
            <a:effectLst>
              <a:outerShdw blurRad="63500" sx="104000" sy="104000" algn="ctr" rotWithShape="0">
                <a:prstClr val="black">
                  <a:alpha val="11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Semibold"/>
                <a:ea typeface="Segoe UI" pitchFamily="34" charset="0"/>
                <a:cs typeface="Segoe UI" pitchFamily="34" charset="0"/>
              </a:endParaRPr>
            </a:p>
          </p:txBody>
        </p:sp>
        <p:sp>
          <p:nvSpPr>
            <p:cNvPr id="116" name="Oval 1091_1">
              <a:extLst>
                <a:ext uri="{FF2B5EF4-FFF2-40B4-BE49-F238E27FC236}">
                  <a16:creationId xmlns:a16="http://schemas.microsoft.com/office/drawing/2014/main" id="{F1F9BF04-328F-8096-E283-E89D7DD265A3}"/>
                </a:ext>
              </a:extLst>
            </p:cNvPr>
            <p:cNvSpPr/>
            <p:nvPr/>
          </p:nvSpPr>
          <p:spPr bwMode="auto">
            <a:xfrm>
              <a:off x="5634181" y="1797921"/>
              <a:ext cx="478794" cy="478792"/>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Semibold"/>
                <a:ea typeface="Segoe UI" pitchFamily="34" charset="0"/>
                <a:cs typeface="Segoe UI" pitchFamily="34" charset="0"/>
              </a:endParaRPr>
            </a:p>
          </p:txBody>
        </p:sp>
      </p:grpSp>
      <p:grpSp>
        <p:nvGrpSpPr>
          <p:cNvPr id="117" name="Group 116">
            <a:extLst>
              <a:ext uri="{FF2B5EF4-FFF2-40B4-BE49-F238E27FC236}">
                <a16:creationId xmlns:a16="http://schemas.microsoft.com/office/drawing/2014/main" id="{D29BFBAF-42B1-0C90-8CE0-18461584E4B0}"/>
              </a:ext>
              <a:ext uri="{C183D7F6-B498-43B3-948B-1728B52AA6E4}">
                <adec:decorative xmlns:adec="http://schemas.microsoft.com/office/drawing/2017/decorative" val="1"/>
              </a:ext>
            </a:extLst>
          </p:cNvPr>
          <p:cNvGrpSpPr/>
          <p:nvPr/>
        </p:nvGrpSpPr>
        <p:grpSpPr>
          <a:xfrm rot="1048601">
            <a:off x="4772340" y="2953031"/>
            <a:ext cx="91440" cy="91440"/>
            <a:chOff x="5553520" y="1717263"/>
            <a:chExt cx="640110" cy="640108"/>
          </a:xfrm>
          <a:solidFill>
            <a:schemeClr val="accent1"/>
          </a:solidFill>
        </p:grpSpPr>
        <p:sp>
          <p:nvSpPr>
            <p:cNvPr id="118" name="Oval 117">
              <a:extLst>
                <a:ext uri="{FF2B5EF4-FFF2-40B4-BE49-F238E27FC236}">
                  <a16:creationId xmlns:a16="http://schemas.microsoft.com/office/drawing/2014/main" id="{662D3E02-6A41-CB34-B4EA-21846C1D5FBC}"/>
                </a:ext>
              </a:extLst>
            </p:cNvPr>
            <p:cNvSpPr/>
            <p:nvPr/>
          </p:nvSpPr>
          <p:spPr bwMode="auto">
            <a:xfrm>
              <a:off x="5553520" y="1717263"/>
              <a:ext cx="640110" cy="640108"/>
            </a:xfrm>
            <a:prstGeom prst="ellipse">
              <a:avLst/>
            </a:prstGeom>
            <a:grpFill/>
            <a:ln>
              <a:noFill/>
              <a:headEnd type="none" w="med" len="med"/>
              <a:tailEnd type="none" w="med" len="med"/>
            </a:ln>
            <a:effectLst>
              <a:outerShdw blurRad="63500" sx="104000" sy="104000" algn="ctr" rotWithShape="0">
                <a:prstClr val="black">
                  <a:alpha val="11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Semibold"/>
                <a:ea typeface="Segoe UI" pitchFamily="34" charset="0"/>
                <a:cs typeface="Segoe UI" pitchFamily="34" charset="0"/>
              </a:endParaRPr>
            </a:p>
          </p:txBody>
        </p:sp>
        <p:sp>
          <p:nvSpPr>
            <p:cNvPr id="119" name="Oval 1091_1">
              <a:extLst>
                <a:ext uri="{FF2B5EF4-FFF2-40B4-BE49-F238E27FC236}">
                  <a16:creationId xmlns:a16="http://schemas.microsoft.com/office/drawing/2014/main" id="{AE58B423-0165-677E-995A-6C2B23A5C413}"/>
                </a:ext>
              </a:extLst>
            </p:cNvPr>
            <p:cNvSpPr/>
            <p:nvPr/>
          </p:nvSpPr>
          <p:spPr bwMode="auto">
            <a:xfrm>
              <a:off x="5634181" y="1797921"/>
              <a:ext cx="478794" cy="478792"/>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Semibold"/>
                <a:ea typeface="Segoe UI" pitchFamily="34" charset="0"/>
                <a:cs typeface="Segoe UI" pitchFamily="34" charset="0"/>
              </a:endParaRPr>
            </a:p>
          </p:txBody>
        </p:sp>
      </p:grpSp>
      <p:grpSp>
        <p:nvGrpSpPr>
          <p:cNvPr id="120" name="Group 119">
            <a:extLst>
              <a:ext uri="{FF2B5EF4-FFF2-40B4-BE49-F238E27FC236}">
                <a16:creationId xmlns:a16="http://schemas.microsoft.com/office/drawing/2014/main" id="{1617DD87-BB29-053B-4A3B-F9AD2E1BF2D1}"/>
              </a:ext>
              <a:ext uri="{C183D7F6-B498-43B3-948B-1728B52AA6E4}">
                <adec:decorative xmlns:adec="http://schemas.microsoft.com/office/drawing/2017/decorative" val="1"/>
              </a:ext>
            </a:extLst>
          </p:cNvPr>
          <p:cNvGrpSpPr/>
          <p:nvPr/>
        </p:nvGrpSpPr>
        <p:grpSpPr>
          <a:xfrm>
            <a:off x="4690221" y="3234220"/>
            <a:ext cx="91440" cy="91440"/>
            <a:chOff x="5553520" y="1717263"/>
            <a:chExt cx="640110" cy="640108"/>
          </a:xfrm>
          <a:solidFill>
            <a:schemeClr val="accent1"/>
          </a:solidFill>
        </p:grpSpPr>
        <p:sp>
          <p:nvSpPr>
            <p:cNvPr id="121" name="Oval 120">
              <a:extLst>
                <a:ext uri="{FF2B5EF4-FFF2-40B4-BE49-F238E27FC236}">
                  <a16:creationId xmlns:a16="http://schemas.microsoft.com/office/drawing/2014/main" id="{F81386DC-2B55-6480-F442-42ED435A2156}"/>
                </a:ext>
              </a:extLst>
            </p:cNvPr>
            <p:cNvSpPr/>
            <p:nvPr/>
          </p:nvSpPr>
          <p:spPr bwMode="auto">
            <a:xfrm>
              <a:off x="5553520" y="1717263"/>
              <a:ext cx="640110" cy="640108"/>
            </a:xfrm>
            <a:prstGeom prst="ellipse">
              <a:avLst/>
            </a:prstGeom>
            <a:grpFill/>
            <a:ln>
              <a:noFill/>
              <a:headEnd type="none" w="med" len="med"/>
              <a:tailEnd type="none" w="med" len="med"/>
            </a:ln>
            <a:effectLst>
              <a:outerShdw blurRad="63500" sx="104000" sy="104000" algn="ctr" rotWithShape="0">
                <a:prstClr val="black">
                  <a:alpha val="11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Semibold"/>
                <a:ea typeface="Segoe UI" pitchFamily="34" charset="0"/>
                <a:cs typeface="Segoe UI" pitchFamily="34" charset="0"/>
              </a:endParaRPr>
            </a:p>
          </p:txBody>
        </p:sp>
        <p:sp>
          <p:nvSpPr>
            <p:cNvPr id="122" name="Oval 1091_1">
              <a:extLst>
                <a:ext uri="{FF2B5EF4-FFF2-40B4-BE49-F238E27FC236}">
                  <a16:creationId xmlns:a16="http://schemas.microsoft.com/office/drawing/2014/main" id="{A2C908E8-EF54-4503-F4E6-2D75131D38A3}"/>
                </a:ext>
              </a:extLst>
            </p:cNvPr>
            <p:cNvSpPr/>
            <p:nvPr/>
          </p:nvSpPr>
          <p:spPr bwMode="auto">
            <a:xfrm>
              <a:off x="5634181" y="1797921"/>
              <a:ext cx="478794" cy="478792"/>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Semibold"/>
                <a:ea typeface="Segoe UI" pitchFamily="34" charset="0"/>
                <a:cs typeface="Segoe UI" pitchFamily="34" charset="0"/>
              </a:endParaRPr>
            </a:p>
          </p:txBody>
        </p:sp>
      </p:grpSp>
      <p:grpSp>
        <p:nvGrpSpPr>
          <p:cNvPr id="123" name="Group 122">
            <a:extLst>
              <a:ext uri="{FF2B5EF4-FFF2-40B4-BE49-F238E27FC236}">
                <a16:creationId xmlns:a16="http://schemas.microsoft.com/office/drawing/2014/main" id="{831B912A-29F3-F2D6-90E3-57F2BC0160B5}"/>
              </a:ext>
              <a:ext uri="{C183D7F6-B498-43B3-948B-1728B52AA6E4}">
                <adec:decorative xmlns:adec="http://schemas.microsoft.com/office/drawing/2017/decorative" val="1"/>
              </a:ext>
            </a:extLst>
          </p:cNvPr>
          <p:cNvGrpSpPr/>
          <p:nvPr/>
        </p:nvGrpSpPr>
        <p:grpSpPr>
          <a:xfrm>
            <a:off x="4656706" y="3505409"/>
            <a:ext cx="91440" cy="91440"/>
            <a:chOff x="5553520" y="1717263"/>
            <a:chExt cx="640110" cy="640108"/>
          </a:xfrm>
          <a:solidFill>
            <a:schemeClr val="accent1"/>
          </a:solidFill>
        </p:grpSpPr>
        <p:sp>
          <p:nvSpPr>
            <p:cNvPr id="124" name="Oval 123">
              <a:extLst>
                <a:ext uri="{FF2B5EF4-FFF2-40B4-BE49-F238E27FC236}">
                  <a16:creationId xmlns:a16="http://schemas.microsoft.com/office/drawing/2014/main" id="{A13A315E-CFC4-99AE-4FE4-769AAA604769}"/>
                </a:ext>
              </a:extLst>
            </p:cNvPr>
            <p:cNvSpPr/>
            <p:nvPr/>
          </p:nvSpPr>
          <p:spPr bwMode="auto">
            <a:xfrm>
              <a:off x="5553520" y="1717263"/>
              <a:ext cx="640110" cy="640108"/>
            </a:xfrm>
            <a:prstGeom prst="ellipse">
              <a:avLst/>
            </a:prstGeom>
            <a:grpFill/>
            <a:ln>
              <a:noFill/>
              <a:headEnd type="none" w="med" len="med"/>
              <a:tailEnd type="none" w="med" len="med"/>
            </a:ln>
            <a:effectLst>
              <a:outerShdw blurRad="63500" sx="104000" sy="104000" algn="ctr" rotWithShape="0">
                <a:prstClr val="black">
                  <a:alpha val="11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Semibold"/>
                <a:ea typeface="Segoe UI" pitchFamily="34" charset="0"/>
                <a:cs typeface="Segoe UI" pitchFamily="34" charset="0"/>
              </a:endParaRPr>
            </a:p>
          </p:txBody>
        </p:sp>
        <p:sp>
          <p:nvSpPr>
            <p:cNvPr id="125" name="Oval 1091_1">
              <a:extLst>
                <a:ext uri="{FF2B5EF4-FFF2-40B4-BE49-F238E27FC236}">
                  <a16:creationId xmlns:a16="http://schemas.microsoft.com/office/drawing/2014/main" id="{8D045832-0213-012F-BD77-23503719C7A3}"/>
                </a:ext>
              </a:extLst>
            </p:cNvPr>
            <p:cNvSpPr/>
            <p:nvPr/>
          </p:nvSpPr>
          <p:spPr bwMode="auto">
            <a:xfrm>
              <a:off x="5634178" y="1797921"/>
              <a:ext cx="478794" cy="47879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Semibold"/>
                <a:ea typeface="Segoe UI" pitchFamily="34" charset="0"/>
                <a:cs typeface="Segoe UI" pitchFamily="34" charset="0"/>
              </a:endParaRPr>
            </a:p>
          </p:txBody>
        </p:sp>
      </p:grpSp>
      <p:grpSp>
        <p:nvGrpSpPr>
          <p:cNvPr id="126" name="Group 125">
            <a:extLst>
              <a:ext uri="{FF2B5EF4-FFF2-40B4-BE49-F238E27FC236}">
                <a16:creationId xmlns:a16="http://schemas.microsoft.com/office/drawing/2014/main" id="{307EC48F-829E-3F04-631A-3DAF5C9BEC3F}"/>
              </a:ext>
              <a:ext uri="{C183D7F6-B498-43B3-948B-1728B52AA6E4}">
                <adec:decorative xmlns:adec="http://schemas.microsoft.com/office/drawing/2017/decorative" val="1"/>
              </a:ext>
            </a:extLst>
          </p:cNvPr>
          <p:cNvGrpSpPr/>
          <p:nvPr/>
        </p:nvGrpSpPr>
        <p:grpSpPr>
          <a:xfrm>
            <a:off x="4690221" y="3785647"/>
            <a:ext cx="91440" cy="91440"/>
            <a:chOff x="5553520" y="1717263"/>
            <a:chExt cx="640110" cy="640108"/>
          </a:xfrm>
          <a:solidFill>
            <a:schemeClr val="accent1"/>
          </a:solidFill>
        </p:grpSpPr>
        <p:sp>
          <p:nvSpPr>
            <p:cNvPr id="127" name="Oval 126">
              <a:extLst>
                <a:ext uri="{FF2B5EF4-FFF2-40B4-BE49-F238E27FC236}">
                  <a16:creationId xmlns:a16="http://schemas.microsoft.com/office/drawing/2014/main" id="{12E06EB8-CB73-A582-150A-7411B04E7422}"/>
                </a:ext>
              </a:extLst>
            </p:cNvPr>
            <p:cNvSpPr/>
            <p:nvPr/>
          </p:nvSpPr>
          <p:spPr bwMode="auto">
            <a:xfrm>
              <a:off x="5553520" y="1717263"/>
              <a:ext cx="640110" cy="640108"/>
            </a:xfrm>
            <a:prstGeom prst="ellipse">
              <a:avLst/>
            </a:prstGeom>
            <a:grpFill/>
            <a:ln>
              <a:noFill/>
              <a:headEnd type="none" w="med" len="med"/>
              <a:tailEnd type="none" w="med" len="med"/>
            </a:ln>
            <a:effectLst>
              <a:outerShdw blurRad="63500" sx="104000" sy="104000" algn="ctr" rotWithShape="0">
                <a:prstClr val="black">
                  <a:alpha val="11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Semibold"/>
                <a:ea typeface="Segoe UI" pitchFamily="34" charset="0"/>
                <a:cs typeface="Segoe UI" pitchFamily="34" charset="0"/>
              </a:endParaRPr>
            </a:p>
          </p:txBody>
        </p:sp>
        <p:sp>
          <p:nvSpPr>
            <p:cNvPr id="128" name="Oval 1091_1">
              <a:extLst>
                <a:ext uri="{FF2B5EF4-FFF2-40B4-BE49-F238E27FC236}">
                  <a16:creationId xmlns:a16="http://schemas.microsoft.com/office/drawing/2014/main" id="{AD0E556F-1D8D-86FE-6BF3-2CA97FAF1E88}"/>
                </a:ext>
              </a:extLst>
            </p:cNvPr>
            <p:cNvSpPr/>
            <p:nvPr/>
          </p:nvSpPr>
          <p:spPr bwMode="auto">
            <a:xfrm>
              <a:off x="5634181" y="1797921"/>
              <a:ext cx="478794" cy="478792"/>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Semibold"/>
                <a:ea typeface="Segoe UI" pitchFamily="34" charset="0"/>
                <a:cs typeface="Segoe UI" pitchFamily="34" charset="0"/>
              </a:endParaRPr>
            </a:p>
          </p:txBody>
        </p:sp>
      </p:grpSp>
      <p:grpSp>
        <p:nvGrpSpPr>
          <p:cNvPr id="129" name="Group 128">
            <a:extLst>
              <a:ext uri="{FF2B5EF4-FFF2-40B4-BE49-F238E27FC236}">
                <a16:creationId xmlns:a16="http://schemas.microsoft.com/office/drawing/2014/main" id="{F3AB7B59-597C-FB17-6FA4-11E258CF5D93}"/>
              </a:ext>
              <a:ext uri="{C183D7F6-B498-43B3-948B-1728B52AA6E4}">
                <adec:decorative xmlns:adec="http://schemas.microsoft.com/office/drawing/2017/decorative" val="1"/>
              </a:ext>
            </a:extLst>
          </p:cNvPr>
          <p:cNvGrpSpPr/>
          <p:nvPr/>
        </p:nvGrpSpPr>
        <p:grpSpPr>
          <a:xfrm rot="20345989">
            <a:off x="4780089" y="4075467"/>
            <a:ext cx="91440" cy="91440"/>
            <a:chOff x="5553520" y="1717263"/>
            <a:chExt cx="640110" cy="640108"/>
          </a:xfrm>
          <a:solidFill>
            <a:schemeClr val="accent1"/>
          </a:solidFill>
        </p:grpSpPr>
        <p:sp>
          <p:nvSpPr>
            <p:cNvPr id="130" name="Oval 129">
              <a:extLst>
                <a:ext uri="{FF2B5EF4-FFF2-40B4-BE49-F238E27FC236}">
                  <a16:creationId xmlns:a16="http://schemas.microsoft.com/office/drawing/2014/main" id="{56614804-B02A-F4F4-D18D-2B6DDC7F6650}"/>
                </a:ext>
              </a:extLst>
            </p:cNvPr>
            <p:cNvSpPr/>
            <p:nvPr/>
          </p:nvSpPr>
          <p:spPr bwMode="auto">
            <a:xfrm>
              <a:off x="5553520" y="1717263"/>
              <a:ext cx="640110" cy="640108"/>
            </a:xfrm>
            <a:prstGeom prst="ellipse">
              <a:avLst/>
            </a:prstGeom>
            <a:grpFill/>
            <a:ln>
              <a:noFill/>
              <a:headEnd type="none" w="med" len="med"/>
              <a:tailEnd type="none" w="med" len="med"/>
            </a:ln>
            <a:effectLst>
              <a:outerShdw blurRad="63500" sx="104000" sy="104000" algn="ctr" rotWithShape="0">
                <a:prstClr val="black">
                  <a:alpha val="11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Semibold"/>
                <a:ea typeface="Segoe UI" pitchFamily="34" charset="0"/>
                <a:cs typeface="Segoe UI" pitchFamily="34" charset="0"/>
              </a:endParaRPr>
            </a:p>
          </p:txBody>
        </p:sp>
        <p:sp>
          <p:nvSpPr>
            <p:cNvPr id="131" name="Oval 1091_1">
              <a:extLst>
                <a:ext uri="{FF2B5EF4-FFF2-40B4-BE49-F238E27FC236}">
                  <a16:creationId xmlns:a16="http://schemas.microsoft.com/office/drawing/2014/main" id="{6BD7C588-A48D-12EC-BF98-CFF30B1D3AF9}"/>
                </a:ext>
              </a:extLst>
            </p:cNvPr>
            <p:cNvSpPr/>
            <p:nvPr/>
          </p:nvSpPr>
          <p:spPr bwMode="auto">
            <a:xfrm>
              <a:off x="5634181" y="1797921"/>
              <a:ext cx="478794" cy="478792"/>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Semibold"/>
                <a:ea typeface="Segoe UI" pitchFamily="34" charset="0"/>
                <a:cs typeface="Segoe UI" pitchFamily="34" charset="0"/>
              </a:endParaRPr>
            </a:p>
          </p:txBody>
        </p:sp>
      </p:grpSp>
      <p:sp>
        <p:nvSpPr>
          <p:cNvPr id="2" name="Rectangle 1">
            <a:extLst>
              <a:ext uri="{FF2B5EF4-FFF2-40B4-BE49-F238E27FC236}">
                <a16:creationId xmlns:a16="http://schemas.microsoft.com/office/drawing/2014/main" id="{F505E81C-4725-4BF6-8CA7-A6D5246B2CE8}"/>
              </a:ext>
              <a:ext uri="{C183D7F6-B498-43B3-948B-1728B52AA6E4}">
                <adec:decorative xmlns:adec="http://schemas.microsoft.com/office/drawing/2017/decorative" val="1"/>
              </a:ext>
            </a:extLst>
          </p:cNvPr>
          <p:cNvSpPr/>
          <p:nvPr/>
        </p:nvSpPr>
        <p:spPr bwMode="auto">
          <a:xfrm>
            <a:off x="4656706" y="1743137"/>
            <a:ext cx="3077028" cy="246221"/>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L="0" marR="0" lvl="0" indent="0" algn="ctr" defTabSz="914400" rtl="0" eaLnBrk="1" fontAlgn="base"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a:ln>
                  <a:noFill/>
                </a:ln>
                <a:solidFill>
                  <a:srgbClr val="243A5E"/>
                </a:solidFill>
                <a:effectLst/>
                <a:uLnTx/>
                <a:uFillTx/>
                <a:latin typeface="Segoe UI Semibold"/>
                <a:ea typeface="+mn-ea"/>
                <a:cs typeface="+mn-cs"/>
              </a:rPr>
              <a:t>Who’s using AI applications?</a:t>
            </a:r>
          </a:p>
        </p:txBody>
      </p:sp>
    </p:spTree>
    <p:extLst>
      <p:ext uri="{BB962C8B-B14F-4D97-AF65-F5344CB8AC3E}">
        <p14:creationId xmlns:p14="http://schemas.microsoft.com/office/powerpoint/2010/main" val="3442914371"/>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200" fill="hold"/>
                                            <p:tgtEl>
                                              <p:spTgt spid="16"/>
                                            </p:tgtEl>
                                            <p:attrNameLst>
                                              <p:attrName>ppt_w</p:attrName>
                                            </p:attrNameLst>
                                          </p:cBhvr>
                                          <p:tavLst>
                                            <p:tav tm="0">
                                              <p:val>
                                                <p:fltVal val="0"/>
                                              </p:val>
                                            </p:tav>
                                            <p:tav tm="100000">
                                              <p:val>
                                                <p:strVal val="#ppt_w"/>
                                              </p:val>
                                            </p:tav>
                                          </p:tavLst>
                                        </p:anim>
                                        <p:anim calcmode="lin" valueType="num">
                                          <p:cBhvr>
                                            <p:cTn id="8" dur="200" fill="hold"/>
                                            <p:tgtEl>
                                              <p:spTgt spid="16"/>
                                            </p:tgtEl>
                                            <p:attrNameLst>
                                              <p:attrName>ppt_h</p:attrName>
                                            </p:attrNameLst>
                                          </p:cBhvr>
                                          <p:tavLst>
                                            <p:tav tm="0">
                                              <p:val>
                                                <p:fltVal val="0"/>
                                              </p:val>
                                            </p:tav>
                                            <p:tav tm="100000">
                                              <p:val>
                                                <p:strVal val="#ppt_h"/>
                                              </p:val>
                                            </p:tav>
                                          </p:tavLst>
                                        </p:anim>
                                      </p:childTnLst>
                                    </p:cTn>
                                  </p:par>
                                  <p:par>
                                    <p:cTn id="9" presetID="6" presetClass="emph" presetSubtype="0" fill="hold" nodeType="withEffect" p14:presetBounceEnd="99000">
                                      <p:stCondLst>
                                        <p:cond delay="0"/>
                                      </p:stCondLst>
                                      <p:childTnLst>
                                        <p:animScale p14:bounceEnd="99000">
                                          <p:cBhvr>
                                            <p:cTn id="10" dur="1000" fill="hold"/>
                                            <p:tgtEl>
                                              <p:spTgt spid="16"/>
                                            </p:tgtEl>
                                          </p:cBhvr>
                                          <p:by x="110000" y="110000"/>
                                        </p:animScale>
                                      </p:childTnLst>
                                    </p:cTn>
                                  </p:par>
                                  <p:par>
                                    <p:cTn id="11" presetID="6" presetClass="emph" presetSubtype="0" accel="50000" decel="50000" fill="hold" nodeType="withEffect">
                                      <p:stCondLst>
                                        <p:cond delay="0"/>
                                      </p:stCondLst>
                                      <p:childTnLst>
                                        <p:animScale>
                                          <p:cBhvr>
                                            <p:cTn id="12" dur="250" fill="hold"/>
                                            <p:tgtEl>
                                              <p:spTgt spid="16"/>
                                            </p:tgtEl>
                                          </p:cBhvr>
                                          <p:by x="91000" y="91000"/>
                                        </p:animScale>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250"/>
                                            <p:tgtEl>
                                              <p:spTgt spid="5"/>
                                            </p:tgtEl>
                                          </p:cBhvr>
                                        </p:animEffect>
                                      </p:childTnLst>
                                    </p:cTn>
                                  </p:par>
                                  <p:par>
                                    <p:cTn id="16" presetID="42" presetClass="path" presetSubtype="0" decel="100000" fill="hold" grpId="1" nodeType="withEffect">
                                      <p:stCondLst>
                                        <p:cond delay="0"/>
                                      </p:stCondLst>
                                      <p:childTnLst>
                                        <p:animMotion origin="layout" path="M -3.75E-6 -0.03472 L -3.75E-6 1.85185E-6 " pathEditMode="relative" rAng="0" ptsTypes="AA">
                                          <p:cBhvr>
                                            <p:cTn id="17" dur="500" fill="hold"/>
                                            <p:tgtEl>
                                              <p:spTgt spid="5"/>
                                            </p:tgtEl>
                                            <p:attrNameLst>
                                              <p:attrName>ppt_x</p:attrName>
                                              <p:attrName>ppt_y</p:attrName>
                                            </p:attrNameLst>
                                          </p:cBhvr>
                                          <p:rCtr x="0" y="1736"/>
                                        </p:animMotion>
                                      </p:childTnLst>
                                    </p:cTn>
                                  </p:par>
                                  <p:par>
                                    <p:cTn id="18" presetID="10" presetClass="entr" presetSubtype="0"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250"/>
                                            <p:tgtEl>
                                              <p:spTgt spid="9"/>
                                            </p:tgtEl>
                                          </p:cBhvr>
                                        </p:animEffect>
                                      </p:childTnLst>
                                    </p:cTn>
                                  </p:par>
                                  <p:par>
                                    <p:cTn id="21" presetID="42" presetClass="path" presetSubtype="0" decel="100000" fill="hold" grpId="1" nodeType="withEffect">
                                      <p:stCondLst>
                                        <p:cond delay="0"/>
                                      </p:stCondLst>
                                      <p:childTnLst>
                                        <p:animMotion origin="layout" path="M -3.75E-6 -0.03472 L -3.75E-6 1.85185E-6 " pathEditMode="relative" rAng="0" ptsTypes="AA">
                                          <p:cBhvr>
                                            <p:cTn id="22" dur="500" fill="hold"/>
                                            <p:tgtEl>
                                              <p:spTgt spid="9"/>
                                            </p:tgtEl>
                                            <p:attrNameLst>
                                              <p:attrName>ppt_x</p:attrName>
                                              <p:attrName>ppt_y</p:attrName>
                                            </p:attrNameLst>
                                          </p:cBhvr>
                                          <p:rCtr x="0" y="1736"/>
                                        </p:animMotion>
                                      </p:childTnLst>
                                    </p:cTn>
                                  </p:par>
                                  <p:par>
                                    <p:cTn id="23" presetID="23" presetClass="entr" presetSubtype="16" fill="hold" nodeType="withEffect">
                                      <p:stCondLst>
                                        <p:cond delay="1000"/>
                                      </p:stCondLst>
                                      <p:childTnLst>
                                        <p:set>
                                          <p:cBhvr>
                                            <p:cTn id="24" dur="1" fill="hold">
                                              <p:stCondLst>
                                                <p:cond delay="0"/>
                                              </p:stCondLst>
                                            </p:cTn>
                                            <p:tgtEl>
                                              <p:spTgt spid="101"/>
                                            </p:tgtEl>
                                            <p:attrNameLst>
                                              <p:attrName>style.visibility</p:attrName>
                                            </p:attrNameLst>
                                          </p:cBhvr>
                                          <p:to>
                                            <p:strVal val="visible"/>
                                          </p:to>
                                        </p:set>
                                        <p:anim calcmode="lin" valueType="num">
                                          <p:cBhvr>
                                            <p:cTn id="25" dur="200" fill="hold"/>
                                            <p:tgtEl>
                                              <p:spTgt spid="101"/>
                                            </p:tgtEl>
                                            <p:attrNameLst>
                                              <p:attrName>ppt_w</p:attrName>
                                            </p:attrNameLst>
                                          </p:cBhvr>
                                          <p:tavLst>
                                            <p:tav tm="0">
                                              <p:val>
                                                <p:fltVal val="0"/>
                                              </p:val>
                                            </p:tav>
                                            <p:tav tm="100000">
                                              <p:val>
                                                <p:strVal val="#ppt_w"/>
                                              </p:val>
                                            </p:tav>
                                          </p:tavLst>
                                        </p:anim>
                                        <p:anim calcmode="lin" valueType="num">
                                          <p:cBhvr>
                                            <p:cTn id="26" dur="200" fill="hold"/>
                                            <p:tgtEl>
                                              <p:spTgt spid="101"/>
                                            </p:tgtEl>
                                            <p:attrNameLst>
                                              <p:attrName>ppt_h</p:attrName>
                                            </p:attrNameLst>
                                          </p:cBhvr>
                                          <p:tavLst>
                                            <p:tav tm="0">
                                              <p:val>
                                                <p:fltVal val="0"/>
                                              </p:val>
                                            </p:tav>
                                            <p:tav tm="100000">
                                              <p:val>
                                                <p:strVal val="#ppt_h"/>
                                              </p:val>
                                            </p:tav>
                                          </p:tavLst>
                                        </p:anim>
                                      </p:childTnLst>
                                    </p:cTn>
                                  </p:par>
                                  <p:par>
                                    <p:cTn id="27" presetID="6" presetClass="emph" presetSubtype="0" fill="hold" nodeType="withEffect" p14:presetBounceEnd="99000">
                                      <p:stCondLst>
                                        <p:cond delay="1000"/>
                                      </p:stCondLst>
                                      <p:childTnLst>
                                        <p:animScale p14:bounceEnd="99000">
                                          <p:cBhvr>
                                            <p:cTn id="28" dur="1000" fill="hold"/>
                                            <p:tgtEl>
                                              <p:spTgt spid="101"/>
                                            </p:tgtEl>
                                          </p:cBhvr>
                                          <p:by x="110000" y="110000"/>
                                        </p:animScale>
                                      </p:childTnLst>
                                    </p:cTn>
                                  </p:par>
                                  <p:par>
                                    <p:cTn id="29" presetID="6" presetClass="emph" presetSubtype="0" accel="50000" decel="50000" fill="hold" nodeType="withEffect">
                                      <p:stCondLst>
                                        <p:cond delay="1000"/>
                                      </p:stCondLst>
                                      <p:childTnLst>
                                        <p:animScale>
                                          <p:cBhvr>
                                            <p:cTn id="30" dur="250" fill="hold"/>
                                            <p:tgtEl>
                                              <p:spTgt spid="101"/>
                                            </p:tgtEl>
                                          </p:cBhvr>
                                          <p:by x="91000" y="91000"/>
                                        </p:animScale>
                                      </p:childTnLst>
                                    </p:cTn>
                                  </p:par>
                                  <p:par>
                                    <p:cTn id="31" presetID="10" presetClass="entr" presetSubtype="0" fill="hold" nodeType="withEffect">
                                      <p:stCondLst>
                                        <p:cond delay="1500"/>
                                      </p:stCondLst>
                                      <p:childTnLst>
                                        <p:set>
                                          <p:cBhvr>
                                            <p:cTn id="32" dur="1" fill="hold">
                                              <p:stCondLst>
                                                <p:cond delay="0"/>
                                              </p:stCondLst>
                                            </p:cTn>
                                            <p:tgtEl>
                                              <p:spTgt spid="19"/>
                                            </p:tgtEl>
                                            <p:attrNameLst>
                                              <p:attrName>style.visibility</p:attrName>
                                            </p:attrNameLst>
                                          </p:cBhvr>
                                          <p:to>
                                            <p:strVal val="visible"/>
                                          </p:to>
                                        </p:set>
                                        <p:animEffect transition="in" filter="fade">
                                          <p:cBhvr>
                                            <p:cTn id="33" dur="250"/>
                                            <p:tgtEl>
                                              <p:spTgt spid="19"/>
                                            </p:tgtEl>
                                          </p:cBhvr>
                                        </p:animEffect>
                                      </p:childTnLst>
                                    </p:cTn>
                                  </p:par>
                                  <p:par>
                                    <p:cTn id="34" presetID="42" presetClass="path" presetSubtype="0" decel="100000" fill="hold" nodeType="withEffect">
                                      <p:stCondLst>
                                        <p:cond delay="1500"/>
                                      </p:stCondLst>
                                      <p:childTnLst>
                                        <p:animMotion origin="layout" path="M 0.03867 0.09653 L 1.875E-6 -7.40741E-7 " pathEditMode="relative" rAng="0" ptsTypes="AA">
                                          <p:cBhvr>
                                            <p:cTn id="35" dur="500" fill="hold"/>
                                            <p:tgtEl>
                                              <p:spTgt spid="19"/>
                                            </p:tgtEl>
                                            <p:attrNameLst>
                                              <p:attrName>ppt_x</p:attrName>
                                              <p:attrName>ppt_y</p:attrName>
                                            </p:attrNameLst>
                                          </p:cBhvr>
                                          <p:rCtr x="-1992" y="-4838"/>
                                        </p:animMotion>
                                      </p:childTnLst>
                                    </p:cTn>
                                  </p:par>
                                  <p:par>
                                    <p:cTn id="36" presetID="10" presetClass="entr" presetSubtype="0" fill="hold" nodeType="withEffect">
                                      <p:stCondLst>
                                        <p:cond delay="1500"/>
                                      </p:stCondLst>
                                      <p:childTnLst>
                                        <p:set>
                                          <p:cBhvr>
                                            <p:cTn id="37" dur="1" fill="hold">
                                              <p:stCondLst>
                                                <p:cond delay="0"/>
                                              </p:stCondLst>
                                            </p:cTn>
                                            <p:tgtEl>
                                              <p:spTgt spid="24"/>
                                            </p:tgtEl>
                                            <p:attrNameLst>
                                              <p:attrName>style.visibility</p:attrName>
                                            </p:attrNameLst>
                                          </p:cBhvr>
                                          <p:to>
                                            <p:strVal val="visible"/>
                                          </p:to>
                                        </p:set>
                                        <p:animEffect transition="in" filter="fade">
                                          <p:cBhvr>
                                            <p:cTn id="38" dur="250"/>
                                            <p:tgtEl>
                                              <p:spTgt spid="24"/>
                                            </p:tgtEl>
                                          </p:cBhvr>
                                        </p:animEffect>
                                      </p:childTnLst>
                                    </p:cTn>
                                  </p:par>
                                  <p:par>
                                    <p:cTn id="39" presetID="42" presetClass="path" presetSubtype="0" decel="100000" fill="hold" nodeType="withEffect">
                                      <p:stCondLst>
                                        <p:cond delay="1500"/>
                                      </p:stCondLst>
                                      <p:childTnLst>
                                        <p:animMotion origin="layout" path="M 0.05326 -4.81481E-6 L -3.54167E-6 -4.81481E-6 " pathEditMode="relative" rAng="0" ptsTypes="AA">
                                          <p:cBhvr>
                                            <p:cTn id="40" dur="500" fill="hold"/>
                                            <p:tgtEl>
                                              <p:spTgt spid="24"/>
                                            </p:tgtEl>
                                            <p:attrNameLst>
                                              <p:attrName>ppt_x</p:attrName>
                                              <p:attrName>ppt_y</p:attrName>
                                            </p:attrNameLst>
                                          </p:cBhvr>
                                          <p:rCtr x="-2669" y="0"/>
                                        </p:animMotion>
                                      </p:childTnLst>
                                    </p:cTn>
                                  </p:par>
                                  <p:par>
                                    <p:cTn id="41" presetID="10" presetClass="entr" presetSubtype="0" fill="hold" nodeType="withEffect">
                                      <p:stCondLst>
                                        <p:cond delay="1500"/>
                                      </p:stCondLst>
                                      <p:childTnLst>
                                        <p:set>
                                          <p:cBhvr>
                                            <p:cTn id="42" dur="1" fill="hold">
                                              <p:stCondLst>
                                                <p:cond delay="0"/>
                                              </p:stCondLst>
                                            </p:cTn>
                                            <p:tgtEl>
                                              <p:spTgt spid="21"/>
                                            </p:tgtEl>
                                            <p:attrNameLst>
                                              <p:attrName>style.visibility</p:attrName>
                                            </p:attrNameLst>
                                          </p:cBhvr>
                                          <p:to>
                                            <p:strVal val="visible"/>
                                          </p:to>
                                        </p:set>
                                        <p:animEffect transition="in" filter="fade">
                                          <p:cBhvr>
                                            <p:cTn id="43" dur="250"/>
                                            <p:tgtEl>
                                              <p:spTgt spid="21"/>
                                            </p:tgtEl>
                                          </p:cBhvr>
                                        </p:animEffect>
                                      </p:childTnLst>
                                    </p:cTn>
                                  </p:par>
                                  <p:par>
                                    <p:cTn id="44" presetID="42" presetClass="path" presetSubtype="0" decel="100000" fill="hold" nodeType="withEffect">
                                      <p:stCondLst>
                                        <p:cond delay="1500"/>
                                      </p:stCondLst>
                                      <p:childTnLst>
                                        <p:animMotion origin="layout" path="M 0.03229 -0.09792 L 1.66667E-6 4.81481E-6 " pathEditMode="relative" rAng="0" ptsTypes="AA">
                                          <p:cBhvr>
                                            <p:cTn id="45" dur="500" fill="hold"/>
                                            <p:tgtEl>
                                              <p:spTgt spid="21"/>
                                            </p:tgtEl>
                                            <p:attrNameLst>
                                              <p:attrName>ppt_x</p:attrName>
                                              <p:attrName>ppt_y</p:attrName>
                                            </p:attrNameLst>
                                          </p:cBhvr>
                                          <p:rCtr x="-1458" y="4583"/>
                                        </p:animMotion>
                                      </p:childTnLst>
                                    </p:cTn>
                                  </p:par>
                                  <p:par>
                                    <p:cTn id="46" presetID="10" presetClass="entr" presetSubtype="0" fill="hold" nodeType="withEffect">
                                      <p:stCondLst>
                                        <p:cond delay="1500"/>
                                      </p:stCondLst>
                                      <p:childTnLst>
                                        <p:set>
                                          <p:cBhvr>
                                            <p:cTn id="47" dur="1" fill="hold">
                                              <p:stCondLst>
                                                <p:cond delay="0"/>
                                              </p:stCondLst>
                                            </p:cTn>
                                            <p:tgtEl>
                                              <p:spTgt spid="22"/>
                                            </p:tgtEl>
                                            <p:attrNameLst>
                                              <p:attrName>style.visibility</p:attrName>
                                            </p:attrNameLst>
                                          </p:cBhvr>
                                          <p:to>
                                            <p:strVal val="visible"/>
                                          </p:to>
                                        </p:set>
                                        <p:animEffect transition="in" filter="fade">
                                          <p:cBhvr>
                                            <p:cTn id="48" dur="250"/>
                                            <p:tgtEl>
                                              <p:spTgt spid="22"/>
                                            </p:tgtEl>
                                          </p:cBhvr>
                                        </p:animEffect>
                                      </p:childTnLst>
                                    </p:cTn>
                                  </p:par>
                                  <p:par>
                                    <p:cTn id="49" presetID="42" presetClass="path" presetSubtype="0" decel="100000" fill="hold" nodeType="withEffect">
                                      <p:stCondLst>
                                        <p:cond delay="1500"/>
                                      </p:stCondLst>
                                      <p:childTnLst>
                                        <p:animMotion origin="layout" path="M -0.02956 -0.09051 L -2.08333E-6 4.81481E-6 " pathEditMode="relative" rAng="0" ptsTypes="AA">
                                          <p:cBhvr>
                                            <p:cTn id="50" dur="500" fill="hold"/>
                                            <p:tgtEl>
                                              <p:spTgt spid="22"/>
                                            </p:tgtEl>
                                            <p:attrNameLst>
                                              <p:attrName>ppt_x</p:attrName>
                                              <p:attrName>ppt_y</p:attrName>
                                            </p:attrNameLst>
                                          </p:cBhvr>
                                          <p:rCtr x="1471" y="4514"/>
                                        </p:animMotion>
                                      </p:childTnLst>
                                    </p:cTn>
                                  </p:par>
                                  <p:par>
                                    <p:cTn id="51" presetID="10" presetClass="entr" presetSubtype="0" fill="hold" nodeType="withEffect">
                                      <p:stCondLst>
                                        <p:cond delay="1500"/>
                                      </p:stCondLst>
                                      <p:childTnLst>
                                        <p:set>
                                          <p:cBhvr>
                                            <p:cTn id="52" dur="1" fill="hold">
                                              <p:stCondLst>
                                                <p:cond delay="0"/>
                                              </p:stCondLst>
                                            </p:cTn>
                                            <p:tgtEl>
                                              <p:spTgt spid="23"/>
                                            </p:tgtEl>
                                            <p:attrNameLst>
                                              <p:attrName>style.visibility</p:attrName>
                                            </p:attrNameLst>
                                          </p:cBhvr>
                                          <p:to>
                                            <p:strVal val="visible"/>
                                          </p:to>
                                        </p:set>
                                        <p:animEffect transition="in" filter="fade">
                                          <p:cBhvr>
                                            <p:cTn id="53" dur="250"/>
                                            <p:tgtEl>
                                              <p:spTgt spid="23"/>
                                            </p:tgtEl>
                                          </p:cBhvr>
                                        </p:animEffect>
                                      </p:childTnLst>
                                    </p:cTn>
                                  </p:par>
                                  <p:par>
                                    <p:cTn id="54" presetID="42" presetClass="path" presetSubtype="0" decel="100000" fill="hold" nodeType="withEffect">
                                      <p:stCondLst>
                                        <p:cond delay="1500"/>
                                      </p:stCondLst>
                                      <p:childTnLst>
                                        <p:animMotion origin="layout" path="M -0.06289 0.00416 L -6.25E-7 -1.85185E-6 " pathEditMode="relative" rAng="0" ptsTypes="AA">
                                          <p:cBhvr>
                                            <p:cTn id="55" dur="500" fill="hold"/>
                                            <p:tgtEl>
                                              <p:spTgt spid="23"/>
                                            </p:tgtEl>
                                            <p:attrNameLst>
                                              <p:attrName>ppt_x</p:attrName>
                                              <p:attrName>ppt_y</p:attrName>
                                            </p:attrNameLst>
                                          </p:cBhvr>
                                          <p:rCtr x="3151" y="301"/>
                                        </p:animMotion>
                                      </p:childTnLst>
                                    </p:cTn>
                                  </p:par>
                                  <p:par>
                                    <p:cTn id="56" presetID="10" presetClass="entr" presetSubtype="0" fill="hold" nodeType="withEffect">
                                      <p:stCondLst>
                                        <p:cond delay="1500"/>
                                      </p:stCondLst>
                                      <p:childTnLst>
                                        <p:set>
                                          <p:cBhvr>
                                            <p:cTn id="57" dur="1" fill="hold">
                                              <p:stCondLst>
                                                <p:cond delay="0"/>
                                              </p:stCondLst>
                                            </p:cTn>
                                            <p:tgtEl>
                                              <p:spTgt spid="20"/>
                                            </p:tgtEl>
                                            <p:attrNameLst>
                                              <p:attrName>style.visibility</p:attrName>
                                            </p:attrNameLst>
                                          </p:cBhvr>
                                          <p:to>
                                            <p:strVal val="visible"/>
                                          </p:to>
                                        </p:set>
                                        <p:animEffect transition="in" filter="fade">
                                          <p:cBhvr>
                                            <p:cTn id="58" dur="250"/>
                                            <p:tgtEl>
                                              <p:spTgt spid="20"/>
                                            </p:tgtEl>
                                          </p:cBhvr>
                                        </p:animEffect>
                                      </p:childTnLst>
                                    </p:cTn>
                                  </p:par>
                                  <p:par>
                                    <p:cTn id="59" presetID="42" presetClass="path" presetSubtype="0" decel="100000" fill="hold" nodeType="withEffect">
                                      <p:stCondLst>
                                        <p:cond delay="1500"/>
                                      </p:stCondLst>
                                      <p:childTnLst>
                                        <p:animMotion origin="layout" path="M -0.02631 0.10301 L -2.08333E-6 7.40741E-7 " pathEditMode="relative" rAng="0" ptsTypes="AA">
                                          <p:cBhvr>
                                            <p:cTn id="60" dur="500" fill="hold"/>
                                            <p:tgtEl>
                                              <p:spTgt spid="20"/>
                                            </p:tgtEl>
                                            <p:attrNameLst>
                                              <p:attrName>ppt_x</p:attrName>
                                              <p:attrName>ppt_y</p:attrName>
                                            </p:attrNameLst>
                                          </p:cBhvr>
                                          <p:rCtr x="1185" y="-5532"/>
                                        </p:animMotion>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2"/>
                                            </p:tgtEl>
                                            <p:attrNameLst>
                                              <p:attrName>style.visibility</p:attrName>
                                            </p:attrNameLst>
                                          </p:cBhvr>
                                          <p:to>
                                            <p:strVal val="visible"/>
                                          </p:to>
                                        </p:set>
                                        <p:animEffect transition="in" filter="fade">
                                          <p:cBhvr>
                                            <p:cTn id="65" dur="250"/>
                                            <p:tgtEl>
                                              <p:spTgt spid="2"/>
                                            </p:tgtEl>
                                          </p:cBhvr>
                                        </p:animEffect>
                                      </p:childTnLst>
                                    </p:cTn>
                                  </p:par>
                                  <p:par>
                                    <p:cTn id="66" presetID="42" presetClass="path" presetSubtype="0" decel="100000" fill="hold" grpId="1" nodeType="withEffect">
                                      <p:stCondLst>
                                        <p:cond delay="0"/>
                                      </p:stCondLst>
                                      <p:childTnLst>
                                        <p:animMotion origin="layout" path="M -2.91667E-6 -0.03472 L -2.91667E-6 -7.40741E-7 " pathEditMode="relative" rAng="0" ptsTypes="AA">
                                          <p:cBhvr>
                                            <p:cTn id="67" dur="500" fill="hold"/>
                                            <p:tgtEl>
                                              <p:spTgt spid="2"/>
                                            </p:tgtEl>
                                            <p:attrNameLst>
                                              <p:attrName>ppt_x</p:attrName>
                                              <p:attrName>ppt_y</p:attrName>
                                            </p:attrNameLst>
                                          </p:cBhvr>
                                          <p:rCtr x="0" y="1736"/>
                                        </p:animMotion>
                                      </p:childTnLst>
                                    </p:cTn>
                                  </p:par>
                                </p:childTnLst>
                              </p:cTn>
                            </p:par>
                            <p:par>
                              <p:cTn id="68" fill="hold">
                                <p:stCondLst>
                                  <p:cond delay="500"/>
                                </p:stCondLst>
                                <p:childTnLst>
                                  <p:par>
                                    <p:cTn id="69" presetID="10" presetClass="entr" presetSubtype="0" fill="hold" grpId="0" nodeType="afterEffect">
                                      <p:stCondLst>
                                        <p:cond delay="0"/>
                                      </p:stCondLst>
                                      <p:childTnLst>
                                        <p:set>
                                          <p:cBhvr>
                                            <p:cTn id="70" dur="1" fill="hold">
                                              <p:stCondLst>
                                                <p:cond delay="0"/>
                                              </p:stCondLst>
                                            </p:cTn>
                                            <p:tgtEl>
                                              <p:spTgt spid="12"/>
                                            </p:tgtEl>
                                            <p:attrNameLst>
                                              <p:attrName>style.visibility</p:attrName>
                                            </p:attrNameLst>
                                          </p:cBhvr>
                                          <p:to>
                                            <p:strVal val="visible"/>
                                          </p:to>
                                        </p:set>
                                        <p:animEffect transition="in" filter="fade">
                                          <p:cBhvr>
                                            <p:cTn id="71" dur="250"/>
                                            <p:tgtEl>
                                              <p:spTgt spid="12"/>
                                            </p:tgtEl>
                                          </p:cBhvr>
                                        </p:animEffect>
                                      </p:childTnLst>
                                    </p:cTn>
                                  </p:par>
                                  <p:par>
                                    <p:cTn id="72" presetID="42" presetClass="path" presetSubtype="0" decel="100000" fill="hold" grpId="1" nodeType="withEffect">
                                      <p:stCondLst>
                                        <p:cond delay="0"/>
                                      </p:stCondLst>
                                      <p:childTnLst>
                                        <p:animMotion origin="layout" path="M 0.01666 -0.00046 L 4.58333E-6 -2.59259E-6 " pathEditMode="relative" rAng="0" ptsTypes="AA">
                                          <p:cBhvr>
                                            <p:cTn id="73" dur="500" fill="hold"/>
                                            <p:tgtEl>
                                              <p:spTgt spid="12"/>
                                            </p:tgtEl>
                                            <p:attrNameLst>
                                              <p:attrName>ppt_x</p:attrName>
                                              <p:attrName>ppt_y</p:attrName>
                                            </p:attrNameLst>
                                          </p:cBhvr>
                                          <p:rCtr x="-833" y="23"/>
                                        </p:animMotion>
                                      </p:childTnLst>
                                    </p:cTn>
                                  </p:par>
                                  <p:par>
                                    <p:cTn id="74" presetID="22" presetClass="entr" presetSubtype="2" fill="hold" grpId="0" nodeType="withEffect">
                                      <p:stCondLst>
                                        <p:cond delay="0"/>
                                      </p:stCondLst>
                                      <p:childTnLst>
                                        <p:set>
                                          <p:cBhvr>
                                            <p:cTn id="75" dur="1" fill="hold">
                                              <p:stCondLst>
                                                <p:cond delay="0"/>
                                              </p:stCondLst>
                                            </p:cTn>
                                            <p:tgtEl>
                                              <p:spTgt spid="7"/>
                                            </p:tgtEl>
                                            <p:attrNameLst>
                                              <p:attrName>style.visibility</p:attrName>
                                            </p:attrNameLst>
                                          </p:cBhvr>
                                          <p:to>
                                            <p:strVal val="visible"/>
                                          </p:to>
                                        </p:set>
                                        <p:animEffect transition="in" filter="wipe(right)">
                                          <p:cBhvr>
                                            <p:cTn id="76" dur="500"/>
                                            <p:tgtEl>
                                              <p:spTgt spid="7"/>
                                            </p:tgtEl>
                                          </p:cBhvr>
                                        </p:animEffect>
                                      </p:childTnLst>
                                    </p:cTn>
                                  </p:par>
                                  <p:par>
                                    <p:cTn id="77" presetID="22" presetClass="entr" presetSubtype="1" fill="hold" grpId="0" nodeType="withEffect">
                                      <p:stCondLst>
                                        <p:cond delay="0"/>
                                      </p:stCondLst>
                                      <p:childTnLst>
                                        <p:set>
                                          <p:cBhvr>
                                            <p:cTn id="78" dur="1" fill="hold">
                                              <p:stCondLst>
                                                <p:cond delay="0"/>
                                              </p:stCondLst>
                                            </p:cTn>
                                            <p:tgtEl>
                                              <p:spTgt spid="26"/>
                                            </p:tgtEl>
                                            <p:attrNameLst>
                                              <p:attrName>style.visibility</p:attrName>
                                            </p:attrNameLst>
                                          </p:cBhvr>
                                          <p:to>
                                            <p:strVal val="visible"/>
                                          </p:to>
                                        </p:set>
                                        <p:animEffect transition="in" filter="wipe(up)">
                                          <p:cBhvr>
                                            <p:cTn id="79" dur="500"/>
                                            <p:tgtEl>
                                              <p:spTgt spid="26"/>
                                            </p:tgtEl>
                                          </p:cBhvr>
                                        </p:animEffect>
                                      </p:childTnLst>
                                    </p:cTn>
                                  </p:par>
                                  <p:par>
                                    <p:cTn id="80" presetID="53" presetClass="entr" presetSubtype="16" fill="hold" nodeType="withEffect">
                                      <p:stCondLst>
                                        <p:cond delay="250"/>
                                      </p:stCondLst>
                                      <p:childTnLst>
                                        <p:set>
                                          <p:cBhvr>
                                            <p:cTn id="81" dur="1" fill="hold">
                                              <p:stCondLst>
                                                <p:cond delay="0"/>
                                              </p:stCondLst>
                                            </p:cTn>
                                            <p:tgtEl>
                                              <p:spTgt spid="98"/>
                                            </p:tgtEl>
                                            <p:attrNameLst>
                                              <p:attrName>style.visibility</p:attrName>
                                            </p:attrNameLst>
                                          </p:cBhvr>
                                          <p:to>
                                            <p:strVal val="visible"/>
                                          </p:to>
                                        </p:set>
                                        <p:anim calcmode="lin" valueType="num">
                                          <p:cBhvr>
                                            <p:cTn id="82" dur="500" fill="hold"/>
                                            <p:tgtEl>
                                              <p:spTgt spid="98"/>
                                            </p:tgtEl>
                                            <p:attrNameLst>
                                              <p:attrName>ppt_w</p:attrName>
                                            </p:attrNameLst>
                                          </p:cBhvr>
                                          <p:tavLst>
                                            <p:tav tm="0">
                                              <p:val>
                                                <p:fltVal val="0"/>
                                              </p:val>
                                            </p:tav>
                                            <p:tav tm="100000">
                                              <p:val>
                                                <p:strVal val="#ppt_w"/>
                                              </p:val>
                                            </p:tav>
                                          </p:tavLst>
                                        </p:anim>
                                        <p:anim calcmode="lin" valueType="num">
                                          <p:cBhvr>
                                            <p:cTn id="83" dur="500" fill="hold"/>
                                            <p:tgtEl>
                                              <p:spTgt spid="98"/>
                                            </p:tgtEl>
                                            <p:attrNameLst>
                                              <p:attrName>ppt_h</p:attrName>
                                            </p:attrNameLst>
                                          </p:cBhvr>
                                          <p:tavLst>
                                            <p:tav tm="0">
                                              <p:val>
                                                <p:fltVal val="0"/>
                                              </p:val>
                                            </p:tav>
                                            <p:tav tm="100000">
                                              <p:val>
                                                <p:strVal val="#ppt_h"/>
                                              </p:val>
                                            </p:tav>
                                          </p:tavLst>
                                        </p:anim>
                                        <p:animEffect transition="in" filter="fade">
                                          <p:cBhvr>
                                            <p:cTn id="84" dur="500"/>
                                            <p:tgtEl>
                                              <p:spTgt spid="98"/>
                                            </p:tgtEl>
                                          </p:cBhvr>
                                        </p:animEffect>
                                      </p:childTnLst>
                                    </p:cTn>
                                  </p:par>
                                  <p:par>
                                    <p:cTn id="85" presetID="7" presetClass="emph" presetSubtype="2" fill="hold" nodeType="withEffect">
                                      <p:stCondLst>
                                        <p:cond delay="1500"/>
                                      </p:stCondLst>
                                      <p:childTnLst>
                                        <p:animClr clrSpc="rgb" dir="cw">
                                          <p:cBhvr>
                                            <p:cTn id="86" dur="1000" fill="hold"/>
                                            <p:tgtEl>
                                              <p:spTgt spid="98"/>
                                            </p:tgtEl>
                                            <p:attrNameLst>
                                              <p:attrName>stroke.color</p:attrName>
                                            </p:attrNameLst>
                                          </p:cBhvr>
                                          <p:to>
                                            <a:srgbClr val="107C10"/>
                                          </p:to>
                                        </p:animClr>
                                        <p:set>
                                          <p:cBhvr>
                                            <p:cTn id="87" dur="1000" fill="hold"/>
                                            <p:tgtEl>
                                              <p:spTgt spid="98"/>
                                            </p:tgtEl>
                                            <p:attrNameLst>
                                              <p:attrName>stroke.on</p:attrName>
                                            </p:attrNameLst>
                                          </p:cBhvr>
                                          <p:to>
                                            <p:strVal val="true"/>
                                          </p:to>
                                        </p:set>
                                      </p:childTnLst>
                                    </p:cTn>
                                  </p:par>
                                  <p:par>
                                    <p:cTn id="88" presetID="53" presetClass="entr" presetSubtype="16" fill="hold" nodeType="withEffect">
                                      <p:stCondLst>
                                        <p:cond delay="350"/>
                                      </p:stCondLst>
                                      <p:childTnLst>
                                        <p:set>
                                          <p:cBhvr>
                                            <p:cTn id="89" dur="1" fill="hold">
                                              <p:stCondLst>
                                                <p:cond delay="0"/>
                                              </p:stCondLst>
                                            </p:cTn>
                                            <p:tgtEl>
                                              <p:spTgt spid="99"/>
                                            </p:tgtEl>
                                            <p:attrNameLst>
                                              <p:attrName>style.visibility</p:attrName>
                                            </p:attrNameLst>
                                          </p:cBhvr>
                                          <p:to>
                                            <p:strVal val="visible"/>
                                          </p:to>
                                        </p:set>
                                        <p:anim calcmode="lin" valueType="num">
                                          <p:cBhvr>
                                            <p:cTn id="90" dur="500" fill="hold"/>
                                            <p:tgtEl>
                                              <p:spTgt spid="99"/>
                                            </p:tgtEl>
                                            <p:attrNameLst>
                                              <p:attrName>ppt_w</p:attrName>
                                            </p:attrNameLst>
                                          </p:cBhvr>
                                          <p:tavLst>
                                            <p:tav tm="0">
                                              <p:val>
                                                <p:fltVal val="0"/>
                                              </p:val>
                                            </p:tav>
                                            <p:tav tm="100000">
                                              <p:val>
                                                <p:strVal val="#ppt_w"/>
                                              </p:val>
                                            </p:tav>
                                          </p:tavLst>
                                        </p:anim>
                                        <p:anim calcmode="lin" valueType="num">
                                          <p:cBhvr>
                                            <p:cTn id="91" dur="500" fill="hold"/>
                                            <p:tgtEl>
                                              <p:spTgt spid="99"/>
                                            </p:tgtEl>
                                            <p:attrNameLst>
                                              <p:attrName>ppt_h</p:attrName>
                                            </p:attrNameLst>
                                          </p:cBhvr>
                                          <p:tavLst>
                                            <p:tav tm="0">
                                              <p:val>
                                                <p:fltVal val="0"/>
                                              </p:val>
                                            </p:tav>
                                            <p:tav tm="100000">
                                              <p:val>
                                                <p:strVal val="#ppt_h"/>
                                              </p:val>
                                            </p:tav>
                                          </p:tavLst>
                                        </p:anim>
                                        <p:animEffect transition="in" filter="fade">
                                          <p:cBhvr>
                                            <p:cTn id="92" dur="500"/>
                                            <p:tgtEl>
                                              <p:spTgt spid="99"/>
                                            </p:tgtEl>
                                          </p:cBhvr>
                                        </p:animEffect>
                                      </p:childTnLst>
                                    </p:cTn>
                                  </p:par>
                                  <p:par>
                                    <p:cTn id="93" presetID="7" presetClass="emph" presetSubtype="2" fill="hold" nodeType="withEffect">
                                      <p:stCondLst>
                                        <p:cond delay="1500"/>
                                      </p:stCondLst>
                                      <p:childTnLst>
                                        <p:animClr clrSpc="rgb" dir="cw">
                                          <p:cBhvr>
                                            <p:cTn id="94" dur="1000" fill="hold"/>
                                            <p:tgtEl>
                                              <p:spTgt spid="99"/>
                                            </p:tgtEl>
                                            <p:attrNameLst>
                                              <p:attrName>stroke.color</p:attrName>
                                            </p:attrNameLst>
                                          </p:cBhvr>
                                          <p:to>
                                            <a:srgbClr val="107C10"/>
                                          </p:to>
                                        </p:animClr>
                                        <p:set>
                                          <p:cBhvr>
                                            <p:cTn id="95" dur="1000" fill="hold"/>
                                            <p:tgtEl>
                                              <p:spTgt spid="99"/>
                                            </p:tgtEl>
                                            <p:attrNameLst>
                                              <p:attrName>stroke.on</p:attrName>
                                            </p:attrNameLst>
                                          </p:cBhvr>
                                          <p:to>
                                            <p:strVal val="true"/>
                                          </p:to>
                                        </p:set>
                                      </p:childTnLst>
                                    </p:cTn>
                                  </p:par>
                                  <p:par>
                                    <p:cTn id="96" presetID="53" presetClass="entr" presetSubtype="16" fill="hold" nodeType="withEffect">
                                      <p:stCondLst>
                                        <p:cond delay="450"/>
                                      </p:stCondLst>
                                      <p:childTnLst>
                                        <p:set>
                                          <p:cBhvr>
                                            <p:cTn id="97" dur="1" fill="hold">
                                              <p:stCondLst>
                                                <p:cond delay="0"/>
                                              </p:stCondLst>
                                            </p:cTn>
                                            <p:tgtEl>
                                              <p:spTgt spid="100"/>
                                            </p:tgtEl>
                                            <p:attrNameLst>
                                              <p:attrName>style.visibility</p:attrName>
                                            </p:attrNameLst>
                                          </p:cBhvr>
                                          <p:to>
                                            <p:strVal val="visible"/>
                                          </p:to>
                                        </p:set>
                                        <p:anim calcmode="lin" valueType="num">
                                          <p:cBhvr>
                                            <p:cTn id="98" dur="500" fill="hold"/>
                                            <p:tgtEl>
                                              <p:spTgt spid="100"/>
                                            </p:tgtEl>
                                            <p:attrNameLst>
                                              <p:attrName>ppt_w</p:attrName>
                                            </p:attrNameLst>
                                          </p:cBhvr>
                                          <p:tavLst>
                                            <p:tav tm="0">
                                              <p:val>
                                                <p:fltVal val="0"/>
                                              </p:val>
                                            </p:tav>
                                            <p:tav tm="100000">
                                              <p:val>
                                                <p:strVal val="#ppt_w"/>
                                              </p:val>
                                            </p:tav>
                                          </p:tavLst>
                                        </p:anim>
                                        <p:anim calcmode="lin" valueType="num">
                                          <p:cBhvr>
                                            <p:cTn id="99" dur="500" fill="hold"/>
                                            <p:tgtEl>
                                              <p:spTgt spid="100"/>
                                            </p:tgtEl>
                                            <p:attrNameLst>
                                              <p:attrName>ppt_h</p:attrName>
                                            </p:attrNameLst>
                                          </p:cBhvr>
                                          <p:tavLst>
                                            <p:tav tm="0">
                                              <p:val>
                                                <p:fltVal val="0"/>
                                              </p:val>
                                            </p:tav>
                                            <p:tav tm="100000">
                                              <p:val>
                                                <p:strVal val="#ppt_h"/>
                                              </p:val>
                                            </p:tav>
                                          </p:tavLst>
                                        </p:anim>
                                        <p:animEffect transition="in" filter="fade">
                                          <p:cBhvr>
                                            <p:cTn id="100" dur="500"/>
                                            <p:tgtEl>
                                              <p:spTgt spid="100"/>
                                            </p:tgtEl>
                                          </p:cBhvr>
                                        </p:animEffect>
                                      </p:childTnLst>
                                    </p:cTn>
                                  </p:par>
                                  <p:par>
                                    <p:cTn id="101" presetID="7" presetClass="emph" presetSubtype="2" fill="hold" nodeType="withEffect">
                                      <p:stCondLst>
                                        <p:cond delay="1500"/>
                                      </p:stCondLst>
                                      <p:childTnLst>
                                        <p:animClr clrSpc="rgb" dir="cw">
                                          <p:cBhvr>
                                            <p:cTn id="102" dur="1000" fill="hold"/>
                                            <p:tgtEl>
                                              <p:spTgt spid="100"/>
                                            </p:tgtEl>
                                            <p:attrNameLst>
                                              <p:attrName>stroke.color</p:attrName>
                                            </p:attrNameLst>
                                          </p:cBhvr>
                                          <p:to>
                                            <a:srgbClr val="107C10"/>
                                          </p:to>
                                        </p:animClr>
                                        <p:set>
                                          <p:cBhvr>
                                            <p:cTn id="103" dur="1000" fill="hold"/>
                                            <p:tgtEl>
                                              <p:spTgt spid="100"/>
                                            </p:tgtEl>
                                            <p:attrNameLst>
                                              <p:attrName>stroke.on</p:attrName>
                                            </p:attrNameLst>
                                          </p:cBhvr>
                                          <p:to>
                                            <p:strVal val="true"/>
                                          </p:to>
                                        </p:set>
                                      </p:childTnLst>
                                    </p:cTn>
                                  </p:par>
                                  <p:par>
                                    <p:cTn id="104" presetID="53" presetClass="entr" presetSubtype="16" fill="hold" nodeType="withEffect">
                                      <p:stCondLst>
                                        <p:cond delay="550"/>
                                      </p:stCondLst>
                                      <p:childTnLst>
                                        <p:set>
                                          <p:cBhvr>
                                            <p:cTn id="105" dur="1" fill="hold">
                                              <p:stCondLst>
                                                <p:cond delay="0"/>
                                              </p:stCondLst>
                                            </p:cTn>
                                            <p:tgtEl>
                                              <p:spTgt spid="97"/>
                                            </p:tgtEl>
                                            <p:attrNameLst>
                                              <p:attrName>style.visibility</p:attrName>
                                            </p:attrNameLst>
                                          </p:cBhvr>
                                          <p:to>
                                            <p:strVal val="visible"/>
                                          </p:to>
                                        </p:set>
                                        <p:anim calcmode="lin" valueType="num">
                                          <p:cBhvr>
                                            <p:cTn id="106" dur="500" fill="hold"/>
                                            <p:tgtEl>
                                              <p:spTgt spid="97"/>
                                            </p:tgtEl>
                                            <p:attrNameLst>
                                              <p:attrName>ppt_w</p:attrName>
                                            </p:attrNameLst>
                                          </p:cBhvr>
                                          <p:tavLst>
                                            <p:tav tm="0">
                                              <p:val>
                                                <p:fltVal val="0"/>
                                              </p:val>
                                            </p:tav>
                                            <p:tav tm="100000">
                                              <p:val>
                                                <p:strVal val="#ppt_w"/>
                                              </p:val>
                                            </p:tav>
                                          </p:tavLst>
                                        </p:anim>
                                        <p:anim calcmode="lin" valueType="num">
                                          <p:cBhvr>
                                            <p:cTn id="107" dur="500" fill="hold"/>
                                            <p:tgtEl>
                                              <p:spTgt spid="97"/>
                                            </p:tgtEl>
                                            <p:attrNameLst>
                                              <p:attrName>ppt_h</p:attrName>
                                            </p:attrNameLst>
                                          </p:cBhvr>
                                          <p:tavLst>
                                            <p:tav tm="0">
                                              <p:val>
                                                <p:fltVal val="0"/>
                                              </p:val>
                                            </p:tav>
                                            <p:tav tm="100000">
                                              <p:val>
                                                <p:strVal val="#ppt_h"/>
                                              </p:val>
                                            </p:tav>
                                          </p:tavLst>
                                        </p:anim>
                                        <p:animEffect transition="in" filter="fade">
                                          <p:cBhvr>
                                            <p:cTn id="108" dur="500"/>
                                            <p:tgtEl>
                                              <p:spTgt spid="97"/>
                                            </p:tgtEl>
                                          </p:cBhvr>
                                        </p:animEffect>
                                      </p:childTnLst>
                                    </p:cTn>
                                  </p:par>
                                  <p:par>
                                    <p:cTn id="109" presetID="7" presetClass="emph" presetSubtype="2" fill="hold" nodeType="withEffect">
                                      <p:stCondLst>
                                        <p:cond delay="1500"/>
                                      </p:stCondLst>
                                      <p:childTnLst>
                                        <p:animClr clrSpc="rgb" dir="cw">
                                          <p:cBhvr>
                                            <p:cTn id="110" dur="1000" fill="hold"/>
                                            <p:tgtEl>
                                              <p:spTgt spid="97"/>
                                            </p:tgtEl>
                                            <p:attrNameLst>
                                              <p:attrName>stroke.color</p:attrName>
                                            </p:attrNameLst>
                                          </p:cBhvr>
                                          <p:to>
                                            <a:srgbClr val="107C10"/>
                                          </p:to>
                                        </p:animClr>
                                        <p:set>
                                          <p:cBhvr>
                                            <p:cTn id="111" dur="1000" fill="hold"/>
                                            <p:tgtEl>
                                              <p:spTgt spid="97"/>
                                            </p:tgtEl>
                                            <p:attrNameLst>
                                              <p:attrName>stroke.on</p:attrName>
                                            </p:attrNameLst>
                                          </p:cBhvr>
                                          <p:to>
                                            <p:strVal val="true"/>
                                          </p:to>
                                        </p:set>
                                      </p:childTnLst>
                                    </p:cTn>
                                  </p:par>
                                  <p:par>
                                    <p:cTn id="112" presetID="53" presetClass="entr" presetSubtype="16" fill="hold" nodeType="withEffect">
                                      <p:stCondLst>
                                        <p:cond delay="650"/>
                                      </p:stCondLst>
                                      <p:childTnLst>
                                        <p:set>
                                          <p:cBhvr>
                                            <p:cTn id="113" dur="1" fill="hold">
                                              <p:stCondLst>
                                                <p:cond delay="0"/>
                                              </p:stCondLst>
                                            </p:cTn>
                                            <p:tgtEl>
                                              <p:spTgt spid="96"/>
                                            </p:tgtEl>
                                            <p:attrNameLst>
                                              <p:attrName>style.visibility</p:attrName>
                                            </p:attrNameLst>
                                          </p:cBhvr>
                                          <p:to>
                                            <p:strVal val="visible"/>
                                          </p:to>
                                        </p:set>
                                        <p:anim calcmode="lin" valueType="num">
                                          <p:cBhvr>
                                            <p:cTn id="114" dur="500" fill="hold"/>
                                            <p:tgtEl>
                                              <p:spTgt spid="96"/>
                                            </p:tgtEl>
                                            <p:attrNameLst>
                                              <p:attrName>ppt_w</p:attrName>
                                            </p:attrNameLst>
                                          </p:cBhvr>
                                          <p:tavLst>
                                            <p:tav tm="0">
                                              <p:val>
                                                <p:fltVal val="0"/>
                                              </p:val>
                                            </p:tav>
                                            <p:tav tm="100000">
                                              <p:val>
                                                <p:strVal val="#ppt_w"/>
                                              </p:val>
                                            </p:tav>
                                          </p:tavLst>
                                        </p:anim>
                                        <p:anim calcmode="lin" valueType="num">
                                          <p:cBhvr>
                                            <p:cTn id="115" dur="500" fill="hold"/>
                                            <p:tgtEl>
                                              <p:spTgt spid="96"/>
                                            </p:tgtEl>
                                            <p:attrNameLst>
                                              <p:attrName>ppt_h</p:attrName>
                                            </p:attrNameLst>
                                          </p:cBhvr>
                                          <p:tavLst>
                                            <p:tav tm="0">
                                              <p:val>
                                                <p:fltVal val="0"/>
                                              </p:val>
                                            </p:tav>
                                            <p:tav tm="100000">
                                              <p:val>
                                                <p:strVal val="#ppt_h"/>
                                              </p:val>
                                            </p:tav>
                                          </p:tavLst>
                                        </p:anim>
                                        <p:animEffect transition="in" filter="fade">
                                          <p:cBhvr>
                                            <p:cTn id="116" dur="500"/>
                                            <p:tgtEl>
                                              <p:spTgt spid="96"/>
                                            </p:tgtEl>
                                          </p:cBhvr>
                                        </p:animEffect>
                                      </p:childTnLst>
                                    </p:cTn>
                                  </p:par>
                                  <p:par>
                                    <p:cTn id="117" presetID="7" presetClass="emph" presetSubtype="2" fill="hold" nodeType="withEffect">
                                      <p:stCondLst>
                                        <p:cond delay="1500"/>
                                      </p:stCondLst>
                                      <p:childTnLst>
                                        <p:animClr clrSpc="rgb" dir="cw">
                                          <p:cBhvr>
                                            <p:cTn id="118" dur="1000" fill="hold"/>
                                            <p:tgtEl>
                                              <p:spTgt spid="96"/>
                                            </p:tgtEl>
                                            <p:attrNameLst>
                                              <p:attrName>stroke.color</p:attrName>
                                            </p:attrNameLst>
                                          </p:cBhvr>
                                          <p:to>
                                            <a:srgbClr val="107C10"/>
                                          </p:to>
                                        </p:animClr>
                                        <p:set>
                                          <p:cBhvr>
                                            <p:cTn id="119" dur="1000" fill="hold"/>
                                            <p:tgtEl>
                                              <p:spTgt spid="96"/>
                                            </p:tgtEl>
                                            <p:attrNameLst>
                                              <p:attrName>stroke.on</p:attrName>
                                            </p:attrNameLst>
                                          </p:cBhvr>
                                          <p:to>
                                            <p:strVal val="true"/>
                                          </p:to>
                                        </p:set>
                                      </p:childTnLst>
                                    </p:cTn>
                                  </p:par>
                                  <p:par>
                                    <p:cTn id="120" presetID="10" presetClass="entr" presetSubtype="0" fill="hold" grpId="0" nodeType="withEffect">
                                      <p:stCondLst>
                                        <p:cond delay="1000"/>
                                      </p:stCondLst>
                                      <p:childTnLst>
                                        <p:set>
                                          <p:cBhvr>
                                            <p:cTn id="121" dur="1" fill="hold">
                                              <p:stCondLst>
                                                <p:cond delay="0"/>
                                              </p:stCondLst>
                                            </p:cTn>
                                            <p:tgtEl>
                                              <p:spTgt spid="93"/>
                                            </p:tgtEl>
                                            <p:attrNameLst>
                                              <p:attrName>style.visibility</p:attrName>
                                            </p:attrNameLst>
                                          </p:cBhvr>
                                          <p:to>
                                            <p:strVal val="visible"/>
                                          </p:to>
                                        </p:set>
                                        <p:animEffect transition="in" filter="fade">
                                          <p:cBhvr>
                                            <p:cTn id="122" dur="250"/>
                                            <p:tgtEl>
                                              <p:spTgt spid="93"/>
                                            </p:tgtEl>
                                          </p:cBhvr>
                                        </p:animEffect>
                                      </p:childTnLst>
                                    </p:cTn>
                                  </p:par>
                                  <p:par>
                                    <p:cTn id="123" presetID="42" presetClass="path" presetSubtype="0" decel="100000" fill="hold" grpId="1" nodeType="withEffect">
                                      <p:stCondLst>
                                        <p:cond delay="1000"/>
                                      </p:stCondLst>
                                      <p:childTnLst>
                                        <p:animMotion origin="layout" path="M -0.01719 -0.00023 L -1.25E-6 1.85185E-6 " pathEditMode="relative" rAng="0" ptsTypes="AA">
                                          <p:cBhvr>
                                            <p:cTn id="124" dur="500" fill="hold"/>
                                            <p:tgtEl>
                                              <p:spTgt spid="93"/>
                                            </p:tgtEl>
                                            <p:attrNameLst>
                                              <p:attrName>ppt_x</p:attrName>
                                              <p:attrName>ppt_y</p:attrName>
                                            </p:attrNameLst>
                                          </p:cBhvr>
                                          <p:rCtr x="859" y="0"/>
                                        </p:animMotion>
                                      </p:childTnLst>
                                    </p:cTn>
                                  </p:par>
                                  <p:par>
                                    <p:cTn id="125" presetID="10" presetClass="entr" presetSubtype="0" fill="hold" nodeType="withEffect">
                                      <p:stCondLst>
                                        <p:cond delay="2500"/>
                                      </p:stCondLst>
                                      <p:childTnLst>
                                        <p:set>
                                          <p:cBhvr>
                                            <p:cTn id="126" dur="1" fill="hold">
                                              <p:stCondLst>
                                                <p:cond delay="0"/>
                                              </p:stCondLst>
                                            </p:cTn>
                                            <p:tgtEl>
                                              <p:spTgt spid="102"/>
                                            </p:tgtEl>
                                            <p:attrNameLst>
                                              <p:attrName>style.visibility</p:attrName>
                                            </p:attrNameLst>
                                          </p:cBhvr>
                                          <p:to>
                                            <p:strVal val="visible"/>
                                          </p:to>
                                        </p:set>
                                        <p:animEffect transition="in" filter="fade">
                                          <p:cBhvr>
                                            <p:cTn id="127" dur="250"/>
                                            <p:tgtEl>
                                              <p:spTgt spid="102"/>
                                            </p:tgtEl>
                                          </p:cBhvr>
                                        </p:animEffect>
                                      </p:childTnLst>
                                    </p:cTn>
                                  </p:par>
                                  <p:par>
                                    <p:cTn id="128" presetID="42" presetClass="path" presetSubtype="0" decel="100000" fill="hold" nodeType="withEffect">
                                      <p:stCondLst>
                                        <p:cond delay="2500"/>
                                      </p:stCondLst>
                                      <p:childTnLst>
                                        <p:animMotion origin="layout" path="M 2.91667E-6 -3.7037E-6 L 0.01393 -0.00069 " pathEditMode="relative" rAng="0" ptsTypes="AA">
                                          <p:cBhvr>
                                            <p:cTn id="129" dur="500" fill="hold"/>
                                            <p:tgtEl>
                                              <p:spTgt spid="102"/>
                                            </p:tgtEl>
                                            <p:attrNameLst>
                                              <p:attrName>ppt_x</p:attrName>
                                              <p:attrName>ppt_y</p:attrName>
                                            </p:attrNameLst>
                                          </p:cBhvr>
                                          <p:rCtr x="690" y="-46"/>
                                        </p:animMotion>
                                      </p:childTnLst>
                                    </p:cTn>
                                  </p:par>
                                  <p:par>
                                    <p:cTn id="130" presetID="10" presetClass="entr" presetSubtype="0" fill="hold" nodeType="withEffect">
                                      <p:stCondLst>
                                        <p:cond delay="2500"/>
                                      </p:stCondLst>
                                      <p:childTnLst>
                                        <p:set>
                                          <p:cBhvr>
                                            <p:cTn id="131" dur="1" fill="hold">
                                              <p:stCondLst>
                                                <p:cond delay="0"/>
                                              </p:stCondLst>
                                            </p:cTn>
                                            <p:tgtEl>
                                              <p:spTgt spid="105"/>
                                            </p:tgtEl>
                                            <p:attrNameLst>
                                              <p:attrName>style.visibility</p:attrName>
                                            </p:attrNameLst>
                                          </p:cBhvr>
                                          <p:to>
                                            <p:strVal val="visible"/>
                                          </p:to>
                                        </p:set>
                                        <p:animEffect transition="in" filter="fade">
                                          <p:cBhvr>
                                            <p:cTn id="132" dur="250"/>
                                            <p:tgtEl>
                                              <p:spTgt spid="105"/>
                                            </p:tgtEl>
                                          </p:cBhvr>
                                        </p:animEffect>
                                      </p:childTnLst>
                                    </p:cTn>
                                  </p:par>
                                  <p:par>
                                    <p:cTn id="133" presetID="42" presetClass="path" presetSubtype="0" decel="100000" fill="hold" nodeType="withEffect">
                                      <p:stCondLst>
                                        <p:cond delay="2500"/>
                                      </p:stCondLst>
                                      <p:childTnLst>
                                        <p:animMotion origin="layout" path="M -4.16667E-7 3.7037E-6 L 0.01328 3.7037E-6 " pathEditMode="relative" rAng="0" ptsTypes="AA">
                                          <p:cBhvr>
                                            <p:cTn id="134" dur="500" fill="hold"/>
                                            <p:tgtEl>
                                              <p:spTgt spid="105"/>
                                            </p:tgtEl>
                                            <p:attrNameLst>
                                              <p:attrName>ppt_x</p:attrName>
                                              <p:attrName>ppt_y</p:attrName>
                                            </p:attrNameLst>
                                          </p:cBhvr>
                                          <p:rCtr x="664" y="0"/>
                                        </p:animMotion>
                                      </p:childTnLst>
                                    </p:cTn>
                                  </p:par>
                                  <p:par>
                                    <p:cTn id="135" presetID="10" presetClass="entr" presetSubtype="0" fill="hold" nodeType="withEffect">
                                      <p:stCondLst>
                                        <p:cond delay="2500"/>
                                      </p:stCondLst>
                                      <p:childTnLst>
                                        <p:set>
                                          <p:cBhvr>
                                            <p:cTn id="136" dur="1" fill="hold">
                                              <p:stCondLst>
                                                <p:cond delay="0"/>
                                              </p:stCondLst>
                                            </p:cTn>
                                            <p:tgtEl>
                                              <p:spTgt spid="108"/>
                                            </p:tgtEl>
                                            <p:attrNameLst>
                                              <p:attrName>style.visibility</p:attrName>
                                            </p:attrNameLst>
                                          </p:cBhvr>
                                          <p:to>
                                            <p:strVal val="visible"/>
                                          </p:to>
                                        </p:set>
                                        <p:animEffect transition="in" filter="fade">
                                          <p:cBhvr>
                                            <p:cTn id="137" dur="250"/>
                                            <p:tgtEl>
                                              <p:spTgt spid="108"/>
                                            </p:tgtEl>
                                          </p:cBhvr>
                                        </p:animEffect>
                                      </p:childTnLst>
                                    </p:cTn>
                                  </p:par>
                                  <p:par>
                                    <p:cTn id="138" presetID="42" presetClass="path" presetSubtype="0" decel="100000" fill="hold" nodeType="withEffect">
                                      <p:stCondLst>
                                        <p:cond delay="2500"/>
                                      </p:stCondLst>
                                      <p:childTnLst>
                                        <p:animMotion origin="layout" path="M 2.91667E-6 -2.59259E-6 L 0.01354 -0.00139 " pathEditMode="relative" rAng="0" ptsTypes="AA">
                                          <p:cBhvr>
                                            <p:cTn id="139" dur="500" fill="hold"/>
                                            <p:tgtEl>
                                              <p:spTgt spid="108"/>
                                            </p:tgtEl>
                                            <p:attrNameLst>
                                              <p:attrName>ppt_x</p:attrName>
                                              <p:attrName>ppt_y</p:attrName>
                                            </p:attrNameLst>
                                          </p:cBhvr>
                                          <p:rCtr x="677" y="-69"/>
                                        </p:animMotion>
                                      </p:childTnLst>
                                    </p:cTn>
                                  </p:par>
                                  <p:par>
                                    <p:cTn id="140" presetID="10" presetClass="entr" presetSubtype="0" fill="hold" nodeType="withEffect">
                                      <p:stCondLst>
                                        <p:cond delay="2500"/>
                                      </p:stCondLst>
                                      <p:childTnLst>
                                        <p:set>
                                          <p:cBhvr>
                                            <p:cTn id="141" dur="1" fill="hold">
                                              <p:stCondLst>
                                                <p:cond delay="0"/>
                                              </p:stCondLst>
                                            </p:cTn>
                                            <p:tgtEl>
                                              <p:spTgt spid="111"/>
                                            </p:tgtEl>
                                            <p:attrNameLst>
                                              <p:attrName>style.visibility</p:attrName>
                                            </p:attrNameLst>
                                          </p:cBhvr>
                                          <p:to>
                                            <p:strVal val="visible"/>
                                          </p:to>
                                        </p:set>
                                        <p:animEffect transition="in" filter="fade">
                                          <p:cBhvr>
                                            <p:cTn id="142" dur="250"/>
                                            <p:tgtEl>
                                              <p:spTgt spid="111"/>
                                            </p:tgtEl>
                                          </p:cBhvr>
                                        </p:animEffect>
                                      </p:childTnLst>
                                    </p:cTn>
                                  </p:par>
                                  <p:par>
                                    <p:cTn id="143" presetID="42" presetClass="path" presetSubtype="0" decel="100000" fill="hold" nodeType="withEffect">
                                      <p:stCondLst>
                                        <p:cond delay="2500"/>
                                      </p:stCondLst>
                                      <p:childTnLst>
                                        <p:animMotion origin="layout" path="M -4.16667E-7 -4.44444E-6 L 0.01302 -0.00231 " pathEditMode="relative" rAng="0" ptsTypes="AA">
                                          <p:cBhvr>
                                            <p:cTn id="144" dur="500" fill="hold"/>
                                            <p:tgtEl>
                                              <p:spTgt spid="111"/>
                                            </p:tgtEl>
                                            <p:attrNameLst>
                                              <p:attrName>ppt_x</p:attrName>
                                              <p:attrName>ppt_y</p:attrName>
                                            </p:attrNameLst>
                                          </p:cBhvr>
                                          <p:rCtr x="651" y="-116"/>
                                        </p:animMotion>
                                      </p:childTnLst>
                                    </p:cTn>
                                  </p:par>
                                  <p:par>
                                    <p:cTn id="145" presetID="10" presetClass="entr" presetSubtype="0" fill="hold" nodeType="withEffect">
                                      <p:stCondLst>
                                        <p:cond delay="2500"/>
                                      </p:stCondLst>
                                      <p:childTnLst>
                                        <p:set>
                                          <p:cBhvr>
                                            <p:cTn id="146" dur="1" fill="hold">
                                              <p:stCondLst>
                                                <p:cond delay="0"/>
                                              </p:stCondLst>
                                            </p:cTn>
                                            <p:tgtEl>
                                              <p:spTgt spid="114"/>
                                            </p:tgtEl>
                                            <p:attrNameLst>
                                              <p:attrName>style.visibility</p:attrName>
                                            </p:attrNameLst>
                                          </p:cBhvr>
                                          <p:to>
                                            <p:strVal val="visible"/>
                                          </p:to>
                                        </p:set>
                                        <p:animEffect transition="in" filter="fade">
                                          <p:cBhvr>
                                            <p:cTn id="147" dur="250"/>
                                            <p:tgtEl>
                                              <p:spTgt spid="114"/>
                                            </p:tgtEl>
                                          </p:cBhvr>
                                        </p:animEffect>
                                      </p:childTnLst>
                                    </p:cTn>
                                  </p:par>
                                  <p:par>
                                    <p:cTn id="148" presetID="42" presetClass="path" presetSubtype="0" decel="100000" fill="hold" nodeType="withEffect">
                                      <p:stCondLst>
                                        <p:cond delay="2500"/>
                                      </p:stCondLst>
                                      <p:childTnLst>
                                        <p:animMotion origin="layout" path="M 2.91667E-6 2.22222E-6 L 0.01328 -0.00139 " pathEditMode="relative" rAng="0" ptsTypes="AA">
                                          <p:cBhvr>
                                            <p:cTn id="149" dur="500" fill="hold"/>
                                            <p:tgtEl>
                                              <p:spTgt spid="114"/>
                                            </p:tgtEl>
                                            <p:attrNameLst>
                                              <p:attrName>ppt_x</p:attrName>
                                              <p:attrName>ppt_y</p:attrName>
                                            </p:attrNameLst>
                                          </p:cBhvr>
                                          <p:rCtr x="664" y="-69"/>
                                        </p:animMotion>
                                      </p:childTnLst>
                                    </p:cTn>
                                  </p:par>
                                  <p:par>
                                    <p:cTn id="150" presetID="22" presetClass="entr" presetSubtype="8" fill="hold" nodeType="withEffect">
                                      <p:stCondLst>
                                        <p:cond delay="2500"/>
                                      </p:stCondLst>
                                      <p:childTnLst>
                                        <p:set>
                                          <p:cBhvr>
                                            <p:cTn id="151" dur="1" fill="hold">
                                              <p:stCondLst>
                                                <p:cond delay="0"/>
                                              </p:stCondLst>
                                            </p:cTn>
                                            <p:tgtEl>
                                              <p:spTgt spid="28"/>
                                            </p:tgtEl>
                                            <p:attrNameLst>
                                              <p:attrName>style.visibility</p:attrName>
                                            </p:attrNameLst>
                                          </p:cBhvr>
                                          <p:to>
                                            <p:strVal val="visible"/>
                                          </p:to>
                                        </p:set>
                                        <p:animEffect transition="in" filter="wipe(left)">
                                          <p:cBhvr>
                                            <p:cTn id="152" dur="500"/>
                                            <p:tgtEl>
                                              <p:spTgt spid="28"/>
                                            </p:tgtEl>
                                          </p:cBhvr>
                                        </p:animEffect>
                                      </p:childTnLst>
                                    </p:cTn>
                                  </p:par>
                                </p:childTnLst>
                              </p:cTn>
                            </p:par>
                          </p:childTnLst>
                        </p:cTn>
                      </p:par>
                      <p:par>
                        <p:cTn id="153" fill="hold">
                          <p:stCondLst>
                            <p:cond delay="indefinite"/>
                          </p:stCondLst>
                          <p:childTnLst>
                            <p:par>
                              <p:cTn id="154" fill="hold">
                                <p:stCondLst>
                                  <p:cond delay="0"/>
                                </p:stCondLst>
                                <p:childTnLst>
                                  <p:par>
                                    <p:cTn id="155" presetID="10" presetClass="entr" presetSubtype="0" fill="hold" nodeType="clickEffect">
                                      <p:stCondLst>
                                        <p:cond delay="0"/>
                                      </p:stCondLst>
                                      <p:childTnLst>
                                        <p:set>
                                          <p:cBhvr>
                                            <p:cTn id="156" dur="1" fill="hold">
                                              <p:stCondLst>
                                                <p:cond delay="0"/>
                                              </p:stCondLst>
                                            </p:cTn>
                                            <p:tgtEl>
                                              <p:spTgt spid="117"/>
                                            </p:tgtEl>
                                            <p:attrNameLst>
                                              <p:attrName>style.visibility</p:attrName>
                                            </p:attrNameLst>
                                          </p:cBhvr>
                                          <p:to>
                                            <p:strVal val="visible"/>
                                          </p:to>
                                        </p:set>
                                        <p:animEffect transition="in" filter="fade">
                                          <p:cBhvr>
                                            <p:cTn id="157" dur="250"/>
                                            <p:tgtEl>
                                              <p:spTgt spid="117"/>
                                            </p:tgtEl>
                                          </p:cBhvr>
                                        </p:animEffect>
                                      </p:childTnLst>
                                    </p:cTn>
                                  </p:par>
                                  <p:par>
                                    <p:cTn id="158" presetID="10" presetClass="exit" presetSubtype="0" fill="hold" nodeType="withEffect">
                                      <p:stCondLst>
                                        <p:cond delay="0"/>
                                      </p:stCondLst>
                                      <p:childTnLst>
                                        <p:animEffect transition="out" filter="fade">
                                          <p:cBhvr>
                                            <p:cTn id="159" dur="250"/>
                                            <p:tgtEl>
                                              <p:spTgt spid="102"/>
                                            </p:tgtEl>
                                          </p:cBhvr>
                                        </p:animEffect>
                                        <p:set>
                                          <p:cBhvr>
                                            <p:cTn id="160" dur="1" fill="hold">
                                              <p:stCondLst>
                                                <p:cond delay="249"/>
                                              </p:stCondLst>
                                            </p:cTn>
                                            <p:tgtEl>
                                              <p:spTgt spid="102"/>
                                            </p:tgtEl>
                                            <p:attrNameLst>
                                              <p:attrName>style.visibility</p:attrName>
                                            </p:attrNameLst>
                                          </p:cBhvr>
                                          <p:to>
                                            <p:strVal val="hidden"/>
                                          </p:to>
                                        </p:set>
                                      </p:childTnLst>
                                    </p:cTn>
                                  </p:par>
                                  <p:par>
                                    <p:cTn id="161" presetID="10" presetClass="exit" presetSubtype="0" fill="hold" nodeType="withEffect">
                                      <p:stCondLst>
                                        <p:cond delay="0"/>
                                      </p:stCondLst>
                                      <p:childTnLst>
                                        <p:animEffect transition="out" filter="fade">
                                          <p:cBhvr>
                                            <p:cTn id="162" dur="250"/>
                                            <p:tgtEl>
                                              <p:spTgt spid="105"/>
                                            </p:tgtEl>
                                          </p:cBhvr>
                                        </p:animEffect>
                                        <p:set>
                                          <p:cBhvr>
                                            <p:cTn id="163" dur="1" fill="hold">
                                              <p:stCondLst>
                                                <p:cond delay="249"/>
                                              </p:stCondLst>
                                            </p:cTn>
                                            <p:tgtEl>
                                              <p:spTgt spid="105"/>
                                            </p:tgtEl>
                                            <p:attrNameLst>
                                              <p:attrName>style.visibility</p:attrName>
                                            </p:attrNameLst>
                                          </p:cBhvr>
                                          <p:to>
                                            <p:strVal val="hidden"/>
                                          </p:to>
                                        </p:set>
                                      </p:childTnLst>
                                    </p:cTn>
                                  </p:par>
                                  <p:par>
                                    <p:cTn id="164" presetID="10" presetClass="exit" presetSubtype="0" fill="hold" nodeType="withEffect">
                                      <p:stCondLst>
                                        <p:cond delay="0"/>
                                      </p:stCondLst>
                                      <p:childTnLst>
                                        <p:animEffect transition="out" filter="fade">
                                          <p:cBhvr>
                                            <p:cTn id="165" dur="250"/>
                                            <p:tgtEl>
                                              <p:spTgt spid="108"/>
                                            </p:tgtEl>
                                          </p:cBhvr>
                                        </p:animEffect>
                                        <p:set>
                                          <p:cBhvr>
                                            <p:cTn id="166" dur="1" fill="hold">
                                              <p:stCondLst>
                                                <p:cond delay="249"/>
                                              </p:stCondLst>
                                            </p:cTn>
                                            <p:tgtEl>
                                              <p:spTgt spid="108"/>
                                            </p:tgtEl>
                                            <p:attrNameLst>
                                              <p:attrName>style.visibility</p:attrName>
                                            </p:attrNameLst>
                                          </p:cBhvr>
                                          <p:to>
                                            <p:strVal val="hidden"/>
                                          </p:to>
                                        </p:set>
                                      </p:childTnLst>
                                    </p:cTn>
                                  </p:par>
                                  <p:par>
                                    <p:cTn id="167" presetID="10" presetClass="exit" presetSubtype="0" fill="hold" nodeType="withEffect">
                                      <p:stCondLst>
                                        <p:cond delay="0"/>
                                      </p:stCondLst>
                                      <p:childTnLst>
                                        <p:animEffect transition="out" filter="fade">
                                          <p:cBhvr>
                                            <p:cTn id="168" dur="250"/>
                                            <p:tgtEl>
                                              <p:spTgt spid="111"/>
                                            </p:tgtEl>
                                          </p:cBhvr>
                                        </p:animEffect>
                                        <p:set>
                                          <p:cBhvr>
                                            <p:cTn id="169" dur="1" fill="hold">
                                              <p:stCondLst>
                                                <p:cond delay="249"/>
                                              </p:stCondLst>
                                            </p:cTn>
                                            <p:tgtEl>
                                              <p:spTgt spid="111"/>
                                            </p:tgtEl>
                                            <p:attrNameLst>
                                              <p:attrName>style.visibility</p:attrName>
                                            </p:attrNameLst>
                                          </p:cBhvr>
                                          <p:to>
                                            <p:strVal val="hidden"/>
                                          </p:to>
                                        </p:set>
                                      </p:childTnLst>
                                    </p:cTn>
                                  </p:par>
                                  <p:par>
                                    <p:cTn id="170" presetID="10" presetClass="exit" presetSubtype="0" fill="hold" nodeType="withEffect">
                                      <p:stCondLst>
                                        <p:cond delay="0"/>
                                      </p:stCondLst>
                                      <p:childTnLst>
                                        <p:animEffect transition="out" filter="fade">
                                          <p:cBhvr>
                                            <p:cTn id="171" dur="250"/>
                                            <p:tgtEl>
                                              <p:spTgt spid="114"/>
                                            </p:tgtEl>
                                          </p:cBhvr>
                                        </p:animEffect>
                                        <p:set>
                                          <p:cBhvr>
                                            <p:cTn id="172" dur="1" fill="hold">
                                              <p:stCondLst>
                                                <p:cond delay="249"/>
                                              </p:stCondLst>
                                            </p:cTn>
                                            <p:tgtEl>
                                              <p:spTgt spid="114"/>
                                            </p:tgtEl>
                                            <p:attrNameLst>
                                              <p:attrName>style.visibility</p:attrName>
                                            </p:attrNameLst>
                                          </p:cBhvr>
                                          <p:to>
                                            <p:strVal val="hidden"/>
                                          </p:to>
                                        </p:set>
                                      </p:childTnLst>
                                    </p:cTn>
                                  </p:par>
                                  <p:par>
                                    <p:cTn id="173" presetID="42" presetClass="path" presetSubtype="0" fill="hold" nodeType="withEffect">
                                      <p:stCondLst>
                                        <p:cond delay="0"/>
                                      </p:stCondLst>
                                      <p:childTnLst>
                                        <p:animMotion origin="layout" path="M -0.16432 -0.09676 L -2.29167E-6 1.48148E-6 " pathEditMode="relative" rAng="0" ptsTypes="AA">
                                          <p:cBhvr>
                                            <p:cTn id="174" dur="2000" fill="hold"/>
                                            <p:tgtEl>
                                              <p:spTgt spid="117"/>
                                            </p:tgtEl>
                                            <p:attrNameLst>
                                              <p:attrName>ppt_x</p:attrName>
                                              <p:attrName>ppt_y</p:attrName>
                                            </p:attrNameLst>
                                          </p:cBhvr>
                                          <p:rCtr x="8346" y="4884"/>
                                        </p:animMotion>
                                      </p:childTnLst>
                                    </p:cTn>
                                  </p:par>
                                  <p:par>
                                    <p:cTn id="175" presetID="10" presetClass="entr" presetSubtype="0" fill="hold" nodeType="withEffect">
                                      <p:stCondLst>
                                        <p:cond delay="0"/>
                                      </p:stCondLst>
                                      <p:childTnLst>
                                        <p:set>
                                          <p:cBhvr>
                                            <p:cTn id="176" dur="1" fill="hold">
                                              <p:stCondLst>
                                                <p:cond delay="0"/>
                                              </p:stCondLst>
                                            </p:cTn>
                                            <p:tgtEl>
                                              <p:spTgt spid="120"/>
                                            </p:tgtEl>
                                            <p:attrNameLst>
                                              <p:attrName>style.visibility</p:attrName>
                                            </p:attrNameLst>
                                          </p:cBhvr>
                                          <p:to>
                                            <p:strVal val="visible"/>
                                          </p:to>
                                        </p:set>
                                        <p:animEffect transition="in" filter="fade">
                                          <p:cBhvr>
                                            <p:cTn id="177" dur="250"/>
                                            <p:tgtEl>
                                              <p:spTgt spid="120"/>
                                            </p:tgtEl>
                                          </p:cBhvr>
                                        </p:animEffect>
                                      </p:childTnLst>
                                    </p:cTn>
                                  </p:par>
                                  <p:par>
                                    <p:cTn id="178" presetID="42" presetClass="path" presetSubtype="0" fill="hold" nodeType="withEffect">
                                      <p:stCondLst>
                                        <p:cond delay="0"/>
                                      </p:stCondLst>
                                      <p:childTnLst>
                                        <p:animMotion origin="layout" path="M -0.26237 -0.05069 L -1.45833E-6 -7.40741E-7 " pathEditMode="relative" rAng="0" ptsTypes="AA">
                                          <p:cBhvr>
                                            <p:cTn id="179" dur="2000" fill="hold"/>
                                            <p:tgtEl>
                                              <p:spTgt spid="120"/>
                                            </p:tgtEl>
                                            <p:attrNameLst>
                                              <p:attrName>ppt_x</p:attrName>
                                              <p:attrName>ppt_y</p:attrName>
                                            </p:attrNameLst>
                                          </p:cBhvr>
                                          <p:rCtr x="13060" y="2593"/>
                                        </p:animMotion>
                                      </p:childTnLst>
                                    </p:cTn>
                                  </p:par>
                                  <p:par>
                                    <p:cTn id="180" presetID="10" presetClass="entr" presetSubtype="0" fill="hold" nodeType="withEffect">
                                      <p:stCondLst>
                                        <p:cond delay="0"/>
                                      </p:stCondLst>
                                      <p:childTnLst>
                                        <p:set>
                                          <p:cBhvr>
                                            <p:cTn id="181" dur="1" fill="hold">
                                              <p:stCondLst>
                                                <p:cond delay="0"/>
                                              </p:stCondLst>
                                            </p:cTn>
                                            <p:tgtEl>
                                              <p:spTgt spid="123"/>
                                            </p:tgtEl>
                                            <p:attrNameLst>
                                              <p:attrName>style.visibility</p:attrName>
                                            </p:attrNameLst>
                                          </p:cBhvr>
                                          <p:to>
                                            <p:strVal val="visible"/>
                                          </p:to>
                                        </p:set>
                                        <p:animEffect transition="in" filter="fade">
                                          <p:cBhvr>
                                            <p:cTn id="182" dur="250"/>
                                            <p:tgtEl>
                                              <p:spTgt spid="123"/>
                                            </p:tgtEl>
                                          </p:cBhvr>
                                        </p:animEffect>
                                      </p:childTnLst>
                                    </p:cTn>
                                  </p:par>
                                  <p:par>
                                    <p:cTn id="183" presetID="42" presetClass="path" presetSubtype="0" fill="hold" nodeType="withEffect">
                                      <p:stCondLst>
                                        <p:cond delay="0"/>
                                      </p:stCondLst>
                                      <p:childTnLst>
                                        <p:animMotion origin="layout" path="M -0.10508 -0.00972 L 2.91667E-6 -4.07407E-6 " pathEditMode="relative" rAng="0" ptsTypes="AA">
                                          <p:cBhvr>
                                            <p:cTn id="184" dur="2000" fill="hold"/>
                                            <p:tgtEl>
                                              <p:spTgt spid="123"/>
                                            </p:tgtEl>
                                            <p:attrNameLst>
                                              <p:attrName>ppt_x</p:attrName>
                                              <p:attrName>ppt_y</p:attrName>
                                            </p:attrNameLst>
                                          </p:cBhvr>
                                          <p:rCtr x="5247" y="486"/>
                                        </p:animMotion>
                                      </p:childTnLst>
                                    </p:cTn>
                                  </p:par>
                                  <p:par>
                                    <p:cTn id="185" presetID="10" presetClass="entr" presetSubtype="0" fill="hold" nodeType="withEffect">
                                      <p:stCondLst>
                                        <p:cond delay="0"/>
                                      </p:stCondLst>
                                      <p:childTnLst>
                                        <p:set>
                                          <p:cBhvr>
                                            <p:cTn id="186" dur="1" fill="hold">
                                              <p:stCondLst>
                                                <p:cond delay="0"/>
                                              </p:stCondLst>
                                            </p:cTn>
                                            <p:tgtEl>
                                              <p:spTgt spid="126"/>
                                            </p:tgtEl>
                                            <p:attrNameLst>
                                              <p:attrName>style.visibility</p:attrName>
                                            </p:attrNameLst>
                                          </p:cBhvr>
                                          <p:to>
                                            <p:strVal val="visible"/>
                                          </p:to>
                                        </p:set>
                                        <p:animEffect transition="in" filter="fade">
                                          <p:cBhvr>
                                            <p:cTn id="187" dur="250"/>
                                            <p:tgtEl>
                                              <p:spTgt spid="126"/>
                                            </p:tgtEl>
                                          </p:cBhvr>
                                        </p:animEffect>
                                      </p:childTnLst>
                                    </p:cTn>
                                  </p:par>
                                  <p:par>
                                    <p:cTn id="188" presetID="42" presetClass="path" presetSubtype="0" fill="hold" nodeType="withEffect">
                                      <p:stCondLst>
                                        <p:cond delay="0"/>
                                      </p:stCondLst>
                                      <p:childTnLst>
                                        <p:animMotion origin="layout" path="M -0.26263 0.04607 L -1.45833E-6 -4.81481E-6 " pathEditMode="relative" rAng="0" ptsTypes="AA">
                                          <p:cBhvr>
                                            <p:cTn id="189" dur="2000" fill="hold"/>
                                            <p:tgtEl>
                                              <p:spTgt spid="126"/>
                                            </p:tgtEl>
                                            <p:attrNameLst>
                                              <p:attrName>ppt_x</p:attrName>
                                              <p:attrName>ppt_y</p:attrName>
                                            </p:attrNameLst>
                                          </p:cBhvr>
                                          <p:rCtr x="13112" y="-2292"/>
                                        </p:animMotion>
                                      </p:childTnLst>
                                    </p:cTn>
                                  </p:par>
                                  <p:par>
                                    <p:cTn id="190" presetID="10" presetClass="entr" presetSubtype="0" fill="hold" nodeType="withEffect">
                                      <p:stCondLst>
                                        <p:cond delay="0"/>
                                      </p:stCondLst>
                                      <p:childTnLst>
                                        <p:set>
                                          <p:cBhvr>
                                            <p:cTn id="191" dur="1" fill="hold">
                                              <p:stCondLst>
                                                <p:cond delay="0"/>
                                              </p:stCondLst>
                                            </p:cTn>
                                            <p:tgtEl>
                                              <p:spTgt spid="129"/>
                                            </p:tgtEl>
                                            <p:attrNameLst>
                                              <p:attrName>style.visibility</p:attrName>
                                            </p:attrNameLst>
                                          </p:cBhvr>
                                          <p:to>
                                            <p:strVal val="visible"/>
                                          </p:to>
                                        </p:set>
                                        <p:animEffect transition="in" filter="fade">
                                          <p:cBhvr>
                                            <p:cTn id="192" dur="250"/>
                                            <p:tgtEl>
                                              <p:spTgt spid="129"/>
                                            </p:tgtEl>
                                          </p:cBhvr>
                                        </p:animEffect>
                                      </p:childTnLst>
                                    </p:cTn>
                                  </p:par>
                                  <p:par>
                                    <p:cTn id="193" presetID="42" presetClass="path" presetSubtype="0" fill="hold" nodeType="withEffect">
                                      <p:stCondLst>
                                        <p:cond delay="0"/>
                                      </p:stCondLst>
                                      <p:childTnLst>
                                        <p:animMotion origin="layout" path="M -0.16562 0.09421 L -3.33333E-6 4.07407E-6 " pathEditMode="relative" rAng="0" ptsTypes="AA">
                                          <p:cBhvr>
                                            <p:cTn id="194" dur="2000" fill="hold"/>
                                            <p:tgtEl>
                                              <p:spTgt spid="129"/>
                                            </p:tgtEl>
                                            <p:attrNameLst>
                                              <p:attrName>ppt_x</p:attrName>
                                              <p:attrName>ppt_y</p:attrName>
                                            </p:attrNameLst>
                                          </p:cBhvr>
                                          <p:rCtr x="8294" y="-4745"/>
                                        </p:animMotion>
                                      </p:childTnLst>
                                    </p:cTn>
                                  </p:par>
                                </p:childTnLst>
                              </p:cTn>
                            </p:par>
                          </p:childTnLst>
                        </p:cTn>
                      </p:par>
                      <p:par>
                        <p:cTn id="195" fill="hold">
                          <p:stCondLst>
                            <p:cond delay="indefinite"/>
                          </p:stCondLst>
                          <p:childTnLst>
                            <p:par>
                              <p:cTn id="196" fill="hold">
                                <p:stCondLst>
                                  <p:cond delay="0"/>
                                </p:stCondLst>
                                <p:childTnLst>
                                  <p:par>
                                    <p:cTn id="197" presetID="53" presetClass="exit" presetSubtype="32" fill="hold" nodeType="clickEffect">
                                      <p:stCondLst>
                                        <p:cond delay="0"/>
                                      </p:stCondLst>
                                      <p:childTnLst>
                                        <p:anim calcmode="lin" valueType="num">
                                          <p:cBhvr>
                                            <p:cTn id="198" dur="500"/>
                                            <p:tgtEl>
                                              <p:spTgt spid="117"/>
                                            </p:tgtEl>
                                            <p:attrNameLst>
                                              <p:attrName>ppt_w</p:attrName>
                                            </p:attrNameLst>
                                          </p:cBhvr>
                                          <p:tavLst>
                                            <p:tav tm="0">
                                              <p:val>
                                                <p:strVal val="ppt_w"/>
                                              </p:val>
                                            </p:tav>
                                            <p:tav tm="100000">
                                              <p:val>
                                                <p:fltVal val="0"/>
                                              </p:val>
                                            </p:tav>
                                          </p:tavLst>
                                        </p:anim>
                                        <p:anim calcmode="lin" valueType="num">
                                          <p:cBhvr>
                                            <p:cTn id="199" dur="500"/>
                                            <p:tgtEl>
                                              <p:spTgt spid="117"/>
                                            </p:tgtEl>
                                            <p:attrNameLst>
                                              <p:attrName>ppt_h</p:attrName>
                                            </p:attrNameLst>
                                          </p:cBhvr>
                                          <p:tavLst>
                                            <p:tav tm="0">
                                              <p:val>
                                                <p:strVal val="ppt_h"/>
                                              </p:val>
                                            </p:tav>
                                            <p:tav tm="100000">
                                              <p:val>
                                                <p:fltVal val="0"/>
                                              </p:val>
                                            </p:tav>
                                          </p:tavLst>
                                        </p:anim>
                                        <p:animEffect transition="out" filter="fade">
                                          <p:cBhvr>
                                            <p:cTn id="200" dur="500"/>
                                            <p:tgtEl>
                                              <p:spTgt spid="117"/>
                                            </p:tgtEl>
                                          </p:cBhvr>
                                        </p:animEffect>
                                        <p:set>
                                          <p:cBhvr>
                                            <p:cTn id="201" dur="1" fill="hold">
                                              <p:stCondLst>
                                                <p:cond delay="499"/>
                                              </p:stCondLst>
                                            </p:cTn>
                                            <p:tgtEl>
                                              <p:spTgt spid="117"/>
                                            </p:tgtEl>
                                            <p:attrNameLst>
                                              <p:attrName>style.visibility</p:attrName>
                                            </p:attrNameLst>
                                          </p:cBhvr>
                                          <p:to>
                                            <p:strVal val="hidden"/>
                                          </p:to>
                                        </p:set>
                                      </p:childTnLst>
                                    </p:cTn>
                                  </p:par>
                                  <p:par>
                                    <p:cTn id="202" presetID="53" presetClass="exit" presetSubtype="32" fill="hold" nodeType="withEffect">
                                      <p:stCondLst>
                                        <p:cond delay="0"/>
                                      </p:stCondLst>
                                      <p:childTnLst>
                                        <p:anim calcmode="lin" valueType="num">
                                          <p:cBhvr>
                                            <p:cTn id="203" dur="500"/>
                                            <p:tgtEl>
                                              <p:spTgt spid="120"/>
                                            </p:tgtEl>
                                            <p:attrNameLst>
                                              <p:attrName>ppt_w</p:attrName>
                                            </p:attrNameLst>
                                          </p:cBhvr>
                                          <p:tavLst>
                                            <p:tav tm="0">
                                              <p:val>
                                                <p:strVal val="ppt_w"/>
                                              </p:val>
                                            </p:tav>
                                            <p:tav tm="100000">
                                              <p:val>
                                                <p:fltVal val="0"/>
                                              </p:val>
                                            </p:tav>
                                          </p:tavLst>
                                        </p:anim>
                                        <p:anim calcmode="lin" valueType="num">
                                          <p:cBhvr>
                                            <p:cTn id="204" dur="500"/>
                                            <p:tgtEl>
                                              <p:spTgt spid="120"/>
                                            </p:tgtEl>
                                            <p:attrNameLst>
                                              <p:attrName>ppt_h</p:attrName>
                                            </p:attrNameLst>
                                          </p:cBhvr>
                                          <p:tavLst>
                                            <p:tav tm="0">
                                              <p:val>
                                                <p:strVal val="ppt_h"/>
                                              </p:val>
                                            </p:tav>
                                            <p:tav tm="100000">
                                              <p:val>
                                                <p:fltVal val="0"/>
                                              </p:val>
                                            </p:tav>
                                          </p:tavLst>
                                        </p:anim>
                                        <p:animEffect transition="out" filter="fade">
                                          <p:cBhvr>
                                            <p:cTn id="205" dur="500"/>
                                            <p:tgtEl>
                                              <p:spTgt spid="120"/>
                                            </p:tgtEl>
                                          </p:cBhvr>
                                        </p:animEffect>
                                        <p:set>
                                          <p:cBhvr>
                                            <p:cTn id="206" dur="1" fill="hold">
                                              <p:stCondLst>
                                                <p:cond delay="499"/>
                                              </p:stCondLst>
                                            </p:cTn>
                                            <p:tgtEl>
                                              <p:spTgt spid="120"/>
                                            </p:tgtEl>
                                            <p:attrNameLst>
                                              <p:attrName>style.visibility</p:attrName>
                                            </p:attrNameLst>
                                          </p:cBhvr>
                                          <p:to>
                                            <p:strVal val="hidden"/>
                                          </p:to>
                                        </p:set>
                                      </p:childTnLst>
                                    </p:cTn>
                                  </p:par>
                                  <p:par>
                                    <p:cTn id="207" presetID="53" presetClass="exit" presetSubtype="32" fill="hold" nodeType="withEffect">
                                      <p:stCondLst>
                                        <p:cond delay="0"/>
                                      </p:stCondLst>
                                      <p:childTnLst>
                                        <p:anim calcmode="lin" valueType="num">
                                          <p:cBhvr>
                                            <p:cTn id="208" dur="500"/>
                                            <p:tgtEl>
                                              <p:spTgt spid="123"/>
                                            </p:tgtEl>
                                            <p:attrNameLst>
                                              <p:attrName>ppt_w</p:attrName>
                                            </p:attrNameLst>
                                          </p:cBhvr>
                                          <p:tavLst>
                                            <p:tav tm="0">
                                              <p:val>
                                                <p:strVal val="ppt_w"/>
                                              </p:val>
                                            </p:tav>
                                            <p:tav tm="100000">
                                              <p:val>
                                                <p:fltVal val="0"/>
                                              </p:val>
                                            </p:tav>
                                          </p:tavLst>
                                        </p:anim>
                                        <p:anim calcmode="lin" valueType="num">
                                          <p:cBhvr>
                                            <p:cTn id="209" dur="500"/>
                                            <p:tgtEl>
                                              <p:spTgt spid="123"/>
                                            </p:tgtEl>
                                            <p:attrNameLst>
                                              <p:attrName>ppt_h</p:attrName>
                                            </p:attrNameLst>
                                          </p:cBhvr>
                                          <p:tavLst>
                                            <p:tav tm="0">
                                              <p:val>
                                                <p:strVal val="ppt_h"/>
                                              </p:val>
                                            </p:tav>
                                            <p:tav tm="100000">
                                              <p:val>
                                                <p:fltVal val="0"/>
                                              </p:val>
                                            </p:tav>
                                          </p:tavLst>
                                        </p:anim>
                                        <p:animEffect transition="out" filter="fade">
                                          <p:cBhvr>
                                            <p:cTn id="210" dur="500"/>
                                            <p:tgtEl>
                                              <p:spTgt spid="123"/>
                                            </p:tgtEl>
                                          </p:cBhvr>
                                        </p:animEffect>
                                        <p:set>
                                          <p:cBhvr>
                                            <p:cTn id="211" dur="1" fill="hold">
                                              <p:stCondLst>
                                                <p:cond delay="499"/>
                                              </p:stCondLst>
                                            </p:cTn>
                                            <p:tgtEl>
                                              <p:spTgt spid="123"/>
                                            </p:tgtEl>
                                            <p:attrNameLst>
                                              <p:attrName>style.visibility</p:attrName>
                                            </p:attrNameLst>
                                          </p:cBhvr>
                                          <p:to>
                                            <p:strVal val="hidden"/>
                                          </p:to>
                                        </p:set>
                                      </p:childTnLst>
                                    </p:cTn>
                                  </p:par>
                                  <p:par>
                                    <p:cTn id="212" presetID="53" presetClass="exit" presetSubtype="32" fill="hold" nodeType="withEffect">
                                      <p:stCondLst>
                                        <p:cond delay="0"/>
                                      </p:stCondLst>
                                      <p:childTnLst>
                                        <p:anim calcmode="lin" valueType="num">
                                          <p:cBhvr>
                                            <p:cTn id="213" dur="500"/>
                                            <p:tgtEl>
                                              <p:spTgt spid="126"/>
                                            </p:tgtEl>
                                            <p:attrNameLst>
                                              <p:attrName>ppt_w</p:attrName>
                                            </p:attrNameLst>
                                          </p:cBhvr>
                                          <p:tavLst>
                                            <p:tav tm="0">
                                              <p:val>
                                                <p:strVal val="ppt_w"/>
                                              </p:val>
                                            </p:tav>
                                            <p:tav tm="100000">
                                              <p:val>
                                                <p:fltVal val="0"/>
                                              </p:val>
                                            </p:tav>
                                          </p:tavLst>
                                        </p:anim>
                                        <p:anim calcmode="lin" valueType="num">
                                          <p:cBhvr>
                                            <p:cTn id="214" dur="500"/>
                                            <p:tgtEl>
                                              <p:spTgt spid="126"/>
                                            </p:tgtEl>
                                            <p:attrNameLst>
                                              <p:attrName>ppt_h</p:attrName>
                                            </p:attrNameLst>
                                          </p:cBhvr>
                                          <p:tavLst>
                                            <p:tav tm="0">
                                              <p:val>
                                                <p:strVal val="ppt_h"/>
                                              </p:val>
                                            </p:tav>
                                            <p:tav tm="100000">
                                              <p:val>
                                                <p:fltVal val="0"/>
                                              </p:val>
                                            </p:tav>
                                          </p:tavLst>
                                        </p:anim>
                                        <p:animEffect transition="out" filter="fade">
                                          <p:cBhvr>
                                            <p:cTn id="215" dur="500"/>
                                            <p:tgtEl>
                                              <p:spTgt spid="126"/>
                                            </p:tgtEl>
                                          </p:cBhvr>
                                        </p:animEffect>
                                        <p:set>
                                          <p:cBhvr>
                                            <p:cTn id="216" dur="1" fill="hold">
                                              <p:stCondLst>
                                                <p:cond delay="499"/>
                                              </p:stCondLst>
                                            </p:cTn>
                                            <p:tgtEl>
                                              <p:spTgt spid="126"/>
                                            </p:tgtEl>
                                            <p:attrNameLst>
                                              <p:attrName>style.visibility</p:attrName>
                                            </p:attrNameLst>
                                          </p:cBhvr>
                                          <p:to>
                                            <p:strVal val="hidden"/>
                                          </p:to>
                                        </p:set>
                                      </p:childTnLst>
                                    </p:cTn>
                                  </p:par>
                                  <p:par>
                                    <p:cTn id="217" presetID="53" presetClass="exit" presetSubtype="32" fill="hold" nodeType="withEffect">
                                      <p:stCondLst>
                                        <p:cond delay="0"/>
                                      </p:stCondLst>
                                      <p:childTnLst>
                                        <p:anim calcmode="lin" valueType="num">
                                          <p:cBhvr>
                                            <p:cTn id="218" dur="500"/>
                                            <p:tgtEl>
                                              <p:spTgt spid="129"/>
                                            </p:tgtEl>
                                            <p:attrNameLst>
                                              <p:attrName>ppt_w</p:attrName>
                                            </p:attrNameLst>
                                          </p:cBhvr>
                                          <p:tavLst>
                                            <p:tav tm="0">
                                              <p:val>
                                                <p:strVal val="ppt_w"/>
                                              </p:val>
                                            </p:tav>
                                            <p:tav tm="100000">
                                              <p:val>
                                                <p:fltVal val="0"/>
                                              </p:val>
                                            </p:tav>
                                          </p:tavLst>
                                        </p:anim>
                                        <p:anim calcmode="lin" valueType="num">
                                          <p:cBhvr>
                                            <p:cTn id="219" dur="500"/>
                                            <p:tgtEl>
                                              <p:spTgt spid="129"/>
                                            </p:tgtEl>
                                            <p:attrNameLst>
                                              <p:attrName>ppt_h</p:attrName>
                                            </p:attrNameLst>
                                          </p:cBhvr>
                                          <p:tavLst>
                                            <p:tav tm="0">
                                              <p:val>
                                                <p:strVal val="ppt_h"/>
                                              </p:val>
                                            </p:tav>
                                            <p:tav tm="100000">
                                              <p:val>
                                                <p:fltVal val="0"/>
                                              </p:val>
                                            </p:tav>
                                          </p:tavLst>
                                        </p:anim>
                                        <p:animEffect transition="out" filter="fade">
                                          <p:cBhvr>
                                            <p:cTn id="220" dur="500"/>
                                            <p:tgtEl>
                                              <p:spTgt spid="129"/>
                                            </p:tgtEl>
                                          </p:cBhvr>
                                        </p:animEffect>
                                        <p:set>
                                          <p:cBhvr>
                                            <p:cTn id="221" dur="1" fill="hold">
                                              <p:stCondLst>
                                                <p:cond delay="499"/>
                                              </p:stCondLst>
                                            </p:cTn>
                                            <p:tgtEl>
                                              <p:spTgt spid="129"/>
                                            </p:tgtEl>
                                            <p:attrNameLst>
                                              <p:attrName>style.visibility</p:attrName>
                                            </p:attrNameLst>
                                          </p:cBhvr>
                                          <p:to>
                                            <p:strVal val="hidden"/>
                                          </p:to>
                                        </p:set>
                                      </p:childTnLst>
                                    </p:cTn>
                                  </p:par>
                                  <p:par>
                                    <p:cTn id="222" presetID="22" presetClass="entr" presetSubtype="8" fill="hold" grpId="0" nodeType="withEffect">
                                      <p:stCondLst>
                                        <p:cond delay="500"/>
                                      </p:stCondLst>
                                      <p:childTnLst>
                                        <p:set>
                                          <p:cBhvr>
                                            <p:cTn id="223" dur="1" fill="hold">
                                              <p:stCondLst>
                                                <p:cond delay="0"/>
                                              </p:stCondLst>
                                            </p:cTn>
                                            <p:tgtEl>
                                              <p:spTgt spid="6"/>
                                            </p:tgtEl>
                                            <p:attrNameLst>
                                              <p:attrName>style.visibility</p:attrName>
                                            </p:attrNameLst>
                                          </p:cBhvr>
                                          <p:to>
                                            <p:strVal val="visible"/>
                                          </p:to>
                                        </p:set>
                                        <p:animEffect transition="in" filter="wipe(left)">
                                          <p:cBhvr>
                                            <p:cTn id="224" dur="500"/>
                                            <p:tgtEl>
                                              <p:spTgt spid="6"/>
                                            </p:tgtEl>
                                          </p:cBhvr>
                                        </p:animEffect>
                                      </p:childTnLst>
                                    </p:cTn>
                                  </p:par>
                                  <p:par>
                                    <p:cTn id="225" presetID="10" presetClass="entr" presetSubtype="0" fill="hold" grpId="0" nodeType="withEffect">
                                      <p:stCondLst>
                                        <p:cond delay="750"/>
                                      </p:stCondLst>
                                      <p:childTnLst>
                                        <p:set>
                                          <p:cBhvr>
                                            <p:cTn id="226" dur="1" fill="hold">
                                              <p:stCondLst>
                                                <p:cond delay="0"/>
                                              </p:stCondLst>
                                            </p:cTn>
                                            <p:tgtEl>
                                              <p:spTgt spid="25"/>
                                            </p:tgtEl>
                                            <p:attrNameLst>
                                              <p:attrName>style.visibility</p:attrName>
                                            </p:attrNameLst>
                                          </p:cBhvr>
                                          <p:to>
                                            <p:strVal val="visible"/>
                                          </p:to>
                                        </p:set>
                                        <p:animEffect transition="in" filter="fade">
                                          <p:cBhvr>
                                            <p:cTn id="227" dur="250"/>
                                            <p:tgtEl>
                                              <p:spTgt spid="25"/>
                                            </p:tgtEl>
                                          </p:cBhvr>
                                        </p:animEffect>
                                      </p:childTnLst>
                                    </p:cTn>
                                  </p:par>
                                  <p:par>
                                    <p:cTn id="228" presetID="42" presetClass="path" presetSubtype="0" decel="100000" fill="hold" grpId="1" nodeType="withEffect">
                                      <p:stCondLst>
                                        <p:cond delay="750"/>
                                      </p:stCondLst>
                                      <p:childTnLst>
                                        <p:animMotion origin="layout" path="M -0.01719 -0.00023 L -1.25E-6 1.85185E-6 " pathEditMode="relative" rAng="0" ptsTypes="AA">
                                          <p:cBhvr>
                                            <p:cTn id="229" dur="500" fill="hold"/>
                                            <p:tgtEl>
                                              <p:spTgt spid="25"/>
                                            </p:tgtEl>
                                            <p:attrNameLst>
                                              <p:attrName>ppt_x</p:attrName>
                                              <p:attrName>ppt_y</p:attrName>
                                            </p:attrNameLst>
                                          </p:cBhvr>
                                          <p:rCtr x="859" y="0"/>
                                        </p:animMotion>
                                      </p:childTnLst>
                                    </p:cTn>
                                  </p:par>
                                  <p:par>
                                    <p:cTn id="230" presetID="53" presetClass="entr" presetSubtype="16" fill="hold" nodeType="withEffect">
                                      <p:stCondLst>
                                        <p:cond delay="750"/>
                                      </p:stCondLst>
                                      <p:childTnLst>
                                        <p:set>
                                          <p:cBhvr>
                                            <p:cTn id="231" dur="1" fill="hold">
                                              <p:stCondLst>
                                                <p:cond delay="0"/>
                                              </p:stCondLst>
                                            </p:cTn>
                                            <p:tgtEl>
                                              <p:spTgt spid="67"/>
                                            </p:tgtEl>
                                            <p:attrNameLst>
                                              <p:attrName>style.visibility</p:attrName>
                                            </p:attrNameLst>
                                          </p:cBhvr>
                                          <p:to>
                                            <p:strVal val="visible"/>
                                          </p:to>
                                        </p:set>
                                        <p:anim calcmode="lin" valueType="num">
                                          <p:cBhvr>
                                            <p:cTn id="232" dur="500" fill="hold"/>
                                            <p:tgtEl>
                                              <p:spTgt spid="67"/>
                                            </p:tgtEl>
                                            <p:attrNameLst>
                                              <p:attrName>ppt_w</p:attrName>
                                            </p:attrNameLst>
                                          </p:cBhvr>
                                          <p:tavLst>
                                            <p:tav tm="0">
                                              <p:val>
                                                <p:fltVal val="0"/>
                                              </p:val>
                                            </p:tav>
                                            <p:tav tm="100000">
                                              <p:val>
                                                <p:strVal val="#ppt_w"/>
                                              </p:val>
                                            </p:tav>
                                          </p:tavLst>
                                        </p:anim>
                                        <p:anim calcmode="lin" valueType="num">
                                          <p:cBhvr>
                                            <p:cTn id="233" dur="500" fill="hold"/>
                                            <p:tgtEl>
                                              <p:spTgt spid="67"/>
                                            </p:tgtEl>
                                            <p:attrNameLst>
                                              <p:attrName>ppt_h</p:attrName>
                                            </p:attrNameLst>
                                          </p:cBhvr>
                                          <p:tavLst>
                                            <p:tav tm="0">
                                              <p:val>
                                                <p:fltVal val="0"/>
                                              </p:val>
                                            </p:tav>
                                            <p:tav tm="100000">
                                              <p:val>
                                                <p:strVal val="#ppt_h"/>
                                              </p:val>
                                            </p:tav>
                                          </p:tavLst>
                                        </p:anim>
                                        <p:animEffect transition="in" filter="fade">
                                          <p:cBhvr>
                                            <p:cTn id="234" dur="500"/>
                                            <p:tgtEl>
                                              <p:spTgt spid="67"/>
                                            </p:tgtEl>
                                          </p:cBhvr>
                                        </p:animEffect>
                                      </p:childTnLst>
                                    </p:cTn>
                                  </p:par>
                                  <p:par>
                                    <p:cTn id="235" presetID="53" presetClass="entr" presetSubtype="16" fill="hold" nodeType="withEffect">
                                      <p:stCondLst>
                                        <p:cond delay="750"/>
                                      </p:stCondLst>
                                      <p:childTnLst>
                                        <p:set>
                                          <p:cBhvr>
                                            <p:cTn id="236" dur="1" fill="hold">
                                              <p:stCondLst>
                                                <p:cond delay="0"/>
                                              </p:stCondLst>
                                            </p:cTn>
                                            <p:tgtEl>
                                              <p:spTgt spid="70"/>
                                            </p:tgtEl>
                                            <p:attrNameLst>
                                              <p:attrName>style.visibility</p:attrName>
                                            </p:attrNameLst>
                                          </p:cBhvr>
                                          <p:to>
                                            <p:strVal val="visible"/>
                                          </p:to>
                                        </p:set>
                                        <p:anim calcmode="lin" valueType="num">
                                          <p:cBhvr>
                                            <p:cTn id="237" dur="500" fill="hold"/>
                                            <p:tgtEl>
                                              <p:spTgt spid="70"/>
                                            </p:tgtEl>
                                            <p:attrNameLst>
                                              <p:attrName>ppt_w</p:attrName>
                                            </p:attrNameLst>
                                          </p:cBhvr>
                                          <p:tavLst>
                                            <p:tav tm="0">
                                              <p:val>
                                                <p:fltVal val="0"/>
                                              </p:val>
                                            </p:tav>
                                            <p:tav tm="100000">
                                              <p:val>
                                                <p:strVal val="#ppt_w"/>
                                              </p:val>
                                            </p:tav>
                                          </p:tavLst>
                                        </p:anim>
                                        <p:anim calcmode="lin" valueType="num">
                                          <p:cBhvr>
                                            <p:cTn id="238" dur="500" fill="hold"/>
                                            <p:tgtEl>
                                              <p:spTgt spid="70"/>
                                            </p:tgtEl>
                                            <p:attrNameLst>
                                              <p:attrName>ppt_h</p:attrName>
                                            </p:attrNameLst>
                                          </p:cBhvr>
                                          <p:tavLst>
                                            <p:tav tm="0">
                                              <p:val>
                                                <p:fltVal val="0"/>
                                              </p:val>
                                            </p:tav>
                                            <p:tav tm="100000">
                                              <p:val>
                                                <p:strVal val="#ppt_h"/>
                                              </p:val>
                                            </p:tav>
                                          </p:tavLst>
                                        </p:anim>
                                        <p:animEffect transition="in" filter="fade">
                                          <p:cBhvr>
                                            <p:cTn id="239" dur="500"/>
                                            <p:tgtEl>
                                              <p:spTgt spid="70"/>
                                            </p:tgtEl>
                                          </p:cBhvr>
                                        </p:animEffect>
                                      </p:childTnLst>
                                    </p:cTn>
                                  </p:par>
                                  <p:par>
                                    <p:cTn id="240" presetID="53" presetClass="entr" presetSubtype="16" fill="hold" nodeType="withEffect">
                                      <p:stCondLst>
                                        <p:cond delay="750"/>
                                      </p:stCondLst>
                                      <p:childTnLst>
                                        <p:set>
                                          <p:cBhvr>
                                            <p:cTn id="241" dur="1" fill="hold">
                                              <p:stCondLst>
                                                <p:cond delay="0"/>
                                              </p:stCondLst>
                                            </p:cTn>
                                            <p:tgtEl>
                                              <p:spTgt spid="47"/>
                                            </p:tgtEl>
                                            <p:attrNameLst>
                                              <p:attrName>style.visibility</p:attrName>
                                            </p:attrNameLst>
                                          </p:cBhvr>
                                          <p:to>
                                            <p:strVal val="visible"/>
                                          </p:to>
                                        </p:set>
                                        <p:anim calcmode="lin" valueType="num">
                                          <p:cBhvr>
                                            <p:cTn id="242" dur="500" fill="hold"/>
                                            <p:tgtEl>
                                              <p:spTgt spid="47"/>
                                            </p:tgtEl>
                                            <p:attrNameLst>
                                              <p:attrName>ppt_w</p:attrName>
                                            </p:attrNameLst>
                                          </p:cBhvr>
                                          <p:tavLst>
                                            <p:tav tm="0">
                                              <p:val>
                                                <p:fltVal val="0"/>
                                              </p:val>
                                            </p:tav>
                                            <p:tav tm="100000">
                                              <p:val>
                                                <p:strVal val="#ppt_w"/>
                                              </p:val>
                                            </p:tav>
                                          </p:tavLst>
                                        </p:anim>
                                        <p:anim calcmode="lin" valueType="num">
                                          <p:cBhvr>
                                            <p:cTn id="243" dur="500" fill="hold"/>
                                            <p:tgtEl>
                                              <p:spTgt spid="47"/>
                                            </p:tgtEl>
                                            <p:attrNameLst>
                                              <p:attrName>ppt_h</p:attrName>
                                            </p:attrNameLst>
                                          </p:cBhvr>
                                          <p:tavLst>
                                            <p:tav tm="0">
                                              <p:val>
                                                <p:fltVal val="0"/>
                                              </p:val>
                                            </p:tav>
                                            <p:tav tm="100000">
                                              <p:val>
                                                <p:strVal val="#ppt_h"/>
                                              </p:val>
                                            </p:tav>
                                          </p:tavLst>
                                        </p:anim>
                                        <p:animEffect transition="in" filter="fade">
                                          <p:cBhvr>
                                            <p:cTn id="244" dur="500"/>
                                            <p:tgtEl>
                                              <p:spTgt spid="47"/>
                                            </p:tgtEl>
                                          </p:cBhvr>
                                        </p:animEffect>
                                      </p:childTnLst>
                                    </p:cTn>
                                  </p:par>
                                  <p:par>
                                    <p:cTn id="245" presetID="53" presetClass="entr" presetSubtype="16" fill="hold" nodeType="withEffect">
                                      <p:stCondLst>
                                        <p:cond delay="750"/>
                                      </p:stCondLst>
                                      <p:childTnLst>
                                        <p:set>
                                          <p:cBhvr>
                                            <p:cTn id="246" dur="1" fill="hold">
                                              <p:stCondLst>
                                                <p:cond delay="0"/>
                                              </p:stCondLst>
                                            </p:cTn>
                                            <p:tgtEl>
                                              <p:spTgt spid="61"/>
                                            </p:tgtEl>
                                            <p:attrNameLst>
                                              <p:attrName>style.visibility</p:attrName>
                                            </p:attrNameLst>
                                          </p:cBhvr>
                                          <p:to>
                                            <p:strVal val="visible"/>
                                          </p:to>
                                        </p:set>
                                        <p:anim calcmode="lin" valueType="num">
                                          <p:cBhvr>
                                            <p:cTn id="247" dur="500" fill="hold"/>
                                            <p:tgtEl>
                                              <p:spTgt spid="61"/>
                                            </p:tgtEl>
                                            <p:attrNameLst>
                                              <p:attrName>ppt_w</p:attrName>
                                            </p:attrNameLst>
                                          </p:cBhvr>
                                          <p:tavLst>
                                            <p:tav tm="0">
                                              <p:val>
                                                <p:fltVal val="0"/>
                                              </p:val>
                                            </p:tav>
                                            <p:tav tm="100000">
                                              <p:val>
                                                <p:strVal val="#ppt_w"/>
                                              </p:val>
                                            </p:tav>
                                          </p:tavLst>
                                        </p:anim>
                                        <p:anim calcmode="lin" valueType="num">
                                          <p:cBhvr>
                                            <p:cTn id="248" dur="500" fill="hold"/>
                                            <p:tgtEl>
                                              <p:spTgt spid="61"/>
                                            </p:tgtEl>
                                            <p:attrNameLst>
                                              <p:attrName>ppt_h</p:attrName>
                                            </p:attrNameLst>
                                          </p:cBhvr>
                                          <p:tavLst>
                                            <p:tav tm="0">
                                              <p:val>
                                                <p:fltVal val="0"/>
                                              </p:val>
                                            </p:tav>
                                            <p:tav tm="100000">
                                              <p:val>
                                                <p:strVal val="#ppt_h"/>
                                              </p:val>
                                            </p:tav>
                                          </p:tavLst>
                                        </p:anim>
                                        <p:animEffect transition="in" filter="fade">
                                          <p:cBhvr>
                                            <p:cTn id="249" dur="500"/>
                                            <p:tgtEl>
                                              <p:spTgt spid="61"/>
                                            </p:tgtEl>
                                          </p:cBhvr>
                                        </p:animEffect>
                                      </p:childTnLst>
                                    </p:cTn>
                                  </p:par>
                                  <p:par>
                                    <p:cTn id="250" presetID="53" presetClass="entr" presetSubtype="16" fill="hold" nodeType="withEffect">
                                      <p:stCondLst>
                                        <p:cond delay="750"/>
                                      </p:stCondLst>
                                      <p:childTnLst>
                                        <p:set>
                                          <p:cBhvr>
                                            <p:cTn id="251" dur="1" fill="hold">
                                              <p:stCondLst>
                                                <p:cond delay="0"/>
                                              </p:stCondLst>
                                            </p:cTn>
                                            <p:tgtEl>
                                              <p:spTgt spid="56"/>
                                            </p:tgtEl>
                                            <p:attrNameLst>
                                              <p:attrName>style.visibility</p:attrName>
                                            </p:attrNameLst>
                                          </p:cBhvr>
                                          <p:to>
                                            <p:strVal val="visible"/>
                                          </p:to>
                                        </p:set>
                                        <p:anim calcmode="lin" valueType="num">
                                          <p:cBhvr>
                                            <p:cTn id="252" dur="500" fill="hold"/>
                                            <p:tgtEl>
                                              <p:spTgt spid="56"/>
                                            </p:tgtEl>
                                            <p:attrNameLst>
                                              <p:attrName>ppt_w</p:attrName>
                                            </p:attrNameLst>
                                          </p:cBhvr>
                                          <p:tavLst>
                                            <p:tav tm="0">
                                              <p:val>
                                                <p:fltVal val="0"/>
                                              </p:val>
                                            </p:tav>
                                            <p:tav tm="100000">
                                              <p:val>
                                                <p:strVal val="#ppt_w"/>
                                              </p:val>
                                            </p:tav>
                                          </p:tavLst>
                                        </p:anim>
                                        <p:anim calcmode="lin" valueType="num">
                                          <p:cBhvr>
                                            <p:cTn id="253" dur="500" fill="hold"/>
                                            <p:tgtEl>
                                              <p:spTgt spid="56"/>
                                            </p:tgtEl>
                                            <p:attrNameLst>
                                              <p:attrName>ppt_h</p:attrName>
                                            </p:attrNameLst>
                                          </p:cBhvr>
                                          <p:tavLst>
                                            <p:tav tm="0">
                                              <p:val>
                                                <p:fltVal val="0"/>
                                              </p:val>
                                            </p:tav>
                                            <p:tav tm="100000">
                                              <p:val>
                                                <p:strVal val="#ppt_h"/>
                                              </p:val>
                                            </p:tav>
                                          </p:tavLst>
                                        </p:anim>
                                        <p:animEffect transition="in" filter="fade">
                                          <p:cBhvr>
                                            <p:cTn id="254" dur="500"/>
                                            <p:tgtEl>
                                              <p:spTgt spid="56"/>
                                            </p:tgtEl>
                                          </p:cBhvr>
                                        </p:animEffect>
                                      </p:childTnLst>
                                    </p:cTn>
                                  </p:par>
                                  <p:par>
                                    <p:cTn id="255" presetID="53" presetClass="entr" presetSubtype="16" fill="hold" nodeType="withEffect">
                                      <p:stCondLst>
                                        <p:cond delay="750"/>
                                      </p:stCondLst>
                                      <p:childTnLst>
                                        <p:set>
                                          <p:cBhvr>
                                            <p:cTn id="256" dur="1" fill="hold">
                                              <p:stCondLst>
                                                <p:cond delay="0"/>
                                              </p:stCondLst>
                                            </p:cTn>
                                            <p:tgtEl>
                                              <p:spTgt spid="73"/>
                                            </p:tgtEl>
                                            <p:attrNameLst>
                                              <p:attrName>style.visibility</p:attrName>
                                            </p:attrNameLst>
                                          </p:cBhvr>
                                          <p:to>
                                            <p:strVal val="visible"/>
                                          </p:to>
                                        </p:set>
                                        <p:anim calcmode="lin" valueType="num">
                                          <p:cBhvr>
                                            <p:cTn id="257" dur="500" fill="hold"/>
                                            <p:tgtEl>
                                              <p:spTgt spid="73"/>
                                            </p:tgtEl>
                                            <p:attrNameLst>
                                              <p:attrName>ppt_w</p:attrName>
                                            </p:attrNameLst>
                                          </p:cBhvr>
                                          <p:tavLst>
                                            <p:tav tm="0">
                                              <p:val>
                                                <p:fltVal val="0"/>
                                              </p:val>
                                            </p:tav>
                                            <p:tav tm="100000">
                                              <p:val>
                                                <p:strVal val="#ppt_w"/>
                                              </p:val>
                                            </p:tav>
                                          </p:tavLst>
                                        </p:anim>
                                        <p:anim calcmode="lin" valueType="num">
                                          <p:cBhvr>
                                            <p:cTn id="258" dur="500" fill="hold"/>
                                            <p:tgtEl>
                                              <p:spTgt spid="73"/>
                                            </p:tgtEl>
                                            <p:attrNameLst>
                                              <p:attrName>ppt_h</p:attrName>
                                            </p:attrNameLst>
                                          </p:cBhvr>
                                          <p:tavLst>
                                            <p:tav tm="0">
                                              <p:val>
                                                <p:fltVal val="0"/>
                                              </p:val>
                                            </p:tav>
                                            <p:tav tm="100000">
                                              <p:val>
                                                <p:strVal val="#ppt_h"/>
                                              </p:val>
                                            </p:tav>
                                          </p:tavLst>
                                        </p:anim>
                                        <p:animEffect transition="in" filter="fade">
                                          <p:cBhvr>
                                            <p:cTn id="259" dur="500"/>
                                            <p:tgtEl>
                                              <p:spTgt spid="73"/>
                                            </p:tgtEl>
                                          </p:cBhvr>
                                        </p:animEffect>
                                      </p:childTnLst>
                                    </p:cTn>
                                  </p:par>
                                  <p:par>
                                    <p:cTn id="260" presetID="53" presetClass="entr" presetSubtype="16" fill="hold" nodeType="withEffect">
                                      <p:stCondLst>
                                        <p:cond delay="750"/>
                                      </p:stCondLst>
                                      <p:childTnLst>
                                        <p:set>
                                          <p:cBhvr>
                                            <p:cTn id="261" dur="1" fill="hold">
                                              <p:stCondLst>
                                                <p:cond delay="0"/>
                                              </p:stCondLst>
                                            </p:cTn>
                                            <p:tgtEl>
                                              <p:spTgt spid="64"/>
                                            </p:tgtEl>
                                            <p:attrNameLst>
                                              <p:attrName>style.visibility</p:attrName>
                                            </p:attrNameLst>
                                          </p:cBhvr>
                                          <p:to>
                                            <p:strVal val="visible"/>
                                          </p:to>
                                        </p:set>
                                        <p:anim calcmode="lin" valueType="num">
                                          <p:cBhvr>
                                            <p:cTn id="262" dur="500" fill="hold"/>
                                            <p:tgtEl>
                                              <p:spTgt spid="64"/>
                                            </p:tgtEl>
                                            <p:attrNameLst>
                                              <p:attrName>ppt_w</p:attrName>
                                            </p:attrNameLst>
                                          </p:cBhvr>
                                          <p:tavLst>
                                            <p:tav tm="0">
                                              <p:val>
                                                <p:fltVal val="0"/>
                                              </p:val>
                                            </p:tav>
                                            <p:tav tm="100000">
                                              <p:val>
                                                <p:strVal val="#ppt_w"/>
                                              </p:val>
                                            </p:tav>
                                          </p:tavLst>
                                        </p:anim>
                                        <p:anim calcmode="lin" valueType="num">
                                          <p:cBhvr>
                                            <p:cTn id="263" dur="500" fill="hold"/>
                                            <p:tgtEl>
                                              <p:spTgt spid="64"/>
                                            </p:tgtEl>
                                            <p:attrNameLst>
                                              <p:attrName>ppt_h</p:attrName>
                                            </p:attrNameLst>
                                          </p:cBhvr>
                                          <p:tavLst>
                                            <p:tav tm="0">
                                              <p:val>
                                                <p:fltVal val="0"/>
                                              </p:val>
                                            </p:tav>
                                            <p:tav tm="100000">
                                              <p:val>
                                                <p:strVal val="#ppt_h"/>
                                              </p:val>
                                            </p:tav>
                                          </p:tavLst>
                                        </p:anim>
                                        <p:animEffect transition="in" filter="fade">
                                          <p:cBhvr>
                                            <p:cTn id="264" dur="500"/>
                                            <p:tgtEl>
                                              <p:spTgt spid="64"/>
                                            </p:tgtEl>
                                          </p:cBhvr>
                                        </p:animEffect>
                                      </p:childTnLst>
                                    </p:cTn>
                                  </p:par>
                                  <p:par>
                                    <p:cTn id="265" presetID="53" presetClass="entr" presetSubtype="16" fill="hold" nodeType="withEffect">
                                      <p:stCondLst>
                                        <p:cond delay="750"/>
                                      </p:stCondLst>
                                      <p:childTnLst>
                                        <p:set>
                                          <p:cBhvr>
                                            <p:cTn id="266" dur="1" fill="hold">
                                              <p:stCondLst>
                                                <p:cond delay="0"/>
                                              </p:stCondLst>
                                            </p:cTn>
                                            <p:tgtEl>
                                              <p:spTgt spid="53"/>
                                            </p:tgtEl>
                                            <p:attrNameLst>
                                              <p:attrName>style.visibility</p:attrName>
                                            </p:attrNameLst>
                                          </p:cBhvr>
                                          <p:to>
                                            <p:strVal val="visible"/>
                                          </p:to>
                                        </p:set>
                                        <p:anim calcmode="lin" valueType="num">
                                          <p:cBhvr>
                                            <p:cTn id="267" dur="500" fill="hold"/>
                                            <p:tgtEl>
                                              <p:spTgt spid="53"/>
                                            </p:tgtEl>
                                            <p:attrNameLst>
                                              <p:attrName>ppt_w</p:attrName>
                                            </p:attrNameLst>
                                          </p:cBhvr>
                                          <p:tavLst>
                                            <p:tav tm="0">
                                              <p:val>
                                                <p:fltVal val="0"/>
                                              </p:val>
                                            </p:tav>
                                            <p:tav tm="100000">
                                              <p:val>
                                                <p:strVal val="#ppt_w"/>
                                              </p:val>
                                            </p:tav>
                                          </p:tavLst>
                                        </p:anim>
                                        <p:anim calcmode="lin" valueType="num">
                                          <p:cBhvr>
                                            <p:cTn id="268" dur="500" fill="hold"/>
                                            <p:tgtEl>
                                              <p:spTgt spid="53"/>
                                            </p:tgtEl>
                                            <p:attrNameLst>
                                              <p:attrName>ppt_h</p:attrName>
                                            </p:attrNameLst>
                                          </p:cBhvr>
                                          <p:tavLst>
                                            <p:tav tm="0">
                                              <p:val>
                                                <p:fltVal val="0"/>
                                              </p:val>
                                            </p:tav>
                                            <p:tav tm="100000">
                                              <p:val>
                                                <p:strVal val="#ppt_h"/>
                                              </p:val>
                                            </p:tav>
                                          </p:tavLst>
                                        </p:anim>
                                        <p:animEffect transition="in" filter="fade">
                                          <p:cBhvr>
                                            <p:cTn id="269" dur="500"/>
                                            <p:tgtEl>
                                              <p:spTgt spid="53"/>
                                            </p:tgtEl>
                                          </p:cBhvr>
                                        </p:animEffect>
                                      </p:childTnLst>
                                    </p:cTn>
                                  </p:par>
                                  <p:par>
                                    <p:cTn id="270" presetID="53" presetClass="entr" presetSubtype="16" fill="hold" nodeType="withEffect">
                                      <p:stCondLst>
                                        <p:cond delay="750"/>
                                      </p:stCondLst>
                                      <p:childTnLst>
                                        <p:set>
                                          <p:cBhvr>
                                            <p:cTn id="271" dur="1" fill="hold">
                                              <p:stCondLst>
                                                <p:cond delay="0"/>
                                              </p:stCondLst>
                                            </p:cTn>
                                            <p:tgtEl>
                                              <p:spTgt spid="50"/>
                                            </p:tgtEl>
                                            <p:attrNameLst>
                                              <p:attrName>style.visibility</p:attrName>
                                            </p:attrNameLst>
                                          </p:cBhvr>
                                          <p:to>
                                            <p:strVal val="visible"/>
                                          </p:to>
                                        </p:set>
                                        <p:anim calcmode="lin" valueType="num">
                                          <p:cBhvr>
                                            <p:cTn id="272" dur="500" fill="hold"/>
                                            <p:tgtEl>
                                              <p:spTgt spid="50"/>
                                            </p:tgtEl>
                                            <p:attrNameLst>
                                              <p:attrName>ppt_w</p:attrName>
                                            </p:attrNameLst>
                                          </p:cBhvr>
                                          <p:tavLst>
                                            <p:tav tm="0">
                                              <p:val>
                                                <p:fltVal val="0"/>
                                              </p:val>
                                            </p:tav>
                                            <p:tav tm="100000">
                                              <p:val>
                                                <p:strVal val="#ppt_w"/>
                                              </p:val>
                                            </p:tav>
                                          </p:tavLst>
                                        </p:anim>
                                        <p:anim calcmode="lin" valueType="num">
                                          <p:cBhvr>
                                            <p:cTn id="273" dur="500" fill="hold"/>
                                            <p:tgtEl>
                                              <p:spTgt spid="50"/>
                                            </p:tgtEl>
                                            <p:attrNameLst>
                                              <p:attrName>ppt_h</p:attrName>
                                            </p:attrNameLst>
                                          </p:cBhvr>
                                          <p:tavLst>
                                            <p:tav tm="0">
                                              <p:val>
                                                <p:fltVal val="0"/>
                                              </p:val>
                                            </p:tav>
                                            <p:tav tm="100000">
                                              <p:val>
                                                <p:strVal val="#ppt_h"/>
                                              </p:val>
                                            </p:tav>
                                          </p:tavLst>
                                        </p:anim>
                                        <p:animEffect transition="in" filter="fade">
                                          <p:cBhvr>
                                            <p:cTn id="274" dur="500"/>
                                            <p:tgtEl>
                                              <p:spTgt spid="50"/>
                                            </p:tgtEl>
                                          </p:cBhvr>
                                        </p:animEffect>
                                      </p:childTnLst>
                                    </p:cTn>
                                  </p:par>
                                  <p:par>
                                    <p:cTn id="275" presetID="10" presetClass="entr" presetSubtype="0" fill="hold" grpId="0" nodeType="withEffect">
                                      <p:stCondLst>
                                        <p:cond delay="2000"/>
                                      </p:stCondLst>
                                      <p:childTnLst>
                                        <p:set>
                                          <p:cBhvr>
                                            <p:cTn id="276" dur="1" fill="hold">
                                              <p:stCondLst>
                                                <p:cond delay="0"/>
                                              </p:stCondLst>
                                            </p:cTn>
                                            <p:tgtEl>
                                              <p:spTgt spid="76"/>
                                            </p:tgtEl>
                                            <p:attrNameLst>
                                              <p:attrName>style.visibility</p:attrName>
                                            </p:attrNameLst>
                                          </p:cBhvr>
                                          <p:to>
                                            <p:strVal val="visible"/>
                                          </p:to>
                                        </p:set>
                                        <p:animEffect transition="in" filter="fade">
                                          <p:cBhvr>
                                            <p:cTn id="277" dur="250"/>
                                            <p:tgtEl>
                                              <p:spTgt spid="76"/>
                                            </p:tgtEl>
                                          </p:cBhvr>
                                        </p:animEffect>
                                      </p:childTnLst>
                                    </p:cTn>
                                  </p:par>
                                  <p:par>
                                    <p:cTn id="278" presetID="42" presetClass="path" presetSubtype="0" decel="100000" fill="hold" grpId="1" nodeType="withEffect">
                                      <p:stCondLst>
                                        <p:cond delay="2000"/>
                                      </p:stCondLst>
                                      <p:childTnLst>
                                        <p:animMotion origin="layout" path="M 0.01666 -0.00046 L 3.75E-6 1.85185E-6 " pathEditMode="relative" rAng="0" ptsTypes="AA">
                                          <p:cBhvr>
                                            <p:cTn id="279" dur="500" fill="hold"/>
                                            <p:tgtEl>
                                              <p:spTgt spid="76"/>
                                            </p:tgtEl>
                                            <p:attrNameLst>
                                              <p:attrName>ppt_x</p:attrName>
                                              <p:attrName>ppt_y</p:attrName>
                                            </p:attrNameLst>
                                          </p:cBhvr>
                                          <p:rCtr x="-833" y="23"/>
                                        </p:animMotion>
                                      </p:childTnLst>
                                    </p:cTn>
                                  </p:par>
                                  <p:par>
                                    <p:cTn id="280" presetID="53" presetClass="entr" presetSubtype="16" fill="hold" nodeType="withEffect">
                                      <p:stCondLst>
                                        <p:cond delay="2500"/>
                                      </p:stCondLst>
                                      <p:childTnLst>
                                        <p:set>
                                          <p:cBhvr>
                                            <p:cTn id="281" dur="1" fill="hold">
                                              <p:stCondLst>
                                                <p:cond delay="0"/>
                                              </p:stCondLst>
                                            </p:cTn>
                                            <p:tgtEl>
                                              <p:spTgt spid="38"/>
                                            </p:tgtEl>
                                            <p:attrNameLst>
                                              <p:attrName>style.visibility</p:attrName>
                                            </p:attrNameLst>
                                          </p:cBhvr>
                                          <p:to>
                                            <p:strVal val="visible"/>
                                          </p:to>
                                        </p:set>
                                        <p:anim calcmode="lin" valueType="num">
                                          <p:cBhvr>
                                            <p:cTn id="282" dur="500" fill="hold"/>
                                            <p:tgtEl>
                                              <p:spTgt spid="38"/>
                                            </p:tgtEl>
                                            <p:attrNameLst>
                                              <p:attrName>ppt_w</p:attrName>
                                            </p:attrNameLst>
                                          </p:cBhvr>
                                          <p:tavLst>
                                            <p:tav tm="0">
                                              <p:val>
                                                <p:fltVal val="0"/>
                                              </p:val>
                                            </p:tav>
                                            <p:tav tm="100000">
                                              <p:val>
                                                <p:strVal val="#ppt_w"/>
                                              </p:val>
                                            </p:tav>
                                          </p:tavLst>
                                        </p:anim>
                                        <p:anim calcmode="lin" valueType="num">
                                          <p:cBhvr>
                                            <p:cTn id="283" dur="500" fill="hold"/>
                                            <p:tgtEl>
                                              <p:spTgt spid="38"/>
                                            </p:tgtEl>
                                            <p:attrNameLst>
                                              <p:attrName>ppt_h</p:attrName>
                                            </p:attrNameLst>
                                          </p:cBhvr>
                                          <p:tavLst>
                                            <p:tav tm="0">
                                              <p:val>
                                                <p:fltVal val="0"/>
                                              </p:val>
                                            </p:tav>
                                            <p:tav tm="100000">
                                              <p:val>
                                                <p:strVal val="#ppt_h"/>
                                              </p:val>
                                            </p:tav>
                                          </p:tavLst>
                                        </p:anim>
                                        <p:animEffect transition="in" filter="fade">
                                          <p:cBhvr>
                                            <p:cTn id="284" dur="500"/>
                                            <p:tgtEl>
                                              <p:spTgt spid="38"/>
                                            </p:tgtEl>
                                          </p:cBhvr>
                                        </p:animEffect>
                                      </p:childTnLst>
                                    </p:cTn>
                                  </p:par>
                                  <p:par>
                                    <p:cTn id="285" presetID="0" presetClass="path" presetSubtype="0" fill="hold" nodeType="withEffect">
                                      <p:stCondLst>
                                        <p:cond delay="3500"/>
                                      </p:stCondLst>
                                      <p:childTnLst>
                                        <p:animMotion origin="layout" path="M 5E-6 0.0007 L 0.01316 -0.0243 L 0.2043 -0.02291 " pathEditMode="relative" ptsTypes="AAA">
                                          <p:cBhvr>
                                            <p:cTn id="286" dur="2000" fill="hold"/>
                                            <p:tgtEl>
                                              <p:spTgt spid="38"/>
                                            </p:tgtEl>
                                            <p:attrNameLst>
                                              <p:attrName>ppt_x</p:attrName>
                                              <p:attrName>ppt_y</p:attrName>
                                            </p:attrNameLst>
                                          </p:cBhvr>
                                        </p:animMotion>
                                      </p:childTnLst>
                                    </p:cTn>
                                  </p:par>
                                  <p:par>
                                    <p:cTn id="287" presetID="53" presetClass="entr" presetSubtype="16" fill="hold" nodeType="withEffect">
                                      <p:stCondLst>
                                        <p:cond delay="2500"/>
                                      </p:stCondLst>
                                      <p:childTnLst>
                                        <p:set>
                                          <p:cBhvr>
                                            <p:cTn id="288" dur="1" fill="hold">
                                              <p:stCondLst>
                                                <p:cond delay="0"/>
                                              </p:stCondLst>
                                            </p:cTn>
                                            <p:tgtEl>
                                              <p:spTgt spid="41"/>
                                            </p:tgtEl>
                                            <p:attrNameLst>
                                              <p:attrName>style.visibility</p:attrName>
                                            </p:attrNameLst>
                                          </p:cBhvr>
                                          <p:to>
                                            <p:strVal val="visible"/>
                                          </p:to>
                                        </p:set>
                                        <p:anim calcmode="lin" valueType="num">
                                          <p:cBhvr>
                                            <p:cTn id="289" dur="500" fill="hold"/>
                                            <p:tgtEl>
                                              <p:spTgt spid="41"/>
                                            </p:tgtEl>
                                            <p:attrNameLst>
                                              <p:attrName>ppt_w</p:attrName>
                                            </p:attrNameLst>
                                          </p:cBhvr>
                                          <p:tavLst>
                                            <p:tav tm="0">
                                              <p:val>
                                                <p:fltVal val="0"/>
                                              </p:val>
                                            </p:tav>
                                            <p:tav tm="100000">
                                              <p:val>
                                                <p:strVal val="#ppt_w"/>
                                              </p:val>
                                            </p:tav>
                                          </p:tavLst>
                                        </p:anim>
                                        <p:anim calcmode="lin" valueType="num">
                                          <p:cBhvr>
                                            <p:cTn id="290" dur="500" fill="hold"/>
                                            <p:tgtEl>
                                              <p:spTgt spid="41"/>
                                            </p:tgtEl>
                                            <p:attrNameLst>
                                              <p:attrName>ppt_h</p:attrName>
                                            </p:attrNameLst>
                                          </p:cBhvr>
                                          <p:tavLst>
                                            <p:tav tm="0">
                                              <p:val>
                                                <p:fltVal val="0"/>
                                              </p:val>
                                            </p:tav>
                                            <p:tav tm="100000">
                                              <p:val>
                                                <p:strVal val="#ppt_h"/>
                                              </p:val>
                                            </p:tav>
                                          </p:tavLst>
                                        </p:anim>
                                        <p:animEffect transition="in" filter="fade">
                                          <p:cBhvr>
                                            <p:cTn id="291" dur="500"/>
                                            <p:tgtEl>
                                              <p:spTgt spid="41"/>
                                            </p:tgtEl>
                                          </p:cBhvr>
                                        </p:animEffect>
                                      </p:childTnLst>
                                    </p:cTn>
                                  </p:par>
                                  <p:par>
                                    <p:cTn id="292" presetID="0" presetClass="path" presetSubtype="0" fill="hold" nodeType="withEffect">
                                      <p:stCondLst>
                                        <p:cond delay="3500"/>
                                      </p:stCondLst>
                                      <p:childTnLst>
                                        <p:animMotion origin="layout" path="M 0.00026 -4.44444E-6 L 0.18268 0.0007 " pathEditMode="relative" ptsTypes="AA">
                                          <p:cBhvr>
                                            <p:cTn id="293" dur="2000" fill="hold"/>
                                            <p:tgtEl>
                                              <p:spTgt spid="41"/>
                                            </p:tgtEl>
                                            <p:attrNameLst>
                                              <p:attrName>ppt_x</p:attrName>
                                              <p:attrName>ppt_y</p:attrName>
                                            </p:attrNameLst>
                                          </p:cBhvr>
                                        </p:animMotion>
                                      </p:childTnLst>
                                    </p:cTn>
                                  </p:par>
                                  <p:par>
                                    <p:cTn id="294" presetID="53" presetClass="entr" presetSubtype="16" fill="hold" nodeType="withEffect">
                                      <p:stCondLst>
                                        <p:cond delay="2500"/>
                                      </p:stCondLst>
                                      <p:childTnLst>
                                        <p:set>
                                          <p:cBhvr>
                                            <p:cTn id="295" dur="1" fill="hold">
                                              <p:stCondLst>
                                                <p:cond delay="0"/>
                                              </p:stCondLst>
                                            </p:cTn>
                                            <p:tgtEl>
                                              <p:spTgt spid="44"/>
                                            </p:tgtEl>
                                            <p:attrNameLst>
                                              <p:attrName>style.visibility</p:attrName>
                                            </p:attrNameLst>
                                          </p:cBhvr>
                                          <p:to>
                                            <p:strVal val="visible"/>
                                          </p:to>
                                        </p:set>
                                        <p:anim calcmode="lin" valueType="num">
                                          <p:cBhvr>
                                            <p:cTn id="296" dur="500" fill="hold"/>
                                            <p:tgtEl>
                                              <p:spTgt spid="44"/>
                                            </p:tgtEl>
                                            <p:attrNameLst>
                                              <p:attrName>ppt_w</p:attrName>
                                            </p:attrNameLst>
                                          </p:cBhvr>
                                          <p:tavLst>
                                            <p:tav tm="0">
                                              <p:val>
                                                <p:fltVal val="0"/>
                                              </p:val>
                                            </p:tav>
                                            <p:tav tm="100000">
                                              <p:val>
                                                <p:strVal val="#ppt_w"/>
                                              </p:val>
                                            </p:tav>
                                          </p:tavLst>
                                        </p:anim>
                                        <p:anim calcmode="lin" valueType="num">
                                          <p:cBhvr>
                                            <p:cTn id="297" dur="500" fill="hold"/>
                                            <p:tgtEl>
                                              <p:spTgt spid="44"/>
                                            </p:tgtEl>
                                            <p:attrNameLst>
                                              <p:attrName>ppt_h</p:attrName>
                                            </p:attrNameLst>
                                          </p:cBhvr>
                                          <p:tavLst>
                                            <p:tav tm="0">
                                              <p:val>
                                                <p:fltVal val="0"/>
                                              </p:val>
                                            </p:tav>
                                            <p:tav tm="100000">
                                              <p:val>
                                                <p:strVal val="#ppt_h"/>
                                              </p:val>
                                            </p:tav>
                                          </p:tavLst>
                                        </p:anim>
                                        <p:animEffect transition="in" filter="fade">
                                          <p:cBhvr>
                                            <p:cTn id="298" dur="500"/>
                                            <p:tgtEl>
                                              <p:spTgt spid="44"/>
                                            </p:tgtEl>
                                          </p:cBhvr>
                                        </p:animEffect>
                                      </p:childTnLst>
                                    </p:cTn>
                                  </p:par>
                                  <p:par>
                                    <p:cTn id="299" presetID="0" presetClass="path" presetSubtype="0" fill="hold" nodeType="withEffect">
                                      <p:stCondLst>
                                        <p:cond delay="3500"/>
                                      </p:stCondLst>
                                      <p:childTnLst>
                                        <p:animMotion origin="layout" path="M 0.0004 -0.00024 L 0.0129 0.02338 L 0.2043 0.02407 " pathEditMode="relative" ptsTypes="AAA">
                                          <p:cBhvr>
                                            <p:cTn id="300" dur="2000" fill="hold"/>
                                            <p:tgtEl>
                                              <p:spTgt spid="44"/>
                                            </p:tgtEl>
                                            <p:attrNameLst>
                                              <p:attrName>ppt_x</p:attrName>
                                              <p:attrName>ppt_y</p:attrName>
                                            </p:attrNameLst>
                                          </p:cBhvr>
                                        </p:animMotion>
                                      </p:childTnLst>
                                    </p:cTn>
                                  </p:par>
                                  <p:par>
                                    <p:cTn id="301" presetID="22" presetClass="entr" presetSubtype="8" fill="hold" nodeType="withEffect">
                                      <p:stCondLst>
                                        <p:cond delay="3000"/>
                                      </p:stCondLst>
                                      <p:childTnLst>
                                        <p:set>
                                          <p:cBhvr>
                                            <p:cTn id="302" dur="1" fill="hold">
                                              <p:stCondLst>
                                                <p:cond delay="0"/>
                                              </p:stCondLst>
                                            </p:cTn>
                                            <p:tgtEl>
                                              <p:spTgt spid="34"/>
                                            </p:tgtEl>
                                            <p:attrNameLst>
                                              <p:attrName>style.visibility</p:attrName>
                                            </p:attrNameLst>
                                          </p:cBhvr>
                                          <p:to>
                                            <p:strVal val="visible"/>
                                          </p:to>
                                        </p:set>
                                        <p:animEffect transition="in" filter="wipe(left)">
                                          <p:cBhvr>
                                            <p:cTn id="303"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animBg="1"/>
          <p:bldP spid="7" grpId="0" animBg="1"/>
          <p:bldP spid="9" grpId="0"/>
          <p:bldP spid="9" grpId="1"/>
          <p:bldP spid="12" grpId="0" animBg="1"/>
          <p:bldP spid="12" grpId="1" animBg="1"/>
          <p:bldP spid="25" grpId="0" animBg="1"/>
          <p:bldP spid="25" grpId="1" animBg="1"/>
          <p:bldP spid="26" grpId="0" animBg="1"/>
          <p:bldP spid="76" grpId="0"/>
          <p:bldP spid="76" grpId="1"/>
          <p:bldP spid="93" grpId="0"/>
          <p:bldP spid="93" grpId="1"/>
          <p:bldP spid="2" grpId="0"/>
          <p:bldP spid="2" grpId="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200" fill="hold"/>
                                            <p:tgtEl>
                                              <p:spTgt spid="16"/>
                                            </p:tgtEl>
                                            <p:attrNameLst>
                                              <p:attrName>ppt_w</p:attrName>
                                            </p:attrNameLst>
                                          </p:cBhvr>
                                          <p:tavLst>
                                            <p:tav tm="0">
                                              <p:val>
                                                <p:fltVal val="0"/>
                                              </p:val>
                                            </p:tav>
                                            <p:tav tm="100000">
                                              <p:val>
                                                <p:strVal val="#ppt_w"/>
                                              </p:val>
                                            </p:tav>
                                          </p:tavLst>
                                        </p:anim>
                                        <p:anim calcmode="lin" valueType="num">
                                          <p:cBhvr>
                                            <p:cTn id="8" dur="200" fill="hold"/>
                                            <p:tgtEl>
                                              <p:spTgt spid="16"/>
                                            </p:tgtEl>
                                            <p:attrNameLst>
                                              <p:attrName>ppt_h</p:attrName>
                                            </p:attrNameLst>
                                          </p:cBhvr>
                                          <p:tavLst>
                                            <p:tav tm="0">
                                              <p:val>
                                                <p:fltVal val="0"/>
                                              </p:val>
                                            </p:tav>
                                            <p:tav tm="100000">
                                              <p:val>
                                                <p:strVal val="#ppt_h"/>
                                              </p:val>
                                            </p:tav>
                                          </p:tavLst>
                                        </p:anim>
                                      </p:childTnLst>
                                    </p:cTn>
                                  </p:par>
                                  <p:par>
                                    <p:cTn id="9" presetID="6" presetClass="emph" presetSubtype="0" fill="hold" nodeType="withEffect">
                                      <p:stCondLst>
                                        <p:cond delay="0"/>
                                      </p:stCondLst>
                                      <p:childTnLst>
                                        <p:animScale>
                                          <p:cBhvr>
                                            <p:cTn id="10" dur="1000" fill="hold"/>
                                            <p:tgtEl>
                                              <p:spTgt spid="16"/>
                                            </p:tgtEl>
                                          </p:cBhvr>
                                          <p:by x="110000" y="110000"/>
                                        </p:animScale>
                                      </p:childTnLst>
                                    </p:cTn>
                                  </p:par>
                                  <p:par>
                                    <p:cTn id="11" presetID="6" presetClass="emph" presetSubtype="0" accel="50000" decel="50000" fill="hold" nodeType="withEffect">
                                      <p:stCondLst>
                                        <p:cond delay="0"/>
                                      </p:stCondLst>
                                      <p:childTnLst>
                                        <p:animScale>
                                          <p:cBhvr>
                                            <p:cTn id="12" dur="250" fill="hold"/>
                                            <p:tgtEl>
                                              <p:spTgt spid="16"/>
                                            </p:tgtEl>
                                          </p:cBhvr>
                                          <p:by x="91000" y="91000"/>
                                        </p:animScale>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250"/>
                                            <p:tgtEl>
                                              <p:spTgt spid="5"/>
                                            </p:tgtEl>
                                          </p:cBhvr>
                                        </p:animEffect>
                                      </p:childTnLst>
                                    </p:cTn>
                                  </p:par>
                                  <p:par>
                                    <p:cTn id="16" presetID="42" presetClass="path" presetSubtype="0" decel="100000" fill="hold" grpId="1" nodeType="withEffect">
                                      <p:stCondLst>
                                        <p:cond delay="0"/>
                                      </p:stCondLst>
                                      <p:childTnLst>
                                        <p:animMotion origin="layout" path="M -3.75E-6 -0.03472 L -3.75E-6 1.85185E-6 " pathEditMode="relative" rAng="0" ptsTypes="AA">
                                          <p:cBhvr>
                                            <p:cTn id="17" dur="500" fill="hold"/>
                                            <p:tgtEl>
                                              <p:spTgt spid="5"/>
                                            </p:tgtEl>
                                            <p:attrNameLst>
                                              <p:attrName>ppt_x</p:attrName>
                                              <p:attrName>ppt_y</p:attrName>
                                            </p:attrNameLst>
                                          </p:cBhvr>
                                          <p:rCtr x="0" y="1736"/>
                                        </p:animMotion>
                                      </p:childTnLst>
                                    </p:cTn>
                                  </p:par>
                                  <p:par>
                                    <p:cTn id="18" presetID="10" presetClass="entr" presetSubtype="0"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250"/>
                                            <p:tgtEl>
                                              <p:spTgt spid="9"/>
                                            </p:tgtEl>
                                          </p:cBhvr>
                                        </p:animEffect>
                                      </p:childTnLst>
                                    </p:cTn>
                                  </p:par>
                                  <p:par>
                                    <p:cTn id="21" presetID="42" presetClass="path" presetSubtype="0" decel="100000" fill="hold" grpId="1" nodeType="withEffect">
                                      <p:stCondLst>
                                        <p:cond delay="0"/>
                                      </p:stCondLst>
                                      <p:childTnLst>
                                        <p:animMotion origin="layout" path="M -3.75E-6 -0.03472 L -3.75E-6 1.85185E-6 " pathEditMode="relative" rAng="0" ptsTypes="AA">
                                          <p:cBhvr>
                                            <p:cTn id="22" dur="500" fill="hold"/>
                                            <p:tgtEl>
                                              <p:spTgt spid="9"/>
                                            </p:tgtEl>
                                            <p:attrNameLst>
                                              <p:attrName>ppt_x</p:attrName>
                                              <p:attrName>ppt_y</p:attrName>
                                            </p:attrNameLst>
                                          </p:cBhvr>
                                          <p:rCtr x="0" y="1736"/>
                                        </p:animMotion>
                                      </p:childTnLst>
                                    </p:cTn>
                                  </p:par>
                                  <p:par>
                                    <p:cTn id="23" presetID="23" presetClass="entr" presetSubtype="16" fill="hold" nodeType="withEffect">
                                      <p:stCondLst>
                                        <p:cond delay="1000"/>
                                      </p:stCondLst>
                                      <p:childTnLst>
                                        <p:set>
                                          <p:cBhvr>
                                            <p:cTn id="24" dur="1" fill="hold">
                                              <p:stCondLst>
                                                <p:cond delay="0"/>
                                              </p:stCondLst>
                                            </p:cTn>
                                            <p:tgtEl>
                                              <p:spTgt spid="101"/>
                                            </p:tgtEl>
                                            <p:attrNameLst>
                                              <p:attrName>style.visibility</p:attrName>
                                            </p:attrNameLst>
                                          </p:cBhvr>
                                          <p:to>
                                            <p:strVal val="visible"/>
                                          </p:to>
                                        </p:set>
                                        <p:anim calcmode="lin" valueType="num">
                                          <p:cBhvr>
                                            <p:cTn id="25" dur="200" fill="hold"/>
                                            <p:tgtEl>
                                              <p:spTgt spid="101"/>
                                            </p:tgtEl>
                                            <p:attrNameLst>
                                              <p:attrName>ppt_w</p:attrName>
                                            </p:attrNameLst>
                                          </p:cBhvr>
                                          <p:tavLst>
                                            <p:tav tm="0">
                                              <p:val>
                                                <p:fltVal val="0"/>
                                              </p:val>
                                            </p:tav>
                                            <p:tav tm="100000">
                                              <p:val>
                                                <p:strVal val="#ppt_w"/>
                                              </p:val>
                                            </p:tav>
                                          </p:tavLst>
                                        </p:anim>
                                        <p:anim calcmode="lin" valueType="num">
                                          <p:cBhvr>
                                            <p:cTn id="26" dur="200" fill="hold"/>
                                            <p:tgtEl>
                                              <p:spTgt spid="101"/>
                                            </p:tgtEl>
                                            <p:attrNameLst>
                                              <p:attrName>ppt_h</p:attrName>
                                            </p:attrNameLst>
                                          </p:cBhvr>
                                          <p:tavLst>
                                            <p:tav tm="0">
                                              <p:val>
                                                <p:fltVal val="0"/>
                                              </p:val>
                                            </p:tav>
                                            <p:tav tm="100000">
                                              <p:val>
                                                <p:strVal val="#ppt_h"/>
                                              </p:val>
                                            </p:tav>
                                          </p:tavLst>
                                        </p:anim>
                                      </p:childTnLst>
                                    </p:cTn>
                                  </p:par>
                                  <p:par>
                                    <p:cTn id="27" presetID="6" presetClass="emph" presetSubtype="0" fill="hold" nodeType="withEffect">
                                      <p:stCondLst>
                                        <p:cond delay="1000"/>
                                      </p:stCondLst>
                                      <p:childTnLst>
                                        <p:animScale>
                                          <p:cBhvr>
                                            <p:cTn id="28" dur="1000" fill="hold"/>
                                            <p:tgtEl>
                                              <p:spTgt spid="101"/>
                                            </p:tgtEl>
                                          </p:cBhvr>
                                          <p:by x="110000" y="110000"/>
                                        </p:animScale>
                                      </p:childTnLst>
                                    </p:cTn>
                                  </p:par>
                                  <p:par>
                                    <p:cTn id="29" presetID="6" presetClass="emph" presetSubtype="0" accel="50000" decel="50000" fill="hold" nodeType="withEffect">
                                      <p:stCondLst>
                                        <p:cond delay="1000"/>
                                      </p:stCondLst>
                                      <p:childTnLst>
                                        <p:animScale>
                                          <p:cBhvr>
                                            <p:cTn id="30" dur="250" fill="hold"/>
                                            <p:tgtEl>
                                              <p:spTgt spid="101"/>
                                            </p:tgtEl>
                                          </p:cBhvr>
                                          <p:by x="91000" y="91000"/>
                                        </p:animScale>
                                      </p:childTnLst>
                                    </p:cTn>
                                  </p:par>
                                  <p:par>
                                    <p:cTn id="31" presetID="10" presetClass="entr" presetSubtype="0" fill="hold" nodeType="withEffect">
                                      <p:stCondLst>
                                        <p:cond delay="1500"/>
                                      </p:stCondLst>
                                      <p:childTnLst>
                                        <p:set>
                                          <p:cBhvr>
                                            <p:cTn id="32" dur="1" fill="hold">
                                              <p:stCondLst>
                                                <p:cond delay="0"/>
                                              </p:stCondLst>
                                            </p:cTn>
                                            <p:tgtEl>
                                              <p:spTgt spid="19"/>
                                            </p:tgtEl>
                                            <p:attrNameLst>
                                              <p:attrName>style.visibility</p:attrName>
                                            </p:attrNameLst>
                                          </p:cBhvr>
                                          <p:to>
                                            <p:strVal val="visible"/>
                                          </p:to>
                                        </p:set>
                                        <p:animEffect transition="in" filter="fade">
                                          <p:cBhvr>
                                            <p:cTn id="33" dur="250"/>
                                            <p:tgtEl>
                                              <p:spTgt spid="19"/>
                                            </p:tgtEl>
                                          </p:cBhvr>
                                        </p:animEffect>
                                      </p:childTnLst>
                                    </p:cTn>
                                  </p:par>
                                  <p:par>
                                    <p:cTn id="34" presetID="42" presetClass="path" presetSubtype="0" decel="100000" fill="hold" nodeType="withEffect">
                                      <p:stCondLst>
                                        <p:cond delay="1500"/>
                                      </p:stCondLst>
                                      <p:childTnLst>
                                        <p:animMotion origin="layout" path="M 0.03867 0.09653 L 1.875E-6 -7.40741E-7 " pathEditMode="relative" rAng="0" ptsTypes="AA">
                                          <p:cBhvr>
                                            <p:cTn id="35" dur="500" fill="hold"/>
                                            <p:tgtEl>
                                              <p:spTgt spid="19"/>
                                            </p:tgtEl>
                                            <p:attrNameLst>
                                              <p:attrName>ppt_x</p:attrName>
                                              <p:attrName>ppt_y</p:attrName>
                                            </p:attrNameLst>
                                          </p:cBhvr>
                                          <p:rCtr x="-1992" y="-4838"/>
                                        </p:animMotion>
                                      </p:childTnLst>
                                    </p:cTn>
                                  </p:par>
                                  <p:par>
                                    <p:cTn id="36" presetID="10" presetClass="entr" presetSubtype="0" fill="hold" nodeType="withEffect">
                                      <p:stCondLst>
                                        <p:cond delay="1500"/>
                                      </p:stCondLst>
                                      <p:childTnLst>
                                        <p:set>
                                          <p:cBhvr>
                                            <p:cTn id="37" dur="1" fill="hold">
                                              <p:stCondLst>
                                                <p:cond delay="0"/>
                                              </p:stCondLst>
                                            </p:cTn>
                                            <p:tgtEl>
                                              <p:spTgt spid="24"/>
                                            </p:tgtEl>
                                            <p:attrNameLst>
                                              <p:attrName>style.visibility</p:attrName>
                                            </p:attrNameLst>
                                          </p:cBhvr>
                                          <p:to>
                                            <p:strVal val="visible"/>
                                          </p:to>
                                        </p:set>
                                        <p:animEffect transition="in" filter="fade">
                                          <p:cBhvr>
                                            <p:cTn id="38" dur="250"/>
                                            <p:tgtEl>
                                              <p:spTgt spid="24"/>
                                            </p:tgtEl>
                                          </p:cBhvr>
                                        </p:animEffect>
                                      </p:childTnLst>
                                    </p:cTn>
                                  </p:par>
                                  <p:par>
                                    <p:cTn id="39" presetID="42" presetClass="path" presetSubtype="0" decel="100000" fill="hold" nodeType="withEffect">
                                      <p:stCondLst>
                                        <p:cond delay="1500"/>
                                      </p:stCondLst>
                                      <p:childTnLst>
                                        <p:animMotion origin="layout" path="M 0.05326 -4.81481E-6 L -3.54167E-6 -4.81481E-6 " pathEditMode="relative" rAng="0" ptsTypes="AA">
                                          <p:cBhvr>
                                            <p:cTn id="40" dur="500" fill="hold"/>
                                            <p:tgtEl>
                                              <p:spTgt spid="24"/>
                                            </p:tgtEl>
                                            <p:attrNameLst>
                                              <p:attrName>ppt_x</p:attrName>
                                              <p:attrName>ppt_y</p:attrName>
                                            </p:attrNameLst>
                                          </p:cBhvr>
                                          <p:rCtr x="-2669" y="0"/>
                                        </p:animMotion>
                                      </p:childTnLst>
                                    </p:cTn>
                                  </p:par>
                                  <p:par>
                                    <p:cTn id="41" presetID="10" presetClass="entr" presetSubtype="0" fill="hold" nodeType="withEffect">
                                      <p:stCondLst>
                                        <p:cond delay="1500"/>
                                      </p:stCondLst>
                                      <p:childTnLst>
                                        <p:set>
                                          <p:cBhvr>
                                            <p:cTn id="42" dur="1" fill="hold">
                                              <p:stCondLst>
                                                <p:cond delay="0"/>
                                              </p:stCondLst>
                                            </p:cTn>
                                            <p:tgtEl>
                                              <p:spTgt spid="21"/>
                                            </p:tgtEl>
                                            <p:attrNameLst>
                                              <p:attrName>style.visibility</p:attrName>
                                            </p:attrNameLst>
                                          </p:cBhvr>
                                          <p:to>
                                            <p:strVal val="visible"/>
                                          </p:to>
                                        </p:set>
                                        <p:animEffect transition="in" filter="fade">
                                          <p:cBhvr>
                                            <p:cTn id="43" dur="250"/>
                                            <p:tgtEl>
                                              <p:spTgt spid="21"/>
                                            </p:tgtEl>
                                          </p:cBhvr>
                                        </p:animEffect>
                                      </p:childTnLst>
                                    </p:cTn>
                                  </p:par>
                                  <p:par>
                                    <p:cTn id="44" presetID="42" presetClass="path" presetSubtype="0" decel="100000" fill="hold" nodeType="withEffect">
                                      <p:stCondLst>
                                        <p:cond delay="1500"/>
                                      </p:stCondLst>
                                      <p:childTnLst>
                                        <p:animMotion origin="layout" path="M 0.03229 -0.09792 L 1.66667E-6 4.81481E-6 " pathEditMode="relative" rAng="0" ptsTypes="AA">
                                          <p:cBhvr>
                                            <p:cTn id="45" dur="500" fill="hold"/>
                                            <p:tgtEl>
                                              <p:spTgt spid="21"/>
                                            </p:tgtEl>
                                            <p:attrNameLst>
                                              <p:attrName>ppt_x</p:attrName>
                                              <p:attrName>ppt_y</p:attrName>
                                            </p:attrNameLst>
                                          </p:cBhvr>
                                          <p:rCtr x="-1458" y="4583"/>
                                        </p:animMotion>
                                      </p:childTnLst>
                                    </p:cTn>
                                  </p:par>
                                  <p:par>
                                    <p:cTn id="46" presetID="10" presetClass="entr" presetSubtype="0" fill="hold" nodeType="withEffect">
                                      <p:stCondLst>
                                        <p:cond delay="1500"/>
                                      </p:stCondLst>
                                      <p:childTnLst>
                                        <p:set>
                                          <p:cBhvr>
                                            <p:cTn id="47" dur="1" fill="hold">
                                              <p:stCondLst>
                                                <p:cond delay="0"/>
                                              </p:stCondLst>
                                            </p:cTn>
                                            <p:tgtEl>
                                              <p:spTgt spid="22"/>
                                            </p:tgtEl>
                                            <p:attrNameLst>
                                              <p:attrName>style.visibility</p:attrName>
                                            </p:attrNameLst>
                                          </p:cBhvr>
                                          <p:to>
                                            <p:strVal val="visible"/>
                                          </p:to>
                                        </p:set>
                                        <p:animEffect transition="in" filter="fade">
                                          <p:cBhvr>
                                            <p:cTn id="48" dur="250"/>
                                            <p:tgtEl>
                                              <p:spTgt spid="22"/>
                                            </p:tgtEl>
                                          </p:cBhvr>
                                        </p:animEffect>
                                      </p:childTnLst>
                                    </p:cTn>
                                  </p:par>
                                  <p:par>
                                    <p:cTn id="49" presetID="42" presetClass="path" presetSubtype="0" decel="100000" fill="hold" nodeType="withEffect">
                                      <p:stCondLst>
                                        <p:cond delay="1500"/>
                                      </p:stCondLst>
                                      <p:childTnLst>
                                        <p:animMotion origin="layout" path="M -0.02956 -0.09051 L -2.08333E-6 4.81481E-6 " pathEditMode="relative" rAng="0" ptsTypes="AA">
                                          <p:cBhvr>
                                            <p:cTn id="50" dur="500" fill="hold"/>
                                            <p:tgtEl>
                                              <p:spTgt spid="22"/>
                                            </p:tgtEl>
                                            <p:attrNameLst>
                                              <p:attrName>ppt_x</p:attrName>
                                              <p:attrName>ppt_y</p:attrName>
                                            </p:attrNameLst>
                                          </p:cBhvr>
                                          <p:rCtr x="1471" y="4514"/>
                                        </p:animMotion>
                                      </p:childTnLst>
                                    </p:cTn>
                                  </p:par>
                                  <p:par>
                                    <p:cTn id="51" presetID="10" presetClass="entr" presetSubtype="0" fill="hold" nodeType="withEffect">
                                      <p:stCondLst>
                                        <p:cond delay="1500"/>
                                      </p:stCondLst>
                                      <p:childTnLst>
                                        <p:set>
                                          <p:cBhvr>
                                            <p:cTn id="52" dur="1" fill="hold">
                                              <p:stCondLst>
                                                <p:cond delay="0"/>
                                              </p:stCondLst>
                                            </p:cTn>
                                            <p:tgtEl>
                                              <p:spTgt spid="23"/>
                                            </p:tgtEl>
                                            <p:attrNameLst>
                                              <p:attrName>style.visibility</p:attrName>
                                            </p:attrNameLst>
                                          </p:cBhvr>
                                          <p:to>
                                            <p:strVal val="visible"/>
                                          </p:to>
                                        </p:set>
                                        <p:animEffect transition="in" filter="fade">
                                          <p:cBhvr>
                                            <p:cTn id="53" dur="250"/>
                                            <p:tgtEl>
                                              <p:spTgt spid="23"/>
                                            </p:tgtEl>
                                          </p:cBhvr>
                                        </p:animEffect>
                                      </p:childTnLst>
                                    </p:cTn>
                                  </p:par>
                                  <p:par>
                                    <p:cTn id="54" presetID="42" presetClass="path" presetSubtype="0" decel="100000" fill="hold" nodeType="withEffect">
                                      <p:stCondLst>
                                        <p:cond delay="1500"/>
                                      </p:stCondLst>
                                      <p:childTnLst>
                                        <p:animMotion origin="layout" path="M -0.06289 0.00416 L -6.25E-7 -1.85185E-6 " pathEditMode="relative" rAng="0" ptsTypes="AA">
                                          <p:cBhvr>
                                            <p:cTn id="55" dur="500" fill="hold"/>
                                            <p:tgtEl>
                                              <p:spTgt spid="23"/>
                                            </p:tgtEl>
                                            <p:attrNameLst>
                                              <p:attrName>ppt_x</p:attrName>
                                              <p:attrName>ppt_y</p:attrName>
                                            </p:attrNameLst>
                                          </p:cBhvr>
                                          <p:rCtr x="3151" y="301"/>
                                        </p:animMotion>
                                      </p:childTnLst>
                                    </p:cTn>
                                  </p:par>
                                  <p:par>
                                    <p:cTn id="56" presetID="10" presetClass="entr" presetSubtype="0" fill="hold" nodeType="withEffect">
                                      <p:stCondLst>
                                        <p:cond delay="1500"/>
                                      </p:stCondLst>
                                      <p:childTnLst>
                                        <p:set>
                                          <p:cBhvr>
                                            <p:cTn id="57" dur="1" fill="hold">
                                              <p:stCondLst>
                                                <p:cond delay="0"/>
                                              </p:stCondLst>
                                            </p:cTn>
                                            <p:tgtEl>
                                              <p:spTgt spid="20"/>
                                            </p:tgtEl>
                                            <p:attrNameLst>
                                              <p:attrName>style.visibility</p:attrName>
                                            </p:attrNameLst>
                                          </p:cBhvr>
                                          <p:to>
                                            <p:strVal val="visible"/>
                                          </p:to>
                                        </p:set>
                                        <p:animEffect transition="in" filter="fade">
                                          <p:cBhvr>
                                            <p:cTn id="58" dur="250"/>
                                            <p:tgtEl>
                                              <p:spTgt spid="20"/>
                                            </p:tgtEl>
                                          </p:cBhvr>
                                        </p:animEffect>
                                      </p:childTnLst>
                                    </p:cTn>
                                  </p:par>
                                  <p:par>
                                    <p:cTn id="59" presetID="42" presetClass="path" presetSubtype="0" decel="100000" fill="hold" nodeType="withEffect">
                                      <p:stCondLst>
                                        <p:cond delay="1500"/>
                                      </p:stCondLst>
                                      <p:childTnLst>
                                        <p:animMotion origin="layout" path="M -0.02631 0.10301 L -2.08333E-6 7.40741E-7 " pathEditMode="relative" rAng="0" ptsTypes="AA">
                                          <p:cBhvr>
                                            <p:cTn id="60" dur="500" fill="hold"/>
                                            <p:tgtEl>
                                              <p:spTgt spid="20"/>
                                            </p:tgtEl>
                                            <p:attrNameLst>
                                              <p:attrName>ppt_x</p:attrName>
                                              <p:attrName>ppt_y</p:attrName>
                                            </p:attrNameLst>
                                          </p:cBhvr>
                                          <p:rCtr x="1185" y="-5532"/>
                                        </p:animMotion>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2"/>
                                            </p:tgtEl>
                                            <p:attrNameLst>
                                              <p:attrName>style.visibility</p:attrName>
                                            </p:attrNameLst>
                                          </p:cBhvr>
                                          <p:to>
                                            <p:strVal val="visible"/>
                                          </p:to>
                                        </p:set>
                                        <p:animEffect transition="in" filter="fade">
                                          <p:cBhvr>
                                            <p:cTn id="65" dur="250"/>
                                            <p:tgtEl>
                                              <p:spTgt spid="2"/>
                                            </p:tgtEl>
                                          </p:cBhvr>
                                        </p:animEffect>
                                      </p:childTnLst>
                                    </p:cTn>
                                  </p:par>
                                  <p:par>
                                    <p:cTn id="66" presetID="42" presetClass="path" presetSubtype="0" decel="100000" fill="hold" grpId="1" nodeType="withEffect">
                                      <p:stCondLst>
                                        <p:cond delay="0"/>
                                      </p:stCondLst>
                                      <p:childTnLst>
                                        <p:animMotion origin="layout" path="M -2.91667E-6 -0.03472 L -2.91667E-6 -7.40741E-7 " pathEditMode="relative" rAng="0" ptsTypes="AA">
                                          <p:cBhvr>
                                            <p:cTn id="67" dur="500" fill="hold"/>
                                            <p:tgtEl>
                                              <p:spTgt spid="2"/>
                                            </p:tgtEl>
                                            <p:attrNameLst>
                                              <p:attrName>ppt_x</p:attrName>
                                              <p:attrName>ppt_y</p:attrName>
                                            </p:attrNameLst>
                                          </p:cBhvr>
                                          <p:rCtr x="0" y="1736"/>
                                        </p:animMotion>
                                      </p:childTnLst>
                                    </p:cTn>
                                  </p:par>
                                </p:childTnLst>
                              </p:cTn>
                            </p:par>
                            <p:par>
                              <p:cTn id="68" fill="hold">
                                <p:stCondLst>
                                  <p:cond delay="500"/>
                                </p:stCondLst>
                                <p:childTnLst>
                                  <p:par>
                                    <p:cTn id="69" presetID="10" presetClass="entr" presetSubtype="0" fill="hold" grpId="0" nodeType="afterEffect">
                                      <p:stCondLst>
                                        <p:cond delay="0"/>
                                      </p:stCondLst>
                                      <p:childTnLst>
                                        <p:set>
                                          <p:cBhvr>
                                            <p:cTn id="70" dur="1" fill="hold">
                                              <p:stCondLst>
                                                <p:cond delay="0"/>
                                              </p:stCondLst>
                                            </p:cTn>
                                            <p:tgtEl>
                                              <p:spTgt spid="12"/>
                                            </p:tgtEl>
                                            <p:attrNameLst>
                                              <p:attrName>style.visibility</p:attrName>
                                            </p:attrNameLst>
                                          </p:cBhvr>
                                          <p:to>
                                            <p:strVal val="visible"/>
                                          </p:to>
                                        </p:set>
                                        <p:animEffect transition="in" filter="fade">
                                          <p:cBhvr>
                                            <p:cTn id="71" dur="250"/>
                                            <p:tgtEl>
                                              <p:spTgt spid="12"/>
                                            </p:tgtEl>
                                          </p:cBhvr>
                                        </p:animEffect>
                                      </p:childTnLst>
                                    </p:cTn>
                                  </p:par>
                                  <p:par>
                                    <p:cTn id="72" presetID="42" presetClass="path" presetSubtype="0" decel="100000" fill="hold" grpId="1" nodeType="withEffect">
                                      <p:stCondLst>
                                        <p:cond delay="0"/>
                                      </p:stCondLst>
                                      <p:childTnLst>
                                        <p:animMotion origin="layout" path="M 0.01666 -0.00046 L 4.58333E-6 -2.59259E-6 " pathEditMode="relative" rAng="0" ptsTypes="AA">
                                          <p:cBhvr>
                                            <p:cTn id="73" dur="500" fill="hold"/>
                                            <p:tgtEl>
                                              <p:spTgt spid="12"/>
                                            </p:tgtEl>
                                            <p:attrNameLst>
                                              <p:attrName>ppt_x</p:attrName>
                                              <p:attrName>ppt_y</p:attrName>
                                            </p:attrNameLst>
                                          </p:cBhvr>
                                          <p:rCtr x="-833" y="23"/>
                                        </p:animMotion>
                                      </p:childTnLst>
                                    </p:cTn>
                                  </p:par>
                                  <p:par>
                                    <p:cTn id="74" presetID="22" presetClass="entr" presetSubtype="2" fill="hold" grpId="0" nodeType="withEffect">
                                      <p:stCondLst>
                                        <p:cond delay="0"/>
                                      </p:stCondLst>
                                      <p:childTnLst>
                                        <p:set>
                                          <p:cBhvr>
                                            <p:cTn id="75" dur="1" fill="hold">
                                              <p:stCondLst>
                                                <p:cond delay="0"/>
                                              </p:stCondLst>
                                            </p:cTn>
                                            <p:tgtEl>
                                              <p:spTgt spid="7"/>
                                            </p:tgtEl>
                                            <p:attrNameLst>
                                              <p:attrName>style.visibility</p:attrName>
                                            </p:attrNameLst>
                                          </p:cBhvr>
                                          <p:to>
                                            <p:strVal val="visible"/>
                                          </p:to>
                                        </p:set>
                                        <p:animEffect transition="in" filter="wipe(right)">
                                          <p:cBhvr>
                                            <p:cTn id="76" dur="500"/>
                                            <p:tgtEl>
                                              <p:spTgt spid="7"/>
                                            </p:tgtEl>
                                          </p:cBhvr>
                                        </p:animEffect>
                                      </p:childTnLst>
                                    </p:cTn>
                                  </p:par>
                                  <p:par>
                                    <p:cTn id="77" presetID="22" presetClass="entr" presetSubtype="1" fill="hold" grpId="0" nodeType="withEffect">
                                      <p:stCondLst>
                                        <p:cond delay="0"/>
                                      </p:stCondLst>
                                      <p:childTnLst>
                                        <p:set>
                                          <p:cBhvr>
                                            <p:cTn id="78" dur="1" fill="hold">
                                              <p:stCondLst>
                                                <p:cond delay="0"/>
                                              </p:stCondLst>
                                            </p:cTn>
                                            <p:tgtEl>
                                              <p:spTgt spid="26"/>
                                            </p:tgtEl>
                                            <p:attrNameLst>
                                              <p:attrName>style.visibility</p:attrName>
                                            </p:attrNameLst>
                                          </p:cBhvr>
                                          <p:to>
                                            <p:strVal val="visible"/>
                                          </p:to>
                                        </p:set>
                                        <p:animEffect transition="in" filter="wipe(up)">
                                          <p:cBhvr>
                                            <p:cTn id="79" dur="500"/>
                                            <p:tgtEl>
                                              <p:spTgt spid="26"/>
                                            </p:tgtEl>
                                          </p:cBhvr>
                                        </p:animEffect>
                                      </p:childTnLst>
                                    </p:cTn>
                                  </p:par>
                                  <p:par>
                                    <p:cTn id="80" presetID="53" presetClass="entr" presetSubtype="16" fill="hold" nodeType="withEffect">
                                      <p:stCondLst>
                                        <p:cond delay="250"/>
                                      </p:stCondLst>
                                      <p:childTnLst>
                                        <p:set>
                                          <p:cBhvr>
                                            <p:cTn id="81" dur="1" fill="hold">
                                              <p:stCondLst>
                                                <p:cond delay="0"/>
                                              </p:stCondLst>
                                            </p:cTn>
                                            <p:tgtEl>
                                              <p:spTgt spid="98"/>
                                            </p:tgtEl>
                                            <p:attrNameLst>
                                              <p:attrName>style.visibility</p:attrName>
                                            </p:attrNameLst>
                                          </p:cBhvr>
                                          <p:to>
                                            <p:strVal val="visible"/>
                                          </p:to>
                                        </p:set>
                                        <p:anim calcmode="lin" valueType="num">
                                          <p:cBhvr>
                                            <p:cTn id="82" dur="500" fill="hold"/>
                                            <p:tgtEl>
                                              <p:spTgt spid="98"/>
                                            </p:tgtEl>
                                            <p:attrNameLst>
                                              <p:attrName>ppt_w</p:attrName>
                                            </p:attrNameLst>
                                          </p:cBhvr>
                                          <p:tavLst>
                                            <p:tav tm="0">
                                              <p:val>
                                                <p:fltVal val="0"/>
                                              </p:val>
                                            </p:tav>
                                            <p:tav tm="100000">
                                              <p:val>
                                                <p:strVal val="#ppt_w"/>
                                              </p:val>
                                            </p:tav>
                                          </p:tavLst>
                                        </p:anim>
                                        <p:anim calcmode="lin" valueType="num">
                                          <p:cBhvr>
                                            <p:cTn id="83" dur="500" fill="hold"/>
                                            <p:tgtEl>
                                              <p:spTgt spid="98"/>
                                            </p:tgtEl>
                                            <p:attrNameLst>
                                              <p:attrName>ppt_h</p:attrName>
                                            </p:attrNameLst>
                                          </p:cBhvr>
                                          <p:tavLst>
                                            <p:tav tm="0">
                                              <p:val>
                                                <p:fltVal val="0"/>
                                              </p:val>
                                            </p:tav>
                                            <p:tav tm="100000">
                                              <p:val>
                                                <p:strVal val="#ppt_h"/>
                                              </p:val>
                                            </p:tav>
                                          </p:tavLst>
                                        </p:anim>
                                        <p:animEffect transition="in" filter="fade">
                                          <p:cBhvr>
                                            <p:cTn id="84" dur="500"/>
                                            <p:tgtEl>
                                              <p:spTgt spid="98"/>
                                            </p:tgtEl>
                                          </p:cBhvr>
                                        </p:animEffect>
                                      </p:childTnLst>
                                    </p:cTn>
                                  </p:par>
                                  <p:par>
                                    <p:cTn id="85" presetID="7" presetClass="emph" presetSubtype="2" fill="hold" nodeType="withEffect">
                                      <p:stCondLst>
                                        <p:cond delay="1500"/>
                                      </p:stCondLst>
                                      <p:childTnLst>
                                        <p:animClr clrSpc="rgb" dir="cw">
                                          <p:cBhvr>
                                            <p:cTn id="86" dur="1000" fill="hold"/>
                                            <p:tgtEl>
                                              <p:spTgt spid="98"/>
                                            </p:tgtEl>
                                            <p:attrNameLst>
                                              <p:attrName>stroke.color</p:attrName>
                                            </p:attrNameLst>
                                          </p:cBhvr>
                                          <p:to>
                                            <a:srgbClr val="107C10"/>
                                          </p:to>
                                        </p:animClr>
                                        <p:set>
                                          <p:cBhvr>
                                            <p:cTn id="87" dur="1000" fill="hold"/>
                                            <p:tgtEl>
                                              <p:spTgt spid="98"/>
                                            </p:tgtEl>
                                            <p:attrNameLst>
                                              <p:attrName>stroke.on</p:attrName>
                                            </p:attrNameLst>
                                          </p:cBhvr>
                                          <p:to>
                                            <p:strVal val="true"/>
                                          </p:to>
                                        </p:set>
                                      </p:childTnLst>
                                    </p:cTn>
                                  </p:par>
                                  <p:par>
                                    <p:cTn id="88" presetID="53" presetClass="entr" presetSubtype="16" fill="hold" nodeType="withEffect">
                                      <p:stCondLst>
                                        <p:cond delay="350"/>
                                      </p:stCondLst>
                                      <p:childTnLst>
                                        <p:set>
                                          <p:cBhvr>
                                            <p:cTn id="89" dur="1" fill="hold">
                                              <p:stCondLst>
                                                <p:cond delay="0"/>
                                              </p:stCondLst>
                                            </p:cTn>
                                            <p:tgtEl>
                                              <p:spTgt spid="99"/>
                                            </p:tgtEl>
                                            <p:attrNameLst>
                                              <p:attrName>style.visibility</p:attrName>
                                            </p:attrNameLst>
                                          </p:cBhvr>
                                          <p:to>
                                            <p:strVal val="visible"/>
                                          </p:to>
                                        </p:set>
                                        <p:anim calcmode="lin" valueType="num">
                                          <p:cBhvr>
                                            <p:cTn id="90" dur="500" fill="hold"/>
                                            <p:tgtEl>
                                              <p:spTgt spid="99"/>
                                            </p:tgtEl>
                                            <p:attrNameLst>
                                              <p:attrName>ppt_w</p:attrName>
                                            </p:attrNameLst>
                                          </p:cBhvr>
                                          <p:tavLst>
                                            <p:tav tm="0">
                                              <p:val>
                                                <p:fltVal val="0"/>
                                              </p:val>
                                            </p:tav>
                                            <p:tav tm="100000">
                                              <p:val>
                                                <p:strVal val="#ppt_w"/>
                                              </p:val>
                                            </p:tav>
                                          </p:tavLst>
                                        </p:anim>
                                        <p:anim calcmode="lin" valueType="num">
                                          <p:cBhvr>
                                            <p:cTn id="91" dur="500" fill="hold"/>
                                            <p:tgtEl>
                                              <p:spTgt spid="99"/>
                                            </p:tgtEl>
                                            <p:attrNameLst>
                                              <p:attrName>ppt_h</p:attrName>
                                            </p:attrNameLst>
                                          </p:cBhvr>
                                          <p:tavLst>
                                            <p:tav tm="0">
                                              <p:val>
                                                <p:fltVal val="0"/>
                                              </p:val>
                                            </p:tav>
                                            <p:tav tm="100000">
                                              <p:val>
                                                <p:strVal val="#ppt_h"/>
                                              </p:val>
                                            </p:tav>
                                          </p:tavLst>
                                        </p:anim>
                                        <p:animEffect transition="in" filter="fade">
                                          <p:cBhvr>
                                            <p:cTn id="92" dur="500"/>
                                            <p:tgtEl>
                                              <p:spTgt spid="99"/>
                                            </p:tgtEl>
                                          </p:cBhvr>
                                        </p:animEffect>
                                      </p:childTnLst>
                                    </p:cTn>
                                  </p:par>
                                  <p:par>
                                    <p:cTn id="93" presetID="7" presetClass="emph" presetSubtype="2" fill="hold" nodeType="withEffect">
                                      <p:stCondLst>
                                        <p:cond delay="1500"/>
                                      </p:stCondLst>
                                      <p:childTnLst>
                                        <p:animClr clrSpc="rgb" dir="cw">
                                          <p:cBhvr>
                                            <p:cTn id="94" dur="1000" fill="hold"/>
                                            <p:tgtEl>
                                              <p:spTgt spid="99"/>
                                            </p:tgtEl>
                                            <p:attrNameLst>
                                              <p:attrName>stroke.color</p:attrName>
                                            </p:attrNameLst>
                                          </p:cBhvr>
                                          <p:to>
                                            <a:srgbClr val="107C10"/>
                                          </p:to>
                                        </p:animClr>
                                        <p:set>
                                          <p:cBhvr>
                                            <p:cTn id="95" dur="1000" fill="hold"/>
                                            <p:tgtEl>
                                              <p:spTgt spid="99"/>
                                            </p:tgtEl>
                                            <p:attrNameLst>
                                              <p:attrName>stroke.on</p:attrName>
                                            </p:attrNameLst>
                                          </p:cBhvr>
                                          <p:to>
                                            <p:strVal val="true"/>
                                          </p:to>
                                        </p:set>
                                      </p:childTnLst>
                                    </p:cTn>
                                  </p:par>
                                  <p:par>
                                    <p:cTn id="96" presetID="53" presetClass="entr" presetSubtype="16" fill="hold" nodeType="withEffect">
                                      <p:stCondLst>
                                        <p:cond delay="450"/>
                                      </p:stCondLst>
                                      <p:childTnLst>
                                        <p:set>
                                          <p:cBhvr>
                                            <p:cTn id="97" dur="1" fill="hold">
                                              <p:stCondLst>
                                                <p:cond delay="0"/>
                                              </p:stCondLst>
                                            </p:cTn>
                                            <p:tgtEl>
                                              <p:spTgt spid="100"/>
                                            </p:tgtEl>
                                            <p:attrNameLst>
                                              <p:attrName>style.visibility</p:attrName>
                                            </p:attrNameLst>
                                          </p:cBhvr>
                                          <p:to>
                                            <p:strVal val="visible"/>
                                          </p:to>
                                        </p:set>
                                        <p:anim calcmode="lin" valueType="num">
                                          <p:cBhvr>
                                            <p:cTn id="98" dur="500" fill="hold"/>
                                            <p:tgtEl>
                                              <p:spTgt spid="100"/>
                                            </p:tgtEl>
                                            <p:attrNameLst>
                                              <p:attrName>ppt_w</p:attrName>
                                            </p:attrNameLst>
                                          </p:cBhvr>
                                          <p:tavLst>
                                            <p:tav tm="0">
                                              <p:val>
                                                <p:fltVal val="0"/>
                                              </p:val>
                                            </p:tav>
                                            <p:tav tm="100000">
                                              <p:val>
                                                <p:strVal val="#ppt_w"/>
                                              </p:val>
                                            </p:tav>
                                          </p:tavLst>
                                        </p:anim>
                                        <p:anim calcmode="lin" valueType="num">
                                          <p:cBhvr>
                                            <p:cTn id="99" dur="500" fill="hold"/>
                                            <p:tgtEl>
                                              <p:spTgt spid="100"/>
                                            </p:tgtEl>
                                            <p:attrNameLst>
                                              <p:attrName>ppt_h</p:attrName>
                                            </p:attrNameLst>
                                          </p:cBhvr>
                                          <p:tavLst>
                                            <p:tav tm="0">
                                              <p:val>
                                                <p:fltVal val="0"/>
                                              </p:val>
                                            </p:tav>
                                            <p:tav tm="100000">
                                              <p:val>
                                                <p:strVal val="#ppt_h"/>
                                              </p:val>
                                            </p:tav>
                                          </p:tavLst>
                                        </p:anim>
                                        <p:animEffect transition="in" filter="fade">
                                          <p:cBhvr>
                                            <p:cTn id="100" dur="500"/>
                                            <p:tgtEl>
                                              <p:spTgt spid="100"/>
                                            </p:tgtEl>
                                          </p:cBhvr>
                                        </p:animEffect>
                                      </p:childTnLst>
                                    </p:cTn>
                                  </p:par>
                                  <p:par>
                                    <p:cTn id="101" presetID="7" presetClass="emph" presetSubtype="2" fill="hold" nodeType="withEffect">
                                      <p:stCondLst>
                                        <p:cond delay="1500"/>
                                      </p:stCondLst>
                                      <p:childTnLst>
                                        <p:animClr clrSpc="rgb" dir="cw">
                                          <p:cBhvr>
                                            <p:cTn id="102" dur="1000" fill="hold"/>
                                            <p:tgtEl>
                                              <p:spTgt spid="100"/>
                                            </p:tgtEl>
                                            <p:attrNameLst>
                                              <p:attrName>stroke.color</p:attrName>
                                            </p:attrNameLst>
                                          </p:cBhvr>
                                          <p:to>
                                            <a:srgbClr val="107C10"/>
                                          </p:to>
                                        </p:animClr>
                                        <p:set>
                                          <p:cBhvr>
                                            <p:cTn id="103" dur="1000" fill="hold"/>
                                            <p:tgtEl>
                                              <p:spTgt spid="100"/>
                                            </p:tgtEl>
                                            <p:attrNameLst>
                                              <p:attrName>stroke.on</p:attrName>
                                            </p:attrNameLst>
                                          </p:cBhvr>
                                          <p:to>
                                            <p:strVal val="true"/>
                                          </p:to>
                                        </p:set>
                                      </p:childTnLst>
                                    </p:cTn>
                                  </p:par>
                                  <p:par>
                                    <p:cTn id="104" presetID="53" presetClass="entr" presetSubtype="16" fill="hold" nodeType="withEffect">
                                      <p:stCondLst>
                                        <p:cond delay="550"/>
                                      </p:stCondLst>
                                      <p:childTnLst>
                                        <p:set>
                                          <p:cBhvr>
                                            <p:cTn id="105" dur="1" fill="hold">
                                              <p:stCondLst>
                                                <p:cond delay="0"/>
                                              </p:stCondLst>
                                            </p:cTn>
                                            <p:tgtEl>
                                              <p:spTgt spid="97"/>
                                            </p:tgtEl>
                                            <p:attrNameLst>
                                              <p:attrName>style.visibility</p:attrName>
                                            </p:attrNameLst>
                                          </p:cBhvr>
                                          <p:to>
                                            <p:strVal val="visible"/>
                                          </p:to>
                                        </p:set>
                                        <p:anim calcmode="lin" valueType="num">
                                          <p:cBhvr>
                                            <p:cTn id="106" dur="500" fill="hold"/>
                                            <p:tgtEl>
                                              <p:spTgt spid="97"/>
                                            </p:tgtEl>
                                            <p:attrNameLst>
                                              <p:attrName>ppt_w</p:attrName>
                                            </p:attrNameLst>
                                          </p:cBhvr>
                                          <p:tavLst>
                                            <p:tav tm="0">
                                              <p:val>
                                                <p:fltVal val="0"/>
                                              </p:val>
                                            </p:tav>
                                            <p:tav tm="100000">
                                              <p:val>
                                                <p:strVal val="#ppt_w"/>
                                              </p:val>
                                            </p:tav>
                                          </p:tavLst>
                                        </p:anim>
                                        <p:anim calcmode="lin" valueType="num">
                                          <p:cBhvr>
                                            <p:cTn id="107" dur="500" fill="hold"/>
                                            <p:tgtEl>
                                              <p:spTgt spid="97"/>
                                            </p:tgtEl>
                                            <p:attrNameLst>
                                              <p:attrName>ppt_h</p:attrName>
                                            </p:attrNameLst>
                                          </p:cBhvr>
                                          <p:tavLst>
                                            <p:tav tm="0">
                                              <p:val>
                                                <p:fltVal val="0"/>
                                              </p:val>
                                            </p:tav>
                                            <p:tav tm="100000">
                                              <p:val>
                                                <p:strVal val="#ppt_h"/>
                                              </p:val>
                                            </p:tav>
                                          </p:tavLst>
                                        </p:anim>
                                        <p:animEffect transition="in" filter="fade">
                                          <p:cBhvr>
                                            <p:cTn id="108" dur="500"/>
                                            <p:tgtEl>
                                              <p:spTgt spid="97"/>
                                            </p:tgtEl>
                                          </p:cBhvr>
                                        </p:animEffect>
                                      </p:childTnLst>
                                    </p:cTn>
                                  </p:par>
                                  <p:par>
                                    <p:cTn id="109" presetID="7" presetClass="emph" presetSubtype="2" fill="hold" nodeType="withEffect">
                                      <p:stCondLst>
                                        <p:cond delay="1500"/>
                                      </p:stCondLst>
                                      <p:childTnLst>
                                        <p:animClr clrSpc="rgb" dir="cw">
                                          <p:cBhvr>
                                            <p:cTn id="110" dur="1000" fill="hold"/>
                                            <p:tgtEl>
                                              <p:spTgt spid="97"/>
                                            </p:tgtEl>
                                            <p:attrNameLst>
                                              <p:attrName>stroke.color</p:attrName>
                                            </p:attrNameLst>
                                          </p:cBhvr>
                                          <p:to>
                                            <a:srgbClr val="107C10"/>
                                          </p:to>
                                        </p:animClr>
                                        <p:set>
                                          <p:cBhvr>
                                            <p:cTn id="111" dur="1000" fill="hold"/>
                                            <p:tgtEl>
                                              <p:spTgt spid="97"/>
                                            </p:tgtEl>
                                            <p:attrNameLst>
                                              <p:attrName>stroke.on</p:attrName>
                                            </p:attrNameLst>
                                          </p:cBhvr>
                                          <p:to>
                                            <p:strVal val="true"/>
                                          </p:to>
                                        </p:set>
                                      </p:childTnLst>
                                    </p:cTn>
                                  </p:par>
                                  <p:par>
                                    <p:cTn id="112" presetID="53" presetClass="entr" presetSubtype="16" fill="hold" nodeType="withEffect">
                                      <p:stCondLst>
                                        <p:cond delay="650"/>
                                      </p:stCondLst>
                                      <p:childTnLst>
                                        <p:set>
                                          <p:cBhvr>
                                            <p:cTn id="113" dur="1" fill="hold">
                                              <p:stCondLst>
                                                <p:cond delay="0"/>
                                              </p:stCondLst>
                                            </p:cTn>
                                            <p:tgtEl>
                                              <p:spTgt spid="96"/>
                                            </p:tgtEl>
                                            <p:attrNameLst>
                                              <p:attrName>style.visibility</p:attrName>
                                            </p:attrNameLst>
                                          </p:cBhvr>
                                          <p:to>
                                            <p:strVal val="visible"/>
                                          </p:to>
                                        </p:set>
                                        <p:anim calcmode="lin" valueType="num">
                                          <p:cBhvr>
                                            <p:cTn id="114" dur="500" fill="hold"/>
                                            <p:tgtEl>
                                              <p:spTgt spid="96"/>
                                            </p:tgtEl>
                                            <p:attrNameLst>
                                              <p:attrName>ppt_w</p:attrName>
                                            </p:attrNameLst>
                                          </p:cBhvr>
                                          <p:tavLst>
                                            <p:tav tm="0">
                                              <p:val>
                                                <p:fltVal val="0"/>
                                              </p:val>
                                            </p:tav>
                                            <p:tav tm="100000">
                                              <p:val>
                                                <p:strVal val="#ppt_w"/>
                                              </p:val>
                                            </p:tav>
                                          </p:tavLst>
                                        </p:anim>
                                        <p:anim calcmode="lin" valueType="num">
                                          <p:cBhvr>
                                            <p:cTn id="115" dur="500" fill="hold"/>
                                            <p:tgtEl>
                                              <p:spTgt spid="96"/>
                                            </p:tgtEl>
                                            <p:attrNameLst>
                                              <p:attrName>ppt_h</p:attrName>
                                            </p:attrNameLst>
                                          </p:cBhvr>
                                          <p:tavLst>
                                            <p:tav tm="0">
                                              <p:val>
                                                <p:fltVal val="0"/>
                                              </p:val>
                                            </p:tav>
                                            <p:tav tm="100000">
                                              <p:val>
                                                <p:strVal val="#ppt_h"/>
                                              </p:val>
                                            </p:tav>
                                          </p:tavLst>
                                        </p:anim>
                                        <p:animEffect transition="in" filter="fade">
                                          <p:cBhvr>
                                            <p:cTn id="116" dur="500"/>
                                            <p:tgtEl>
                                              <p:spTgt spid="96"/>
                                            </p:tgtEl>
                                          </p:cBhvr>
                                        </p:animEffect>
                                      </p:childTnLst>
                                    </p:cTn>
                                  </p:par>
                                  <p:par>
                                    <p:cTn id="117" presetID="7" presetClass="emph" presetSubtype="2" fill="hold" nodeType="withEffect">
                                      <p:stCondLst>
                                        <p:cond delay="1500"/>
                                      </p:stCondLst>
                                      <p:childTnLst>
                                        <p:animClr clrSpc="rgb" dir="cw">
                                          <p:cBhvr>
                                            <p:cTn id="118" dur="1000" fill="hold"/>
                                            <p:tgtEl>
                                              <p:spTgt spid="96"/>
                                            </p:tgtEl>
                                            <p:attrNameLst>
                                              <p:attrName>stroke.color</p:attrName>
                                            </p:attrNameLst>
                                          </p:cBhvr>
                                          <p:to>
                                            <a:srgbClr val="107C10"/>
                                          </p:to>
                                        </p:animClr>
                                        <p:set>
                                          <p:cBhvr>
                                            <p:cTn id="119" dur="1000" fill="hold"/>
                                            <p:tgtEl>
                                              <p:spTgt spid="96"/>
                                            </p:tgtEl>
                                            <p:attrNameLst>
                                              <p:attrName>stroke.on</p:attrName>
                                            </p:attrNameLst>
                                          </p:cBhvr>
                                          <p:to>
                                            <p:strVal val="true"/>
                                          </p:to>
                                        </p:set>
                                      </p:childTnLst>
                                    </p:cTn>
                                  </p:par>
                                  <p:par>
                                    <p:cTn id="120" presetID="10" presetClass="entr" presetSubtype="0" fill="hold" grpId="0" nodeType="withEffect">
                                      <p:stCondLst>
                                        <p:cond delay="1000"/>
                                      </p:stCondLst>
                                      <p:childTnLst>
                                        <p:set>
                                          <p:cBhvr>
                                            <p:cTn id="121" dur="1" fill="hold">
                                              <p:stCondLst>
                                                <p:cond delay="0"/>
                                              </p:stCondLst>
                                            </p:cTn>
                                            <p:tgtEl>
                                              <p:spTgt spid="93"/>
                                            </p:tgtEl>
                                            <p:attrNameLst>
                                              <p:attrName>style.visibility</p:attrName>
                                            </p:attrNameLst>
                                          </p:cBhvr>
                                          <p:to>
                                            <p:strVal val="visible"/>
                                          </p:to>
                                        </p:set>
                                        <p:animEffect transition="in" filter="fade">
                                          <p:cBhvr>
                                            <p:cTn id="122" dur="250"/>
                                            <p:tgtEl>
                                              <p:spTgt spid="93"/>
                                            </p:tgtEl>
                                          </p:cBhvr>
                                        </p:animEffect>
                                      </p:childTnLst>
                                    </p:cTn>
                                  </p:par>
                                  <p:par>
                                    <p:cTn id="123" presetID="42" presetClass="path" presetSubtype="0" decel="100000" fill="hold" grpId="1" nodeType="withEffect">
                                      <p:stCondLst>
                                        <p:cond delay="1000"/>
                                      </p:stCondLst>
                                      <p:childTnLst>
                                        <p:animMotion origin="layout" path="M -0.01719 -0.00023 L -1.25E-6 1.85185E-6 " pathEditMode="relative" rAng="0" ptsTypes="AA">
                                          <p:cBhvr>
                                            <p:cTn id="124" dur="500" fill="hold"/>
                                            <p:tgtEl>
                                              <p:spTgt spid="93"/>
                                            </p:tgtEl>
                                            <p:attrNameLst>
                                              <p:attrName>ppt_x</p:attrName>
                                              <p:attrName>ppt_y</p:attrName>
                                            </p:attrNameLst>
                                          </p:cBhvr>
                                          <p:rCtr x="859" y="0"/>
                                        </p:animMotion>
                                      </p:childTnLst>
                                    </p:cTn>
                                  </p:par>
                                  <p:par>
                                    <p:cTn id="125" presetID="10" presetClass="entr" presetSubtype="0" fill="hold" nodeType="withEffect">
                                      <p:stCondLst>
                                        <p:cond delay="2500"/>
                                      </p:stCondLst>
                                      <p:childTnLst>
                                        <p:set>
                                          <p:cBhvr>
                                            <p:cTn id="126" dur="1" fill="hold">
                                              <p:stCondLst>
                                                <p:cond delay="0"/>
                                              </p:stCondLst>
                                            </p:cTn>
                                            <p:tgtEl>
                                              <p:spTgt spid="102"/>
                                            </p:tgtEl>
                                            <p:attrNameLst>
                                              <p:attrName>style.visibility</p:attrName>
                                            </p:attrNameLst>
                                          </p:cBhvr>
                                          <p:to>
                                            <p:strVal val="visible"/>
                                          </p:to>
                                        </p:set>
                                        <p:animEffect transition="in" filter="fade">
                                          <p:cBhvr>
                                            <p:cTn id="127" dur="250"/>
                                            <p:tgtEl>
                                              <p:spTgt spid="102"/>
                                            </p:tgtEl>
                                          </p:cBhvr>
                                        </p:animEffect>
                                      </p:childTnLst>
                                    </p:cTn>
                                  </p:par>
                                  <p:par>
                                    <p:cTn id="128" presetID="42" presetClass="path" presetSubtype="0" decel="100000" fill="hold" nodeType="withEffect">
                                      <p:stCondLst>
                                        <p:cond delay="2500"/>
                                      </p:stCondLst>
                                      <p:childTnLst>
                                        <p:animMotion origin="layout" path="M 2.91667E-6 -3.7037E-6 L 0.01393 -0.00069 " pathEditMode="relative" rAng="0" ptsTypes="AA">
                                          <p:cBhvr>
                                            <p:cTn id="129" dur="500" fill="hold"/>
                                            <p:tgtEl>
                                              <p:spTgt spid="102"/>
                                            </p:tgtEl>
                                            <p:attrNameLst>
                                              <p:attrName>ppt_x</p:attrName>
                                              <p:attrName>ppt_y</p:attrName>
                                            </p:attrNameLst>
                                          </p:cBhvr>
                                          <p:rCtr x="690" y="-46"/>
                                        </p:animMotion>
                                      </p:childTnLst>
                                    </p:cTn>
                                  </p:par>
                                  <p:par>
                                    <p:cTn id="130" presetID="10" presetClass="entr" presetSubtype="0" fill="hold" nodeType="withEffect">
                                      <p:stCondLst>
                                        <p:cond delay="2500"/>
                                      </p:stCondLst>
                                      <p:childTnLst>
                                        <p:set>
                                          <p:cBhvr>
                                            <p:cTn id="131" dur="1" fill="hold">
                                              <p:stCondLst>
                                                <p:cond delay="0"/>
                                              </p:stCondLst>
                                            </p:cTn>
                                            <p:tgtEl>
                                              <p:spTgt spid="105"/>
                                            </p:tgtEl>
                                            <p:attrNameLst>
                                              <p:attrName>style.visibility</p:attrName>
                                            </p:attrNameLst>
                                          </p:cBhvr>
                                          <p:to>
                                            <p:strVal val="visible"/>
                                          </p:to>
                                        </p:set>
                                        <p:animEffect transition="in" filter="fade">
                                          <p:cBhvr>
                                            <p:cTn id="132" dur="250"/>
                                            <p:tgtEl>
                                              <p:spTgt spid="105"/>
                                            </p:tgtEl>
                                          </p:cBhvr>
                                        </p:animEffect>
                                      </p:childTnLst>
                                    </p:cTn>
                                  </p:par>
                                  <p:par>
                                    <p:cTn id="133" presetID="42" presetClass="path" presetSubtype="0" decel="100000" fill="hold" nodeType="withEffect">
                                      <p:stCondLst>
                                        <p:cond delay="2500"/>
                                      </p:stCondLst>
                                      <p:childTnLst>
                                        <p:animMotion origin="layout" path="M -4.16667E-7 3.7037E-6 L 0.01328 3.7037E-6 " pathEditMode="relative" rAng="0" ptsTypes="AA">
                                          <p:cBhvr>
                                            <p:cTn id="134" dur="500" fill="hold"/>
                                            <p:tgtEl>
                                              <p:spTgt spid="105"/>
                                            </p:tgtEl>
                                            <p:attrNameLst>
                                              <p:attrName>ppt_x</p:attrName>
                                              <p:attrName>ppt_y</p:attrName>
                                            </p:attrNameLst>
                                          </p:cBhvr>
                                          <p:rCtr x="664" y="0"/>
                                        </p:animMotion>
                                      </p:childTnLst>
                                    </p:cTn>
                                  </p:par>
                                  <p:par>
                                    <p:cTn id="135" presetID="10" presetClass="entr" presetSubtype="0" fill="hold" nodeType="withEffect">
                                      <p:stCondLst>
                                        <p:cond delay="2500"/>
                                      </p:stCondLst>
                                      <p:childTnLst>
                                        <p:set>
                                          <p:cBhvr>
                                            <p:cTn id="136" dur="1" fill="hold">
                                              <p:stCondLst>
                                                <p:cond delay="0"/>
                                              </p:stCondLst>
                                            </p:cTn>
                                            <p:tgtEl>
                                              <p:spTgt spid="108"/>
                                            </p:tgtEl>
                                            <p:attrNameLst>
                                              <p:attrName>style.visibility</p:attrName>
                                            </p:attrNameLst>
                                          </p:cBhvr>
                                          <p:to>
                                            <p:strVal val="visible"/>
                                          </p:to>
                                        </p:set>
                                        <p:animEffect transition="in" filter="fade">
                                          <p:cBhvr>
                                            <p:cTn id="137" dur="250"/>
                                            <p:tgtEl>
                                              <p:spTgt spid="108"/>
                                            </p:tgtEl>
                                          </p:cBhvr>
                                        </p:animEffect>
                                      </p:childTnLst>
                                    </p:cTn>
                                  </p:par>
                                  <p:par>
                                    <p:cTn id="138" presetID="42" presetClass="path" presetSubtype="0" decel="100000" fill="hold" nodeType="withEffect">
                                      <p:stCondLst>
                                        <p:cond delay="2500"/>
                                      </p:stCondLst>
                                      <p:childTnLst>
                                        <p:animMotion origin="layout" path="M 2.91667E-6 -2.59259E-6 L 0.01354 -0.00139 " pathEditMode="relative" rAng="0" ptsTypes="AA">
                                          <p:cBhvr>
                                            <p:cTn id="139" dur="500" fill="hold"/>
                                            <p:tgtEl>
                                              <p:spTgt spid="108"/>
                                            </p:tgtEl>
                                            <p:attrNameLst>
                                              <p:attrName>ppt_x</p:attrName>
                                              <p:attrName>ppt_y</p:attrName>
                                            </p:attrNameLst>
                                          </p:cBhvr>
                                          <p:rCtr x="677" y="-69"/>
                                        </p:animMotion>
                                      </p:childTnLst>
                                    </p:cTn>
                                  </p:par>
                                  <p:par>
                                    <p:cTn id="140" presetID="10" presetClass="entr" presetSubtype="0" fill="hold" nodeType="withEffect">
                                      <p:stCondLst>
                                        <p:cond delay="2500"/>
                                      </p:stCondLst>
                                      <p:childTnLst>
                                        <p:set>
                                          <p:cBhvr>
                                            <p:cTn id="141" dur="1" fill="hold">
                                              <p:stCondLst>
                                                <p:cond delay="0"/>
                                              </p:stCondLst>
                                            </p:cTn>
                                            <p:tgtEl>
                                              <p:spTgt spid="111"/>
                                            </p:tgtEl>
                                            <p:attrNameLst>
                                              <p:attrName>style.visibility</p:attrName>
                                            </p:attrNameLst>
                                          </p:cBhvr>
                                          <p:to>
                                            <p:strVal val="visible"/>
                                          </p:to>
                                        </p:set>
                                        <p:animEffect transition="in" filter="fade">
                                          <p:cBhvr>
                                            <p:cTn id="142" dur="250"/>
                                            <p:tgtEl>
                                              <p:spTgt spid="111"/>
                                            </p:tgtEl>
                                          </p:cBhvr>
                                        </p:animEffect>
                                      </p:childTnLst>
                                    </p:cTn>
                                  </p:par>
                                  <p:par>
                                    <p:cTn id="143" presetID="42" presetClass="path" presetSubtype="0" decel="100000" fill="hold" nodeType="withEffect">
                                      <p:stCondLst>
                                        <p:cond delay="2500"/>
                                      </p:stCondLst>
                                      <p:childTnLst>
                                        <p:animMotion origin="layout" path="M -4.16667E-7 -4.44444E-6 L 0.01302 -0.00231 " pathEditMode="relative" rAng="0" ptsTypes="AA">
                                          <p:cBhvr>
                                            <p:cTn id="144" dur="500" fill="hold"/>
                                            <p:tgtEl>
                                              <p:spTgt spid="111"/>
                                            </p:tgtEl>
                                            <p:attrNameLst>
                                              <p:attrName>ppt_x</p:attrName>
                                              <p:attrName>ppt_y</p:attrName>
                                            </p:attrNameLst>
                                          </p:cBhvr>
                                          <p:rCtr x="651" y="-116"/>
                                        </p:animMotion>
                                      </p:childTnLst>
                                    </p:cTn>
                                  </p:par>
                                  <p:par>
                                    <p:cTn id="145" presetID="10" presetClass="entr" presetSubtype="0" fill="hold" nodeType="withEffect">
                                      <p:stCondLst>
                                        <p:cond delay="2500"/>
                                      </p:stCondLst>
                                      <p:childTnLst>
                                        <p:set>
                                          <p:cBhvr>
                                            <p:cTn id="146" dur="1" fill="hold">
                                              <p:stCondLst>
                                                <p:cond delay="0"/>
                                              </p:stCondLst>
                                            </p:cTn>
                                            <p:tgtEl>
                                              <p:spTgt spid="114"/>
                                            </p:tgtEl>
                                            <p:attrNameLst>
                                              <p:attrName>style.visibility</p:attrName>
                                            </p:attrNameLst>
                                          </p:cBhvr>
                                          <p:to>
                                            <p:strVal val="visible"/>
                                          </p:to>
                                        </p:set>
                                        <p:animEffect transition="in" filter="fade">
                                          <p:cBhvr>
                                            <p:cTn id="147" dur="250"/>
                                            <p:tgtEl>
                                              <p:spTgt spid="114"/>
                                            </p:tgtEl>
                                          </p:cBhvr>
                                        </p:animEffect>
                                      </p:childTnLst>
                                    </p:cTn>
                                  </p:par>
                                  <p:par>
                                    <p:cTn id="148" presetID="42" presetClass="path" presetSubtype="0" decel="100000" fill="hold" nodeType="withEffect">
                                      <p:stCondLst>
                                        <p:cond delay="2500"/>
                                      </p:stCondLst>
                                      <p:childTnLst>
                                        <p:animMotion origin="layout" path="M 2.91667E-6 2.22222E-6 L 0.01328 -0.00139 " pathEditMode="relative" rAng="0" ptsTypes="AA">
                                          <p:cBhvr>
                                            <p:cTn id="149" dur="500" fill="hold"/>
                                            <p:tgtEl>
                                              <p:spTgt spid="114"/>
                                            </p:tgtEl>
                                            <p:attrNameLst>
                                              <p:attrName>ppt_x</p:attrName>
                                              <p:attrName>ppt_y</p:attrName>
                                            </p:attrNameLst>
                                          </p:cBhvr>
                                          <p:rCtr x="664" y="-69"/>
                                        </p:animMotion>
                                      </p:childTnLst>
                                    </p:cTn>
                                  </p:par>
                                  <p:par>
                                    <p:cTn id="150" presetID="22" presetClass="entr" presetSubtype="8" fill="hold" nodeType="withEffect">
                                      <p:stCondLst>
                                        <p:cond delay="2500"/>
                                      </p:stCondLst>
                                      <p:childTnLst>
                                        <p:set>
                                          <p:cBhvr>
                                            <p:cTn id="151" dur="1" fill="hold">
                                              <p:stCondLst>
                                                <p:cond delay="0"/>
                                              </p:stCondLst>
                                            </p:cTn>
                                            <p:tgtEl>
                                              <p:spTgt spid="28"/>
                                            </p:tgtEl>
                                            <p:attrNameLst>
                                              <p:attrName>style.visibility</p:attrName>
                                            </p:attrNameLst>
                                          </p:cBhvr>
                                          <p:to>
                                            <p:strVal val="visible"/>
                                          </p:to>
                                        </p:set>
                                        <p:animEffect transition="in" filter="wipe(left)">
                                          <p:cBhvr>
                                            <p:cTn id="152" dur="500"/>
                                            <p:tgtEl>
                                              <p:spTgt spid="28"/>
                                            </p:tgtEl>
                                          </p:cBhvr>
                                        </p:animEffect>
                                      </p:childTnLst>
                                    </p:cTn>
                                  </p:par>
                                </p:childTnLst>
                              </p:cTn>
                            </p:par>
                          </p:childTnLst>
                        </p:cTn>
                      </p:par>
                      <p:par>
                        <p:cTn id="153" fill="hold">
                          <p:stCondLst>
                            <p:cond delay="indefinite"/>
                          </p:stCondLst>
                          <p:childTnLst>
                            <p:par>
                              <p:cTn id="154" fill="hold">
                                <p:stCondLst>
                                  <p:cond delay="0"/>
                                </p:stCondLst>
                                <p:childTnLst>
                                  <p:par>
                                    <p:cTn id="155" presetID="10" presetClass="entr" presetSubtype="0" fill="hold" nodeType="clickEffect">
                                      <p:stCondLst>
                                        <p:cond delay="0"/>
                                      </p:stCondLst>
                                      <p:childTnLst>
                                        <p:set>
                                          <p:cBhvr>
                                            <p:cTn id="156" dur="1" fill="hold">
                                              <p:stCondLst>
                                                <p:cond delay="0"/>
                                              </p:stCondLst>
                                            </p:cTn>
                                            <p:tgtEl>
                                              <p:spTgt spid="117"/>
                                            </p:tgtEl>
                                            <p:attrNameLst>
                                              <p:attrName>style.visibility</p:attrName>
                                            </p:attrNameLst>
                                          </p:cBhvr>
                                          <p:to>
                                            <p:strVal val="visible"/>
                                          </p:to>
                                        </p:set>
                                        <p:animEffect transition="in" filter="fade">
                                          <p:cBhvr>
                                            <p:cTn id="157" dur="250"/>
                                            <p:tgtEl>
                                              <p:spTgt spid="117"/>
                                            </p:tgtEl>
                                          </p:cBhvr>
                                        </p:animEffect>
                                      </p:childTnLst>
                                    </p:cTn>
                                  </p:par>
                                  <p:par>
                                    <p:cTn id="158" presetID="10" presetClass="exit" presetSubtype="0" fill="hold" nodeType="withEffect">
                                      <p:stCondLst>
                                        <p:cond delay="0"/>
                                      </p:stCondLst>
                                      <p:childTnLst>
                                        <p:animEffect transition="out" filter="fade">
                                          <p:cBhvr>
                                            <p:cTn id="159" dur="250"/>
                                            <p:tgtEl>
                                              <p:spTgt spid="102"/>
                                            </p:tgtEl>
                                          </p:cBhvr>
                                        </p:animEffect>
                                        <p:set>
                                          <p:cBhvr>
                                            <p:cTn id="160" dur="1" fill="hold">
                                              <p:stCondLst>
                                                <p:cond delay="249"/>
                                              </p:stCondLst>
                                            </p:cTn>
                                            <p:tgtEl>
                                              <p:spTgt spid="102"/>
                                            </p:tgtEl>
                                            <p:attrNameLst>
                                              <p:attrName>style.visibility</p:attrName>
                                            </p:attrNameLst>
                                          </p:cBhvr>
                                          <p:to>
                                            <p:strVal val="hidden"/>
                                          </p:to>
                                        </p:set>
                                      </p:childTnLst>
                                    </p:cTn>
                                  </p:par>
                                  <p:par>
                                    <p:cTn id="161" presetID="10" presetClass="exit" presetSubtype="0" fill="hold" nodeType="withEffect">
                                      <p:stCondLst>
                                        <p:cond delay="0"/>
                                      </p:stCondLst>
                                      <p:childTnLst>
                                        <p:animEffect transition="out" filter="fade">
                                          <p:cBhvr>
                                            <p:cTn id="162" dur="250"/>
                                            <p:tgtEl>
                                              <p:spTgt spid="105"/>
                                            </p:tgtEl>
                                          </p:cBhvr>
                                        </p:animEffect>
                                        <p:set>
                                          <p:cBhvr>
                                            <p:cTn id="163" dur="1" fill="hold">
                                              <p:stCondLst>
                                                <p:cond delay="249"/>
                                              </p:stCondLst>
                                            </p:cTn>
                                            <p:tgtEl>
                                              <p:spTgt spid="105"/>
                                            </p:tgtEl>
                                            <p:attrNameLst>
                                              <p:attrName>style.visibility</p:attrName>
                                            </p:attrNameLst>
                                          </p:cBhvr>
                                          <p:to>
                                            <p:strVal val="hidden"/>
                                          </p:to>
                                        </p:set>
                                      </p:childTnLst>
                                    </p:cTn>
                                  </p:par>
                                  <p:par>
                                    <p:cTn id="164" presetID="10" presetClass="exit" presetSubtype="0" fill="hold" nodeType="withEffect">
                                      <p:stCondLst>
                                        <p:cond delay="0"/>
                                      </p:stCondLst>
                                      <p:childTnLst>
                                        <p:animEffect transition="out" filter="fade">
                                          <p:cBhvr>
                                            <p:cTn id="165" dur="250"/>
                                            <p:tgtEl>
                                              <p:spTgt spid="108"/>
                                            </p:tgtEl>
                                          </p:cBhvr>
                                        </p:animEffect>
                                        <p:set>
                                          <p:cBhvr>
                                            <p:cTn id="166" dur="1" fill="hold">
                                              <p:stCondLst>
                                                <p:cond delay="249"/>
                                              </p:stCondLst>
                                            </p:cTn>
                                            <p:tgtEl>
                                              <p:spTgt spid="108"/>
                                            </p:tgtEl>
                                            <p:attrNameLst>
                                              <p:attrName>style.visibility</p:attrName>
                                            </p:attrNameLst>
                                          </p:cBhvr>
                                          <p:to>
                                            <p:strVal val="hidden"/>
                                          </p:to>
                                        </p:set>
                                      </p:childTnLst>
                                    </p:cTn>
                                  </p:par>
                                  <p:par>
                                    <p:cTn id="167" presetID="10" presetClass="exit" presetSubtype="0" fill="hold" nodeType="withEffect">
                                      <p:stCondLst>
                                        <p:cond delay="0"/>
                                      </p:stCondLst>
                                      <p:childTnLst>
                                        <p:animEffect transition="out" filter="fade">
                                          <p:cBhvr>
                                            <p:cTn id="168" dur="250"/>
                                            <p:tgtEl>
                                              <p:spTgt spid="111"/>
                                            </p:tgtEl>
                                          </p:cBhvr>
                                        </p:animEffect>
                                        <p:set>
                                          <p:cBhvr>
                                            <p:cTn id="169" dur="1" fill="hold">
                                              <p:stCondLst>
                                                <p:cond delay="249"/>
                                              </p:stCondLst>
                                            </p:cTn>
                                            <p:tgtEl>
                                              <p:spTgt spid="111"/>
                                            </p:tgtEl>
                                            <p:attrNameLst>
                                              <p:attrName>style.visibility</p:attrName>
                                            </p:attrNameLst>
                                          </p:cBhvr>
                                          <p:to>
                                            <p:strVal val="hidden"/>
                                          </p:to>
                                        </p:set>
                                      </p:childTnLst>
                                    </p:cTn>
                                  </p:par>
                                  <p:par>
                                    <p:cTn id="170" presetID="10" presetClass="exit" presetSubtype="0" fill="hold" nodeType="withEffect">
                                      <p:stCondLst>
                                        <p:cond delay="0"/>
                                      </p:stCondLst>
                                      <p:childTnLst>
                                        <p:animEffect transition="out" filter="fade">
                                          <p:cBhvr>
                                            <p:cTn id="171" dur="250"/>
                                            <p:tgtEl>
                                              <p:spTgt spid="114"/>
                                            </p:tgtEl>
                                          </p:cBhvr>
                                        </p:animEffect>
                                        <p:set>
                                          <p:cBhvr>
                                            <p:cTn id="172" dur="1" fill="hold">
                                              <p:stCondLst>
                                                <p:cond delay="249"/>
                                              </p:stCondLst>
                                            </p:cTn>
                                            <p:tgtEl>
                                              <p:spTgt spid="114"/>
                                            </p:tgtEl>
                                            <p:attrNameLst>
                                              <p:attrName>style.visibility</p:attrName>
                                            </p:attrNameLst>
                                          </p:cBhvr>
                                          <p:to>
                                            <p:strVal val="hidden"/>
                                          </p:to>
                                        </p:set>
                                      </p:childTnLst>
                                    </p:cTn>
                                  </p:par>
                                  <p:par>
                                    <p:cTn id="173" presetID="42" presetClass="path" presetSubtype="0" fill="hold" nodeType="withEffect">
                                      <p:stCondLst>
                                        <p:cond delay="0"/>
                                      </p:stCondLst>
                                      <p:childTnLst>
                                        <p:animMotion origin="layout" path="M -0.16432 -0.09676 L -2.29167E-6 1.48148E-6 " pathEditMode="relative" rAng="0" ptsTypes="AA">
                                          <p:cBhvr>
                                            <p:cTn id="174" dur="2000" fill="hold"/>
                                            <p:tgtEl>
                                              <p:spTgt spid="117"/>
                                            </p:tgtEl>
                                            <p:attrNameLst>
                                              <p:attrName>ppt_x</p:attrName>
                                              <p:attrName>ppt_y</p:attrName>
                                            </p:attrNameLst>
                                          </p:cBhvr>
                                          <p:rCtr x="8346" y="4884"/>
                                        </p:animMotion>
                                      </p:childTnLst>
                                    </p:cTn>
                                  </p:par>
                                  <p:par>
                                    <p:cTn id="175" presetID="10" presetClass="entr" presetSubtype="0" fill="hold" nodeType="withEffect">
                                      <p:stCondLst>
                                        <p:cond delay="0"/>
                                      </p:stCondLst>
                                      <p:childTnLst>
                                        <p:set>
                                          <p:cBhvr>
                                            <p:cTn id="176" dur="1" fill="hold">
                                              <p:stCondLst>
                                                <p:cond delay="0"/>
                                              </p:stCondLst>
                                            </p:cTn>
                                            <p:tgtEl>
                                              <p:spTgt spid="120"/>
                                            </p:tgtEl>
                                            <p:attrNameLst>
                                              <p:attrName>style.visibility</p:attrName>
                                            </p:attrNameLst>
                                          </p:cBhvr>
                                          <p:to>
                                            <p:strVal val="visible"/>
                                          </p:to>
                                        </p:set>
                                        <p:animEffect transition="in" filter="fade">
                                          <p:cBhvr>
                                            <p:cTn id="177" dur="250"/>
                                            <p:tgtEl>
                                              <p:spTgt spid="120"/>
                                            </p:tgtEl>
                                          </p:cBhvr>
                                        </p:animEffect>
                                      </p:childTnLst>
                                    </p:cTn>
                                  </p:par>
                                  <p:par>
                                    <p:cTn id="178" presetID="42" presetClass="path" presetSubtype="0" fill="hold" nodeType="withEffect">
                                      <p:stCondLst>
                                        <p:cond delay="0"/>
                                      </p:stCondLst>
                                      <p:childTnLst>
                                        <p:animMotion origin="layout" path="M -0.26237 -0.05069 L -1.45833E-6 -7.40741E-7 " pathEditMode="relative" rAng="0" ptsTypes="AA">
                                          <p:cBhvr>
                                            <p:cTn id="179" dur="2000" fill="hold"/>
                                            <p:tgtEl>
                                              <p:spTgt spid="120"/>
                                            </p:tgtEl>
                                            <p:attrNameLst>
                                              <p:attrName>ppt_x</p:attrName>
                                              <p:attrName>ppt_y</p:attrName>
                                            </p:attrNameLst>
                                          </p:cBhvr>
                                          <p:rCtr x="13060" y="2593"/>
                                        </p:animMotion>
                                      </p:childTnLst>
                                    </p:cTn>
                                  </p:par>
                                  <p:par>
                                    <p:cTn id="180" presetID="10" presetClass="entr" presetSubtype="0" fill="hold" nodeType="withEffect">
                                      <p:stCondLst>
                                        <p:cond delay="0"/>
                                      </p:stCondLst>
                                      <p:childTnLst>
                                        <p:set>
                                          <p:cBhvr>
                                            <p:cTn id="181" dur="1" fill="hold">
                                              <p:stCondLst>
                                                <p:cond delay="0"/>
                                              </p:stCondLst>
                                            </p:cTn>
                                            <p:tgtEl>
                                              <p:spTgt spid="123"/>
                                            </p:tgtEl>
                                            <p:attrNameLst>
                                              <p:attrName>style.visibility</p:attrName>
                                            </p:attrNameLst>
                                          </p:cBhvr>
                                          <p:to>
                                            <p:strVal val="visible"/>
                                          </p:to>
                                        </p:set>
                                        <p:animEffect transition="in" filter="fade">
                                          <p:cBhvr>
                                            <p:cTn id="182" dur="250"/>
                                            <p:tgtEl>
                                              <p:spTgt spid="123"/>
                                            </p:tgtEl>
                                          </p:cBhvr>
                                        </p:animEffect>
                                      </p:childTnLst>
                                    </p:cTn>
                                  </p:par>
                                  <p:par>
                                    <p:cTn id="183" presetID="42" presetClass="path" presetSubtype="0" fill="hold" nodeType="withEffect">
                                      <p:stCondLst>
                                        <p:cond delay="0"/>
                                      </p:stCondLst>
                                      <p:childTnLst>
                                        <p:animMotion origin="layout" path="M -0.10508 -0.00972 L 2.91667E-6 -4.07407E-6 " pathEditMode="relative" rAng="0" ptsTypes="AA">
                                          <p:cBhvr>
                                            <p:cTn id="184" dur="2000" fill="hold"/>
                                            <p:tgtEl>
                                              <p:spTgt spid="123"/>
                                            </p:tgtEl>
                                            <p:attrNameLst>
                                              <p:attrName>ppt_x</p:attrName>
                                              <p:attrName>ppt_y</p:attrName>
                                            </p:attrNameLst>
                                          </p:cBhvr>
                                          <p:rCtr x="5247" y="486"/>
                                        </p:animMotion>
                                      </p:childTnLst>
                                    </p:cTn>
                                  </p:par>
                                  <p:par>
                                    <p:cTn id="185" presetID="10" presetClass="entr" presetSubtype="0" fill="hold" nodeType="withEffect">
                                      <p:stCondLst>
                                        <p:cond delay="0"/>
                                      </p:stCondLst>
                                      <p:childTnLst>
                                        <p:set>
                                          <p:cBhvr>
                                            <p:cTn id="186" dur="1" fill="hold">
                                              <p:stCondLst>
                                                <p:cond delay="0"/>
                                              </p:stCondLst>
                                            </p:cTn>
                                            <p:tgtEl>
                                              <p:spTgt spid="126"/>
                                            </p:tgtEl>
                                            <p:attrNameLst>
                                              <p:attrName>style.visibility</p:attrName>
                                            </p:attrNameLst>
                                          </p:cBhvr>
                                          <p:to>
                                            <p:strVal val="visible"/>
                                          </p:to>
                                        </p:set>
                                        <p:animEffect transition="in" filter="fade">
                                          <p:cBhvr>
                                            <p:cTn id="187" dur="250"/>
                                            <p:tgtEl>
                                              <p:spTgt spid="126"/>
                                            </p:tgtEl>
                                          </p:cBhvr>
                                        </p:animEffect>
                                      </p:childTnLst>
                                    </p:cTn>
                                  </p:par>
                                  <p:par>
                                    <p:cTn id="188" presetID="42" presetClass="path" presetSubtype="0" fill="hold" nodeType="withEffect">
                                      <p:stCondLst>
                                        <p:cond delay="0"/>
                                      </p:stCondLst>
                                      <p:childTnLst>
                                        <p:animMotion origin="layout" path="M -0.26263 0.04607 L -1.45833E-6 -4.81481E-6 " pathEditMode="relative" rAng="0" ptsTypes="AA">
                                          <p:cBhvr>
                                            <p:cTn id="189" dur="2000" fill="hold"/>
                                            <p:tgtEl>
                                              <p:spTgt spid="126"/>
                                            </p:tgtEl>
                                            <p:attrNameLst>
                                              <p:attrName>ppt_x</p:attrName>
                                              <p:attrName>ppt_y</p:attrName>
                                            </p:attrNameLst>
                                          </p:cBhvr>
                                          <p:rCtr x="13112" y="-2292"/>
                                        </p:animMotion>
                                      </p:childTnLst>
                                    </p:cTn>
                                  </p:par>
                                  <p:par>
                                    <p:cTn id="190" presetID="10" presetClass="entr" presetSubtype="0" fill="hold" nodeType="withEffect">
                                      <p:stCondLst>
                                        <p:cond delay="0"/>
                                      </p:stCondLst>
                                      <p:childTnLst>
                                        <p:set>
                                          <p:cBhvr>
                                            <p:cTn id="191" dur="1" fill="hold">
                                              <p:stCondLst>
                                                <p:cond delay="0"/>
                                              </p:stCondLst>
                                            </p:cTn>
                                            <p:tgtEl>
                                              <p:spTgt spid="129"/>
                                            </p:tgtEl>
                                            <p:attrNameLst>
                                              <p:attrName>style.visibility</p:attrName>
                                            </p:attrNameLst>
                                          </p:cBhvr>
                                          <p:to>
                                            <p:strVal val="visible"/>
                                          </p:to>
                                        </p:set>
                                        <p:animEffect transition="in" filter="fade">
                                          <p:cBhvr>
                                            <p:cTn id="192" dur="250"/>
                                            <p:tgtEl>
                                              <p:spTgt spid="129"/>
                                            </p:tgtEl>
                                          </p:cBhvr>
                                        </p:animEffect>
                                      </p:childTnLst>
                                    </p:cTn>
                                  </p:par>
                                  <p:par>
                                    <p:cTn id="193" presetID="42" presetClass="path" presetSubtype="0" fill="hold" nodeType="withEffect">
                                      <p:stCondLst>
                                        <p:cond delay="0"/>
                                      </p:stCondLst>
                                      <p:childTnLst>
                                        <p:animMotion origin="layout" path="M -0.16562 0.09421 L -3.33333E-6 4.07407E-6 " pathEditMode="relative" rAng="0" ptsTypes="AA">
                                          <p:cBhvr>
                                            <p:cTn id="194" dur="2000" fill="hold"/>
                                            <p:tgtEl>
                                              <p:spTgt spid="129"/>
                                            </p:tgtEl>
                                            <p:attrNameLst>
                                              <p:attrName>ppt_x</p:attrName>
                                              <p:attrName>ppt_y</p:attrName>
                                            </p:attrNameLst>
                                          </p:cBhvr>
                                          <p:rCtr x="8294" y="-4745"/>
                                        </p:animMotion>
                                      </p:childTnLst>
                                    </p:cTn>
                                  </p:par>
                                </p:childTnLst>
                              </p:cTn>
                            </p:par>
                          </p:childTnLst>
                        </p:cTn>
                      </p:par>
                      <p:par>
                        <p:cTn id="195" fill="hold">
                          <p:stCondLst>
                            <p:cond delay="indefinite"/>
                          </p:stCondLst>
                          <p:childTnLst>
                            <p:par>
                              <p:cTn id="196" fill="hold">
                                <p:stCondLst>
                                  <p:cond delay="0"/>
                                </p:stCondLst>
                                <p:childTnLst>
                                  <p:par>
                                    <p:cTn id="197" presetID="53" presetClass="exit" presetSubtype="32" fill="hold" nodeType="clickEffect">
                                      <p:stCondLst>
                                        <p:cond delay="0"/>
                                      </p:stCondLst>
                                      <p:childTnLst>
                                        <p:anim calcmode="lin" valueType="num">
                                          <p:cBhvr>
                                            <p:cTn id="198" dur="500"/>
                                            <p:tgtEl>
                                              <p:spTgt spid="117"/>
                                            </p:tgtEl>
                                            <p:attrNameLst>
                                              <p:attrName>ppt_w</p:attrName>
                                            </p:attrNameLst>
                                          </p:cBhvr>
                                          <p:tavLst>
                                            <p:tav tm="0">
                                              <p:val>
                                                <p:strVal val="ppt_w"/>
                                              </p:val>
                                            </p:tav>
                                            <p:tav tm="100000">
                                              <p:val>
                                                <p:fltVal val="0"/>
                                              </p:val>
                                            </p:tav>
                                          </p:tavLst>
                                        </p:anim>
                                        <p:anim calcmode="lin" valueType="num">
                                          <p:cBhvr>
                                            <p:cTn id="199" dur="500"/>
                                            <p:tgtEl>
                                              <p:spTgt spid="117"/>
                                            </p:tgtEl>
                                            <p:attrNameLst>
                                              <p:attrName>ppt_h</p:attrName>
                                            </p:attrNameLst>
                                          </p:cBhvr>
                                          <p:tavLst>
                                            <p:tav tm="0">
                                              <p:val>
                                                <p:strVal val="ppt_h"/>
                                              </p:val>
                                            </p:tav>
                                            <p:tav tm="100000">
                                              <p:val>
                                                <p:fltVal val="0"/>
                                              </p:val>
                                            </p:tav>
                                          </p:tavLst>
                                        </p:anim>
                                        <p:animEffect transition="out" filter="fade">
                                          <p:cBhvr>
                                            <p:cTn id="200" dur="500"/>
                                            <p:tgtEl>
                                              <p:spTgt spid="117"/>
                                            </p:tgtEl>
                                          </p:cBhvr>
                                        </p:animEffect>
                                        <p:set>
                                          <p:cBhvr>
                                            <p:cTn id="201" dur="1" fill="hold">
                                              <p:stCondLst>
                                                <p:cond delay="499"/>
                                              </p:stCondLst>
                                            </p:cTn>
                                            <p:tgtEl>
                                              <p:spTgt spid="117"/>
                                            </p:tgtEl>
                                            <p:attrNameLst>
                                              <p:attrName>style.visibility</p:attrName>
                                            </p:attrNameLst>
                                          </p:cBhvr>
                                          <p:to>
                                            <p:strVal val="hidden"/>
                                          </p:to>
                                        </p:set>
                                      </p:childTnLst>
                                    </p:cTn>
                                  </p:par>
                                  <p:par>
                                    <p:cTn id="202" presetID="53" presetClass="exit" presetSubtype="32" fill="hold" nodeType="withEffect">
                                      <p:stCondLst>
                                        <p:cond delay="0"/>
                                      </p:stCondLst>
                                      <p:childTnLst>
                                        <p:anim calcmode="lin" valueType="num">
                                          <p:cBhvr>
                                            <p:cTn id="203" dur="500"/>
                                            <p:tgtEl>
                                              <p:spTgt spid="120"/>
                                            </p:tgtEl>
                                            <p:attrNameLst>
                                              <p:attrName>ppt_w</p:attrName>
                                            </p:attrNameLst>
                                          </p:cBhvr>
                                          <p:tavLst>
                                            <p:tav tm="0">
                                              <p:val>
                                                <p:strVal val="ppt_w"/>
                                              </p:val>
                                            </p:tav>
                                            <p:tav tm="100000">
                                              <p:val>
                                                <p:fltVal val="0"/>
                                              </p:val>
                                            </p:tav>
                                          </p:tavLst>
                                        </p:anim>
                                        <p:anim calcmode="lin" valueType="num">
                                          <p:cBhvr>
                                            <p:cTn id="204" dur="500"/>
                                            <p:tgtEl>
                                              <p:spTgt spid="120"/>
                                            </p:tgtEl>
                                            <p:attrNameLst>
                                              <p:attrName>ppt_h</p:attrName>
                                            </p:attrNameLst>
                                          </p:cBhvr>
                                          <p:tavLst>
                                            <p:tav tm="0">
                                              <p:val>
                                                <p:strVal val="ppt_h"/>
                                              </p:val>
                                            </p:tav>
                                            <p:tav tm="100000">
                                              <p:val>
                                                <p:fltVal val="0"/>
                                              </p:val>
                                            </p:tav>
                                          </p:tavLst>
                                        </p:anim>
                                        <p:animEffect transition="out" filter="fade">
                                          <p:cBhvr>
                                            <p:cTn id="205" dur="500"/>
                                            <p:tgtEl>
                                              <p:spTgt spid="120"/>
                                            </p:tgtEl>
                                          </p:cBhvr>
                                        </p:animEffect>
                                        <p:set>
                                          <p:cBhvr>
                                            <p:cTn id="206" dur="1" fill="hold">
                                              <p:stCondLst>
                                                <p:cond delay="499"/>
                                              </p:stCondLst>
                                            </p:cTn>
                                            <p:tgtEl>
                                              <p:spTgt spid="120"/>
                                            </p:tgtEl>
                                            <p:attrNameLst>
                                              <p:attrName>style.visibility</p:attrName>
                                            </p:attrNameLst>
                                          </p:cBhvr>
                                          <p:to>
                                            <p:strVal val="hidden"/>
                                          </p:to>
                                        </p:set>
                                      </p:childTnLst>
                                    </p:cTn>
                                  </p:par>
                                  <p:par>
                                    <p:cTn id="207" presetID="53" presetClass="exit" presetSubtype="32" fill="hold" nodeType="withEffect">
                                      <p:stCondLst>
                                        <p:cond delay="0"/>
                                      </p:stCondLst>
                                      <p:childTnLst>
                                        <p:anim calcmode="lin" valueType="num">
                                          <p:cBhvr>
                                            <p:cTn id="208" dur="500"/>
                                            <p:tgtEl>
                                              <p:spTgt spid="123"/>
                                            </p:tgtEl>
                                            <p:attrNameLst>
                                              <p:attrName>ppt_w</p:attrName>
                                            </p:attrNameLst>
                                          </p:cBhvr>
                                          <p:tavLst>
                                            <p:tav tm="0">
                                              <p:val>
                                                <p:strVal val="ppt_w"/>
                                              </p:val>
                                            </p:tav>
                                            <p:tav tm="100000">
                                              <p:val>
                                                <p:fltVal val="0"/>
                                              </p:val>
                                            </p:tav>
                                          </p:tavLst>
                                        </p:anim>
                                        <p:anim calcmode="lin" valueType="num">
                                          <p:cBhvr>
                                            <p:cTn id="209" dur="500"/>
                                            <p:tgtEl>
                                              <p:spTgt spid="123"/>
                                            </p:tgtEl>
                                            <p:attrNameLst>
                                              <p:attrName>ppt_h</p:attrName>
                                            </p:attrNameLst>
                                          </p:cBhvr>
                                          <p:tavLst>
                                            <p:tav tm="0">
                                              <p:val>
                                                <p:strVal val="ppt_h"/>
                                              </p:val>
                                            </p:tav>
                                            <p:tav tm="100000">
                                              <p:val>
                                                <p:fltVal val="0"/>
                                              </p:val>
                                            </p:tav>
                                          </p:tavLst>
                                        </p:anim>
                                        <p:animEffect transition="out" filter="fade">
                                          <p:cBhvr>
                                            <p:cTn id="210" dur="500"/>
                                            <p:tgtEl>
                                              <p:spTgt spid="123"/>
                                            </p:tgtEl>
                                          </p:cBhvr>
                                        </p:animEffect>
                                        <p:set>
                                          <p:cBhvr>
                                            <p:cTn id="211" dur="1" fill="hold">
                                              <p:stCondLst>
                                                <p:cond delay="499"/>
                                              </p:stCondLst>
                                            </p:cTn>
                                            <p:tgtEl>
                                              <p:spTgt spid="123"/>
                                            </p:tgtEl>
                                            <p:attrNameLst>
                                              <p:attrName>style.visibility</p:attrName>
                                            </p:attrNameLst>
                                          </p:cBhvr>
                                          <p:to>
                                            <p:strVal val="hidden"/>
                                          </p:to>
                                        </p:set>
                                      </p:childTnLst>
                                    </p:cTn>
                                  </p:par>
                                  <p:par>
                                    <p:cTn id="212" presetID="53" presetClass="exit" presetSubtype="32" fill="hold" nodeType="withEffect">
                                      <p:stCondLst>
                                        <p:cond delay="0"/>
                                      </p:stCondLst>
                                      <p:childTnLst>
                                        <p:anim calcmode="lin" valueType="num">
                                          <p:cBhvr>
                                            <p:cTn id="213" dur="500"/>
                                            <p:tgtEl>
                                              <p:spTgt spid="126"/>
                                            </p:tgtEl>
                                            <p:attrNameLst>
                                              <p:attrName>ppt_w</p:attrName>
                                            </p:attrNameLst>
                                          </p:cBhvr>
                                          <p:tavLst>
                                            <p:tav tm="0">
                                              <p:val>
                                                <p:strVal val="ppt_w"/>
                                              </p:val>
                                            </p:tav>
                                            <p:tav tm="100000">
                                              <p:val>
                                                <p:fltVal val="0"/>
                                              </p:val>
                                            </p:tav>
                                          </p:tavLst>
                                        </p:anim>
                                        <p:anim calcmode="lin" valueType="num">
                                          <p:cBhvr>
                                            <p:cTn id="214" dur="500"/>
                                            <p:tgtEl>
                                              <p:spTgt spid="126"/>
                                            </p:tgtEl>
                                            <p:attrNameLst>
                                              <p:attrName>ppt_h</p:attrName>
                                            </p:attrNameLst>
                                          </p:cBhvr>
                                          <p:tavLst>
                                            <p:tav tm="0">
                                              <p:val>
                                                <p:strVal val="ppt_h"/>
                                              </p:val>
                                            </p:tav>
                                            <p:tav tm="100000">
                                              <p:val>
                                                <p:fltVal val="0"/>
                                              </p:val>
                                            </p:tav>
                                          </p:tavLst>
                                        </p:anim>
                                        <p:animEffect transition="out" filter="fade">
                                          <p:cBhvr>
                                            <p:cTn id="215" dur="500"/>
                                            <p:tgtEl>
                                              <p:spTgt spid="126"/>
                                            </p:tgtEl>
                                          </p:cBhvr>
                                        </p:animEffect>
                                        <p:set>
                                          <p:cBhvr>
                                            <p:cTn id="216" dur="1" fill="hold">
                                              <p:stCondLst>
                                                <p:cond delay="499"/>
                                              </p:stCondLst>
                                            </p:cTn>
                                            <p:tgtEl>
                                              <p:spTgt spid="126"/>
                                            </p:tgtEl>
                                            <p:attrNameLst>
                                              <p:attrName>style.visibility</p:attrName>
                                            </p:attrNameLst>
                                          </p:cBhvr>
                                          <p:to>
                                            <p:strVal val="hidden"/>
                                          </p:to>
                                        </p:set>
                                      </p:childTnLst>
                                    </p:cTn>
                                  </p:par>
                                  <p:par>
                                    <p:cTn id="217" presetID="53" presetClass="exit" presetSubtype="32" fill="hold" nodeType="withEffect">
                                      <p:stCondLst>
                                        <p:cond delay="0"/>
                                      </p:stCondLst>
                                      <p:childTnLst>
                                        <p:anim calcmode="lin" valueType="num">
                                          <p:cBhvr>
                                            <p:cTn id="218" dur="500"/>
                                            <p:tgtEl>
                                              <p:spTgt spid="129"/>
                                            </p:tgtEl>
                                            <p:attrNameLst>
                                              <p:attrName>ppt_w</p:attrName>
                                            </p:attrNameLst>
                                          </p:cBhvr>
                                          <p:tavLst>
                                            <p:tav tm="0">
                                              <p:val>
                                                <p:strVal val="ppt_w"/>
                                              </p:val>
                                            </p:tav>
                                            <p:tav tm="100000">
                                              <p:val>
                                                <p:fltVal val="0"/>
                                              </p:val>
                                            </p:tav>
                                          </p:tavLst>
                                        </p:anim>
                                        <p:anim calcmode="lin" valueType="num">
                                          <p:cBhvr>
                                            <p:cTn id="219" dur="500"/>
                                            <p:tgtEl>
                                              <p:spTgt spid="129"/>
                                            </p:tgtEl>
                                            <p:attrNameLst>
                                              <p:attrName>ppt_h</p:attrName>
                                            </p:attrNameLst>
                                          </p:cBhvr>
                                          <p:tavLst>
                                            <p:tav tm="0">
                                              <p:val>
                                                <p:strVal val="ppt_h"/>
                                              </p:val>
                                            </p:tav>
                                            <p:tav tm="100000">
                                              <p:val>
                                                <p:fltVal val="0"/>
                                              </p:val>
                                            </p:tav>
                                          </p:tavLst>
                                        </p:anim>
                                        <p:animEffect transition="out" filter="fade">
                                          <p:cBhvr>
                                            <p:cTn id="220" dur="500"/>
                                            <p:tgtEl>
                                              <p:spTgt spid="129"/>
                                            </p:tgtEl>
                                          </p:cBhvr>
                                        </p:animEffect>
                                        <p:set>
                                          <p:cBhvr>
                                            <p:cTn id="221" dur="1" fill="hold">
                                              <p:stCondLst>
                                                <p:cond delay="499"/>
                                              </p:stCondLst>
                                            </p:cTn>
                                            <p:tgtEl>
                                              <p:spTgt spid="129"/>
                                            </p:tgtEl>
                                            <p:attrNameLst>
                                              <p:attrName>style.visibility</p:attrName>
                                            </p:attrNameLst>
                                          </p:cBhvr>
                                          <p:to>
                                            <p:strVal val="hidden"/>
                                          </p:to>
                                        </p:set>
                                      </p:childTnLst>
                                    </p:cTn>
                                  </p:par>
                                  <p:par>
                                    <p:cTn id="222" presetID="22" presetClass="entr" presetSubtype="8" fill="hold" grpId="0" nodeType="withEffect">
                                      <p:stCondLst>
                                        <p:cond delay="500"/>
                                      </p:stCondLst>
                                      <p:childTnLst>
                                        <p:set>
                                          <p:cBhvr>
                                            <p:cTn id="223" dur="1" fill="hold">
                                              <p:stCondLst>
                                                <p:cond delay="0"/>
                                              </p:stCondLst>
                                            </p:cTn>
                                            <p:tgtEl>
                                              <p:spTgt spid="6"/>
                                            </p:tgtEl>
                                            <p:attrNameLst>
                                              <p:attrName>style.visibility</p:attrName>
                                            </p:attrNameLst>
                                          </p:cBhvr>
                                          <p:to>
                                            <p:strVal val="visible"/>
                                          </p:to>
                                        </p:set>
                                        <p:animEffect transition="in" filter="wipe(left)">
                                          <p:cBhvr>
                                            <p:cTn id="224" dur="500"/>
                                            <p:tgtEl>
                                              <p:spTgt spid="6"/>
                                            </p:tgtEl>
                                          </p:cBhvr>
                                        </p:animEffect>
                                      </p:childTnLst>
                                    </p:cTn>
                                  </p:par>
                                  <p:par>
                                    <p:cTn id="225" presetID="10" presetClass="entr" presetSubtype="0" fill="hold" grpId="0" nodeType="withEffect">
                                      <p:stCondLst>
                                        <p:cond delay="750"/>
                                      </p:stCondLst>
                                      <p:childTnLst>
                                        <p:set>
                                          <p:cBhvr>
                                            <p:cTn id="226" dur="1" fill="hold">
                                              <p:stCondLst>
                                                <p:cond delay="0"/>
                                              </p:stCondLst>
                                            </p:cTn>
                                            <p:tgtEl>
                                              <p:spTgt spid="25"/>
                                            </p:tgtEl>
                                            <p:attrNameLst>
                                              <p:attrName>style.visibility</p:attrName>
                                            </p:attrNameLst>
                                          </p:cBhvr>
                                          <p:to>
                                            <p:strVal val="visible"/>
                                          </p:to>
                                        </p:set>
                                        <p:animEffect transition="in" filter="fade">
                                          <p:cBhvr>
                                            <p:cTn id="227" dur="250"/>
                                            <p:tgtEl>
                                              <p:spTgt spid="25"/>
                                            </p:tgtEl>
                                          </p:cBhvr>
                                        </p:animEffect>
                                      </p:childTnLst>
                                    </p:cTn>
                                  </p:par>
                                  <p:par>
                                    <p:cTn id="228" presetID="42" presetClass="path" presetSubtype="0" decel="100000" fill="hold" grpId="1" nodeType="withEffect">
                                      <p:stCondLst>
                                        <p:cond delay="750"/>
                                      </p:stCondLst>
                                      <p:childTnLst>
                                        <p:animMotion origin="layout" path="M -0.01719 -0.00023 L -1.25E-6 1.85185E-6 " pathEditMode="relative" rAng="0" ptsTypes="AA">
                                          <p:cBhvr>
                                            <p:cTn id="229" dur="500" fill="hold"/>
                                            <p:tgtEl>
                                              <p:spTgt spid="25"/>
                                            </p:tgtEl>
                                            <p:attrNameLst>
                                              <p:attrName>ppt_x</p:attrName>
                                              <p:attrName>ppt_y</p:attrName>
                                            </p:attrNameLst>
                                          </p:cBhvr>
                                          <p:rCtr x="859" y="0"/>
                                        </p:animMotion>
                                      </p:childTnLst>
                                    </p:cTn>
                                  </p:par>
                                  <p:par>
                                    <p:cTn id="230" presetID="53" presetClass="entr" presetSubtype="16" fill="hold" nodeType="withEffect">
                                      <p:stCondLst>
                                        <p:cond delay="750"/>
                                      </p:stCondLst>
                                      <p:childTnLst>
                                        <p:set>
                                          <p:cBhvr>
                                            <p:cTn id="231" dur="1" fill="hold">
                                              <p:stCondLst>
                                                <p:cond delay="0"/>
                                              </p:stCondLst>
                                            </p:cTn>
                                            <p:tgtEl>
                                              <p:spTgt spid="67"/>
                                            </p:tgtEl>
                                            <p:attrNameLst>
                                              <p:attrName>style.visibility</p:attrName>
                                            </p:attrNameLst>
                                          </p:cBhvr>
                                          <p:to>
                                            <p:strVal val="visible"/>
                                          </p:to>
                                        </p:set>
                                        <p:anim calcmode="lin" valueType="num">
                                          <p:cBhvr>
                                            <p:cTn id="232" dur="500" fill="hold"/>
                                            <p:tgtEl>
                                              <p:spTgt spid="67"/>
                                            </p:tgtEl>
                                            <p:attrNameLst>
                                              <p:attrName>ppt_w</p:attrName>
                                            </p:attrNameLst>
                                          </p:cBhvr>
                                          <p:tavLst>
                                            <p:tav tm="0">
                                              <p:val>
                                                <p:fltVal val="0"/>
                                              </p:val>
                                            </p:tav>
                                            <p:tav tm="100000">
                                              <p:val>
                                                <p:strVal val="#ppt_w"/>
                                              </p:val>
                                            </p:tav>
                                          </p:tavLst>
                                        </p:anim>
                                        <p:anim calcmode="lin" valueType="num">
                                          <p:cBhvr>
                                            <p:cTn id="233" dur="500" fill="hold"/>
                                            <p:tgtEl>
                                              <p:spTgt spid="67"/>
                                            </p:tgtEl>
                                            <p:attrNameLst>
                                              <p:attrName>ppt_h</p:attrName>
                                            </p:attrNameLst>
                                          </p:cBhvr>
                                          <p:tavLst>
                                            <p:tav tm="0">
                                              <p:val>
                                                <p:fltVal val="0"/>
                                              </p:val>
                                            </p:tav>
                                            <p:tav tm="100000">
                                              <p:val>
                                                <p:strVal val="#ppt_h"/>
                                              </p:val>
                                            </p:tav>
                                          </p:tavLst>
                                        </p:anim>
                                        <p:animEffect transition="in" filter="fade">
                                          <p:cBhvr>
                                            <p:cTn id="234" dur="500"/>
                                            <p:tgtEl>
                                              <p:spTgt spid="67"/>
                                            </p:tgtEl>
                                          </p:cBhvr>
                                        </p:animEffect>
                                      </p:childTnLst>
                                    </p:cTn>
                                  </p:par>
                                  <p:par>
                                    <p:cTn id="235" presetID="53" presetClass="entr" presetSubtype="16" fill="hold" nodeType="withEffect">
                                      <p:stCondLst>
                                        <p:cond delay="750"/>
                                      </p:stCondLst>
                                      <p:childTnLst>
                                        <p:set>
                                          <p:cBhvr>
                                            <p:cTn id="236" dur="1" fill="hold">
                                              <p:stCondLst>
                                                <p:cond delay="0"/>
                                              </p:stCondLst>
                                            </p:cTn>
                                            <p:tgtEl>
                                              <p:spTgt spid="70"/>
                                            </p:tgtEl>
                                            <p:attrNameLst>
                                              <p:attrName>style.visibility</p:attrName>
                                            </p:attrNameLst>
                                          </p:cBhvr>
                                          <p:to>
                                            <p:strVal val="visible"/>
                                          </p:to>
                                        </p:set>
                                        <p:anim calcmode="lin" valueType="num">
                                          <p:cBhvr>
                                            <p:cTn id="237" dur="500" fill="hold"/>
                                            <p:tgtEl>
                                              <p:spTgt spid="70"/>
                                            </p:tgtEl>
                                            <p:attrNameLst>
                                              <p:attrName>ppt_w</p:attrName>
                                            </p:attrNameLst>
                                          </p:cBhvr>
                                          <p:tavLst>
                                            <p:tav tm="0">
                                              <p:val>
                                                <p:fltVal val="0"/>
                                              </p:val>
                                            </p:tav>
                                            <p:tav tm="100000">
                                              <p:val>
                                                <p:strVal val="#ppt_w"/>
                                              </p:val>
                                            </p:tav>
                                          </p:tavLst>
                                        </p:anim>
                                        <p:anim calcmode="lin" valueType="num">
                                          <p:cBhvr>
                                            <p:cTn id="238" dur="500" fill="hold"/>
                                            <p:tgtEl>
                                              <p:spTgt spid="70"/>
                                            </p:tgtEl>
                                            <p:attrNameLst>
                                              <p:attrName>ppt_h</p:attrName>
                                            </p:attrNameLst>
                                          </p:cBhvr>
                                          <p:tavLst>
                                            <p:tav tm="0">
                                              <p:val>
                                                <p:fltVal val="0"/>
                                              </p:val>
                                            </p:tav>
                                            <p:tav tm="100000">
                                              <p:val>
                                                <p:strVal val="#ppt_h"/>
                                              </p:val>
                                            </p:tav>
                                          </p:tavLst>
                                        </p:anim>
                                        <p:animEffect transition="in" filter="fade">
                                          <p:cBhvr>
                                            <p:cTn id="239" dur="500"/>
                                            <p:tgtEl>
                                              <p:spTgt spid="70"/>
                                            </p:tgtEl>
                                          </p:cBhvr>
                                        </p:animEffect>
                                      </p:childTnLst>
                                    </p:cTn>
                                  </p:par>
                                  <p:par>
                                    <p:cTn id="240" presetID="53" presetClass="entr" presetSubtype="16" fill="hold" nodeType="withEffect">
                                      <p:stCondLst>
                                        <p:cond delay="750"/>
                                      </p:stCondLst>
                                      <p:childTnLst>
                                        <p:set>
                                          <p:cBhvr>
                                            <p:cTn id="241" dur="1" fill="hold">
                                              <p:stCondLst>
                                                <p:cond delay="0"/>
                                              </p:stCondLst>
                                            </p:cTn>
                                            <p:tgtEl>
                                              <p:spTgt spid="47"/>
                                            </p:tgtEl>
                                            <p:attrNameLst>
                                              <p:attrName>style.visibility</p:attrName>
                                            </p:attrNameLst>
                                          </p:cBhvr>
                                          <p:to>
                                            <p:strVal val="visible"/>
                                          </p:to>
                                        </p:set>
                                        <p:anim calcmode="lin" valueType="num">
                                          <p:cBhvr>
                                            <p:cTn id="242" dur="500" fill="hold"/>
                                            <p:tgtEl>
                                              <p:spTgt spid="47"/>
                                            </p:tgtEl>
                                            <p:attrNameLst>
                                              <p:attrName>ppt_w</p:attrName>
                                            </p:attrNameLst>
                                          </p:cBhvr>
                                          <p:tavLst>
                                            <p:tav tm="0">
                                              <p:val>
                                                <p:fltVal val="0"/>
                                              </p:val>
                                            </p:tav>
                                            <p:tav tm="100000">
                                              <p:val>
                                                <p:strVal val="#ppt_w"/>
                                              </p:val>
                                            </p:tav>
                                          </p:tavLst>
                                        </p:anim>
                                        <p:anim calcmode="lin" valueType="num">
                                          <p:cBhvr>
                                            <p:cTn id="243" dur="500" fill="hold"/>
                                            <p:tgtEl>
                                              <p:spTgt spid="47"/>
                                            </p:tgtEl>
                                            <p:attrNameLst>
                                              <p:attrName>ppt_h</p:attrName>
                                            </p:attrNameLst>
                                          </p:cBhvr>
                                          <p:tavLst>
                                            <p:tav tm="0">
                                              <p:val>
                                                <p:fltVal val="0"/>
                                              </p:val>
                                            </p:tav>
                                            <p:tav tm="100000">
                                              <p:val>
                                                <p:strVal val="#ppt_h"/>
                                              </p:val>
                                            </p:tav>
                                          </p:tavLst>
                                        </p:anim>
                                        <p:animEffect transition="in" filter="fade">
                                          <p:cBhvr>
                                            <p:cTn id="244" dur="500"/>
                                            <p:tgtEl>
                                              <p:spTgt spid="47"/>
                                            </p:tgtEl>
                                          </p:cBhvr>
                                        </p:animEffect>
                                      </p:childTnLst>
                                    </p:cTn>
                                  </p:par>
                                  <p:par>
                                    <p:cTn id="245" presetID="53" presetClass="entr" presetSubtype="16" fill="hold" nodeType="withEffect">
                                      <p:stCondLst>
                                        <p:cond delay="750"/>
                                      </p:stCondLst>
                                      <p:childTnLst>
                                        <p:set>
                                          <p:cBhvr>
                                            <p:cTn id="246" dur="1" fill="hold">
                                              <p:stCondLst>
                                                <p:cond delay="0"/>
                                              </p:stCondLst>
                                            </p:cTn>
                                            <p:tgtEl>
                                              <p:spTgt spid="61"/>
                                            </p:tgtEl>
                                            <p:attrNameLst>
                                              <p:attrName>style.visibility</p:attrName>
                                            </p:attrNameLst>
                                          </p:cBhvr>
                                          <p:to>
                                            <p:strVal val="visible"/>
                                          </p:to>
                                        </p:set>
                                        <p:anim calcmode="lin" valueType="num">
                                          <p:cBhvr>
                                            <p:cTn id="247" dur="500" fill="hold"/>
                                            <p:tgtEl>
                                              <p:spTgt spid="61"/>
                                            </p:tgtEl>
                                            <p:attrNameLst>
                                              <p:attrName>ppt_w</p:attrName>
                                            </p:attrNameLst>
                                          </p:cBhvr>
                                          <p:tavLst>
                                            <p:tav tm="0">
                                              <p:val>
                                                <p:fltVal val="0"/>
                                              </p:val>
                                            </p:tav>
                                            <p:tav tm="100000">
                                              <p:val>
                                                <p:strVal val="#ppt_w"/>
                                              </p:val>
                                            </p:tav>
                                          </p:tavLst>
                                        </p:anim>
                                        <p:anim calcmode="lin" valueType="num">
                                          <p:cBhvr>
                                            <p:cTn id="248" dur="500" fill="hold"/>
                                            <p:tgtEl>
                                              <p:spTgt spid="61"/>
                                            </p:tgtEl>
                                            <p:attrNameLst>
                                              <p:attrName>ppt_h</p:attrName>
                                            </p:attrNameLst>
                                          </p:cBhvr>
                                          <p:tavLst>
                                            <p:tav tm="0">
                                              <p:val>
                                                <p:fltVal val="0"/>
                                              </p:val>
                                            </p:tav>
                                            <p:tav tm="100000">
                                              <p:val>
                                                <p:strVal val="#ppt_h"/>
                                              </p:val>
                                            </p:tav>
                                          </p:tavLst>
                                        </p:anim>
                                        <p:animEffect transition="in" filter="fade">
                                          <p:cBhvr>
                                            <p:cTn id="249" dur="500"/>
                                            <p:tgtEl>
                                              <p:spTgt spid="61"/>
                                            </p:tgtEl>
                                          </p:cBhvr>
                                        </p:animEffect>
                                      </p:childTnLst>
                                    </p:cTn>
                                  </p:par>
                                  <p:par>
                                    <p:cTn id="250" presetID="53" presetClass="entr" presetSubtype="16" fill="hold" nodeType="withEffect">
                                      <p:stCondLst>
                                        <p:cond delay="750"/>
                                      </p:stCondLst>
                                      <p:childTnLst>
                                        <p:set>
                                          <p:cBhvr>
                                            <p:cTn id="251" dur="1" fill="hold">
                                              <p:stCondLst>
                                                <p:cond delay="0"/>
                                              </p:stCondLst>
                                            </p:cTn>
                                            <p:tgtEl>
                                              <p:spTgt spid="56"/>
                                            </p:tgtEl>
                                            <p:attrNameLst>
                                              <p:attrName>style.visibility</p:attrName>
                                            </p:attrNameLst>
                                          </p:cBhvr>
                                          <p:to>
                                            <p:strVal val="visible"/>
                                          </p:to>
                                        </p:set>
                                        <p:anim calcmode="lin" valueType="num">
                                          <p:cBhvr>
                                            <p:cTn id="252" dur="500" fill="hold"/>
                                            <p:tgtEl>
                                              <p:spTgt spid="56"/>
                                            </p:tgtEl>
                                            <p:attrNameLst>
                                              <p:attrName>ppt_w</p:attrName>
                                            </p:attrNameLst>
                                          </p:cBhvr>
                                          <p:tavLst>
                                            <p:tav tm="0">
                                              <p:val>
                                                <p:fltVal val="0"/>
                                              </p:val>
                                            </p:tav>
                                            <p:tav tm="100000">
                                              <p:val>
                                                <p:strVal val="#ppt_w"/>
                                              </p:val>
                                            </p:tav>
                                          </p:tavLst>
                                        </p:anim>
                                        <p:anim calcmode="lin" valueType="num">
                                          <p:cBhvr>
                                            <p:cTn id="253" dur="500" fill="hold"/>
                                            <p:tgtEl>
                                              <p:spTgt spid="56"/>
                                            </p:tgtEl>
                                            <p:attrNameLst>
                                              <p:attrName>ppt_h</p:attrName>
                                            </p:attrNameLst>
                                          </p:cBhvr>
                                          <p:tavLst>
                                            <p:tav tm="0">
                                              <p:val>
                                                <p:fltVal val="0"/>
                                              </p:val>
                                            </p:tav>
                                            <p:tav tm="100000">
                                              <p:val>
                                                <p:strVal val="#ppt_h"/>
                                              </p:val>
                                            </p:tav>
                                          </p:tavLst>
                                        </p:anim>
                                        <p:animEffect transition="in" filter="fade">
                                          <p:cBhvr>
                                            <p:cTn id="254" dur="500"/>
                                            <p:tgtEl>
                                              <p:spTgt spid="56"/>
                                            </p:tgtEl>
                                          </p:cBhvr>
                                        </p:animEffect>
                                      </p:childTnLst>
                                    </p:cTn>
                                  </p:par>
                                  <p:par>
                                    <p:cTn id="255" presetID="53" presetClass="entr" presetSubtype="16" fill="hold" nodeType="withEffect">
                                      <p:stCondLst>
                                        <p:cond delay="750"/>
                                      </p:stCondLst>
                                      <p:childTnLst>
                                        <p:set>
                                          <p:cBhvr>
                                            <p:cTn id="256" dur="1" fill="hold">
                                              <p:stCondLst>
                                                <p:cond delay="0"/>
                                              </p:stCondLst>
                                            </p:cTn>
                                            <p:tgtEl>
                                              <p:spTgt spid="73"/>
                                            </p:tgtEl>
                                            <p:attrNameLst>
                                              <p:attrName>style.visibility</p:attrName>
                                            </p:attrNameLst>
                                          </p:cBhvr>
                                          <p:to>
                                            <p:strVal val="visible"/>
                                          </p:to>
                                        </p:set>
                                        <p:anim calcmode="lin" valueType="num">
                                          <p:cBhvr>
                                            <p:cTn id="257" dur="500" fill="hold"/>
                                            <p:tgtEl>
                                              <p:spTgt spid="73"/>
                                            </p:tgtEl>
                                            <p:attrNameLst>
                                              <p:attrName>ppt_w</p:attrName>
                                            </p:attrNameLst>
                                          </p:cBhvr>
                                          <p:tavLst>
                                            <p:tav tm="0">
                                              <p:val>
                                                <p:fltVal val="0"/>
                                              </p:val>
                                            </p:tav>
                                            <p:tav tm="100000">
                                              <p:val>
                                                <p:strVal val="#ppt_w"/>
                                              </p:val>
                                            </p:tav>
                                          </p:tavLst>
                                        </p:anim>
                                        <p:anim calcmode="lin" valueType="num">
                                          <p:cBhvr>
                                            <p:cTn id="258" dur="500" fill="hold"/>
                                            <p:tgtEl>
                                              <p:spTgt spid="73"/>
                                            </p:tgtEl>
                                            <p:attrNameLst>
                                              <p:attrName>ppt_h</p:attrName>
                                            </p:attrNameLst>
                                          </p:cBhvr>
                                          <p:tavLst>
                                            <p:tav tm="0">
                                              <p:val>
                                                <p:fltVal val="0"/>
                                              </p:val>
                                            </p:tav>
                                            <p:tav tm="100000">
                                              <p:val>
                                                <p:strVal val="#ppt_h"/>
                                              </p:val>
                                            </p:tav>
                                          </p:tavLst>
                                        </p:anim>
                                        <p:animEffect transition="in" filter="fade">
                                          <p:cBhvr>
                                            <p:cTn id="259" dur="500"/>
                                            <p:tgtEl>
                                              <p:spTgt spid="73"/>
                                            </p:tgtEl>
                                          </p:cBhvr>
                                        </p:animEffect>
                                      </p:childTnLst>
                                    </p:cTn>
                                  </p:par>
                                  <p:par>
                                    <p:cTn id="260" presetID="53" presetClass="entr" presetSubtype="16" fill="hold" nodeType="withEffect">
                                      <p:stCondLst>
                                        <p:cond delay="750"/>
                                      </p:stCondLst>
                                      <p:childTnLst>
                                        <p:set>
                                          <p:cBhvr>
                                            <p:cTn id="261" dur="1" fill="hold">
                                              <p:stCondLst>
                                                <p:cond delay="0"/>
                                              </p:stCondLst>
                                            </p:cTn>
                                            <p:tgtEl>
                                              <p:spTgt spid="64"/>
                                            </p:tgtEl>
                                            <p:attrNameLst>
                                              <p:attrName>style.visibility</p:attrName>
                                            </p:attrNameLst>
                                          </p:cBhvr>
                                          <p:to>
                                            <p:strVal val="visible"/>
                                          </p:to>
                                        </p:set>
                                        <p:anim calcmode="lin" valueType="num">
                                          <p:cBhvr>
                                            <p:cTn id="262" dur="500" fill="hold"/>
                                            <p:tgtEl>
                                              <p:spTgt spid="64"/>
                                            </p:tgtEl>
                                            <p:attrNameLst>
                                              <p:attrName>ppt_w</p:attrName>
                                            </p:attrNameLst>
                                          </p:cBhvr>
                                          <p:tavLst>
                                            <p:tav tm="0">
                                              <p:val>
                                                <p:fltVal val="0"/>
                                              </p:val>
                                            </p:tav>
                                            <p:tav tm="100000">
                                              <p:val>
                                                <p:strVal val="#ppt_w"/>
                                              </p:val>
                                            </p:tav>
                                          </p:tavLst>
                                        </p:anim>
                                        <p:anim calcmode="lin" valueType="num">
                                          <p:cBhvr>
                                            <p:cTn id="263" dur="500" fill="hold"/>
                                            <p:tgtEl>
                                              <p:spTgt spid="64"/>
                                            </p:tgtEl>
                                            <p:attrNameLst>
                                              <p:attrName>ppt_h</p:attrName>
                                            </p:attrNameLst>
                                          </p:cBhvr>
                                          <p:tavLst>
                                            <p:tav tm="0">
                                              <p:val>
                                                <p:fltVal val="0"/>
                                              </p:val>
                                            </p:tav>
                                            <p:tav tm="100000">
                                              <p:val>
                                                <p:strVal val="#ppt_h"/>
                                              </p:val>
                                            </p:tav>
                                          </p:tavLst>
                                        </p:anim>
                                        <p:animEffect transition="in" filter="fade">
                                          <p:cBhvr>
                                            <p:cTn id="264" dur="500"/>
                                            <p:tgtEl>
                                              <p:spTgt spid="64"/>
                                            </p:tgtEl>
                                          </p:cBhvr>
                                        </p:animEffect>
                                      </p:childTnLst>
                                    </p:cTn>
                                  </p:par>
                                  <p:par>
                                    <p:cTn id="265" presetID="53" presetClass="entr" presetSubtype="16" fill="hold" nodeType="withEffect">
                                      <p:stCondLst>
                                        <p:cond delay="750"/>
                                      </p:stCondLst>
                                      <p:childTnLst>
                                        <p:set>
                                          <p:cBhvr>
                                            <p:cTn id="266" dur="1" fill="hold">
                                              <p:stCondLst>
                                                <p:cond delay="0"/>
                                              </p:stCondLst>
                                            </p:cTn>
                                            <p:tgtEl>
                                              <p:spTgt spid="53"/>
                                            </p:tgtEl>
                                            <p:attrNameLst>
                                              <p:attrName>style.visibility</p:attrName>
                                            </p:attrNameLst>
                                          </p:cBhvr>
                                          <p:to>
                                            <p:strVal val="visible"/>
                                          </p:to>
                                        </p:set>
                                        <p:anim calcmode="lin" valueType="num">
                                          <p:cBhvr>
                                            <p:cTn id="267" dur="500" fill="hold"/>
                                            <p:tgtEl>
                                              <p:spTgt spid="53"/>
                                            </p:tgtEl>
                                            <p:attrNameLst>
                                              <p:attrName>ppt_w</p:attrName>
                                            </p:attrNameLst>
                                          </p:cBhvr>
                                          <p:tavLst>
                                            <p:tav tm="0">
                                              <p:val>
                                                <p:fltVal val="0"/>
                                              </p:val>
                                            </p:tav>
                                            <p:tav tm="100000">
                                              <p:val>
                                                <p:strVal val="#ppt_w"/>
                                              </p:val>
                                            </p:tav>
                                          </p:tavLst>
                                        </p:anim>
                                        <p:anim calcmode="lin" valueType="num">
                                          <p:cBhvr>
                                            <p:cTn id="268" dur="500" fill="hold"/>
                                            <p:tgtEl>
                                              <p:spTgt spid="53"/>
                                            </p:tgtEl>
                                            <p:attrNameLst>
                                              <p:attrName>ppt_h</p:attrName>
                                            </p:attrNameLst>
                                          </p:cBhvr>
                                          <p:tavLst>
                                            <p:tav tm="0">
                                              <p:val>
                                                <p:fltVal val="0"/>
                                              </p:val>
                                            </p:tav>
                                            <p:tav tm="100000">
                                              <p:val>
                                                <p:strVal val="#ppt_h"/>
                                              </p:val>
                                            </p:tav>
                                          </p:tavLst>
                                        </p:anim>
                                        <p:animEffect transition="in" filter="fade">
                                          <p:cBhvr>
                                            <p:cTn id="269" dur="500"/>
                                            <p:tgtEl>
                                              <p:spTgt spid="53"/>
                                            </p:tgtEl>
                                          </p:cBhvr>
                                        </p:animEffect>
                                      </p:childTnLst>
                                    </p:cTn>
                                  </p:par>
                                  <p:par>
                                    <p:cTn id="270" presetID="53" presetClass="entr" presetSubtype="16" fill="hold" nodeType="withEffect">
                                      <p:stCondLst>
                                        <p:cond delay="750"/>
                                      </p:stCondLst>
                                      <p:childTnLst>
                                        <p:set>
                                          <p:cBhvr>
                                            <p:cTn id="271" dur="1" fill="hold">
                                              <p:stCondLst>
                                                <p:cond delay="0"/>
                                              </p:stCondLst>
                                            </p:cTn>
                                            <p:tgtEl>
                                              <p:spTgt spid="50"/>
                                            </p:tgtEl>
                                            <p:attrNameLst>
                                              <p:attrName>style.visibility</p:attrName>
                                            </p:attrNameLst>
                                          </p:cBhvr>
                                          <p:to>
                                            <p:strVal val="visible"/>
                                          </p:to>
                                        </p:set>
                                        <p:anim calcmode="lin" valueType="num">
                                          <p:cBhvr>
                                            <p:cTn id="272" dur="500" fill="hold"/>
                                            <p:tgtEl>
                                              <p:spTgt spid="50"/>
                                            </p:tgtEl>
                                            <p:attrNameLst>
                                              <p:attrName>ppt_w</p:attrName>
                                            </p:attrNameLst>
                                          </p:cBhvr>
                                          <p:tavLst>
                                            <p:tav tm="0">
                                              <p:val>
                                                <p:fltVal val="0"/>
                                              </p:val>
                                            </p:tav>
                                            <p:tav tm="100000">
                                              <p:val>
                                                <p:strVal val="#ppt_w"/>
                                              </p:val>
                                            </p:tav>
                                          </p:tavLst>
                                        </p:anim>
                                        <p:anim calcmode="lin" valueType="num">
                                          <p:cBhvr>
                                            <p:cTn id="273" dur="500" fill="hold"/>
                                            <p:tgtEl>
                                              <p:spTgt spid="50"/>
                                            </p:tgtEl>
                                            <p:attrNameLst>
                                              <p:attrName>ppt_h</p:attrName>
                                            </p:attrNameLst>
                                          </p:cBhvr>
                                          <p:tavLst>
                                            <p:tav tm="0">
                                              <p:val>
                                                <p:fltVal val="0"/>
                                              </p:val>
                                            </p:tav>
                                            <p:tav tm="100000">
                                              <p:val>
                                                <p:strVal val="#ppt_h"/>
                                              </p:val>
                                            </p:tav>
                                          </p:tavLst>
                                        </p:anim>
                                        <p:animEffect transition="in" filter="fade">
                                          <p:cBhvr>
                                            <p:cTn id="274" dur="500"/>
                                            <p:tgtEl>
                                              <p:spTgt spid="50"/>
                                            </p:tgtEl>
                                          </p:cBhvr>
                                        </p:animEffect>
                                      </p:childTnLst>
                                    </p:cTn>
                                  </p:par>
                                  <p:par>
                                    <p:cTn id="275" presetID="10" presetClass="entr" presetSubtype="0" fill="hold" grpId="0" nodeType="withEffect">
                                      <p:stCondLst>
                                        <p:cond delay="2000"/>
                                      </p:stCondLst>
                                      <p:childTnLst>
                                        <p:set>
                                          <p:cBhvr>
                                            <p:cTn id="276" dur="1" fill="hold">
                                              <p:stCondLst>
                                                <p:cond delay="0"/>
                                              </p:stCondLst>
                                            </p:cTn>
                                            <p:tgtEl>
                                              <p:spTgt spid="76"/>
                                            </p:tgtEl>
                                            <p:attrNameLst>
                                              <p:attrName>style.visibility</p:attrName>
                                            </p:attrNameLst>
                                          </p:cBhvr>
                                          <p:to>
                                            <p:strVal val="visible"/>
                                          </p:to>
                                        </p:set>
                                        <p:animEffect transition="in" filter="fade">
                                          <p:cBhvr>
                                            <p:cTn id="277" dur="250"/>
                                            <p:tgtEl>
                                              <p:spTgt spid="76"/>
                                            </p:tgtEl>
                                          </p:cBhvr>
                                        </p:animEffect>
                                      </p:childTnLst>
                                    </p:cTn>
                                  </p:par>
                                  <p:par>
                                    <p:cTn id="278" presetID="42" presetClass="path" presetSubtype="0" decel="100000" fill="hold" grpId="1" nodeType="withEffect">
                                      <p:stCondLst>
                                        <p:cond delay="2000"/>
                                      </p:stCondLst>
                                      <p:childTnLst>
                                        <p:animMotion origin="layout" path="M 0.01666 -0.00046 L 3.75E-6 1.85185E-6 " pathEditMode="relative" rAng="0" ptsTypes="AA">
                                          <p:cBhvr>
                                            <p:cTn id="279" dur="500" fill="hold"/>
                                            <p:tgtEl>
                                              <p:spTgt spid="76"/>
                                            </p:tgtEl>
                                            <p:attrNameLst>
                                              <p:attrName>ppt_x</p:attrName>
                                              <p:attrName>ppt_y</p:attrName>
                                            </p:attrNameLst>
                                          </p:cBhvr>
                                          <p:rCtr x="-833" y="23"/>
                                        </p:animMotion>
                                      </p:childTnLst>
                                    </p:cTn>
                                  </p:par>
                                  <p:par>
                                    <p:cTn id="280" presetID="53" presetClass="entr" presetSubtype="16" fill="hold" nodeType="withEffect">
                                      <p:stCondLst>
                                        <p:cond delay="2500"/>
                                      </p:stCondLst>
                                      <p:childTnLst>
                                        <p:set>
                                          <p:cBhvr>
                                            <p:cTn id="281" dur="1" fill="hold">
                                              <p:stCondLst>
                                                <p:cond delay="0"/>
                                              </p:stCondLst>
                                            </p:cTn>
                                            <p:tgtEl>
                                              <p:spTgt spid="38"/>
                                            </p:tgtEl>
                                            <p:attrNameLst>
                                              <p:attrName>style.visibility</p:attrName>
                                            </p:attrNameLst>
                                          </p:cBhvr>
                                          <p:to>
                                            <p:strVal val="visible"/>
                                          </p:to>
                                        </p:set>
                                        <p:anim calcmode="lin" valueType="num">
                                          <p:cBhvr>
                                            <p:cTn id="282" dur="500" fill="hold"/>
                                            <p:tgtEl>
                                              <p:spTgt spid="38"/>
                                            </p:tgtEl>
                                            <p:attrNameLst>
                                              <p:attrName>ppt_w</p:attrName>
                                            </p:attrNameLst>
                                          </p:cBhvr>
                                          <p:tavLst>
                                            <p:tav tm="0">
                                              <p:val>
                                                <p:fltVal val="0"/>
                                              </p:val>
                                            </p:tav>
                                            <p:tav tm="100000">
                                              <p:val>
                                                <p:strVal val="#ppt_w"/>
                                              </p:val>
                                            </p:tav>
                                          </p:tavLst>
                                        </p:anim>
                                        <p:anim calcmode="lin" valueType="num">
                                          <p:cBhvr>
                                            <p:cTn id="283" dur="500" fill="hold"/>
                                            <p:tgtEl>
                                              <p:spTgt spid="38"/>
                                            </p:tgtEl>
                                            <p:attrNameLst>
                                              <p:attrName>ppt_h</p:attrName>
                                            </p:attrNameLst>
                                          </p:cBhvr>
                                          <p:tavLst>
                                            <p:tav tm="0">
                                              <p:val>
                                                <p:fltVal val="0"/>
                                              </p:val>
                                            </p:tav>
                                            <p:tav tm="100000">
                                              <p:val>
                                                <p:strVal val="#ppt_h"/>
                                              </p:val>
                                            </p:tav>
                                          </p:tavLst>
                                        </p:anim>
                                        <p:animEffect transition="in" filter="fade">
                                          <p:cBhvr>
                                            <p:cTn id="284" dur="500"/>
                                            <p:tgtEl>
                                              <p:spTgt spid="38"/>
                                            </p:tgtEl>
                                          </p:cBhvr>
                                        </p:animEffect>
                                      </p:childTnLst>
                                    </p:cTn>
                                  </p:par>
                                  <p:par>
                                    <p:cTn id="285" presetID="0" presetClass="path" presetSubtype="0" fill="hold" nodeType="withEffect">
                                      <p:stCondLst>
                                        <p:cond delay="3500"/>
                                      </p:stCondLst>
                                      <p:childTnLst>
                                        <p:animMotion origin="layout" path="M 5E-6 0.0007 L 0.01316 -0.0243 L 0.2043 -0.02291 " pathEditMode="relative" ptsTypes="AAA">
                                          <p:cBhvr>
                                            <p:cTn id="286" dur="2000" fill="hold"/>
                                            <p:tgtEl>
                                              <p:spTgt spid="38"/>
                                            </p:tgtEl>
                                            <p:attrNameLst>
                                              <p:attrName>ppt_x</p:attrName>
                                              <p:attrName>ppt_y</p:attrName>
                                            </p:attrNameLst>
                                          </p:cBhvr>
                                        </p:animMotion>
                                      </p:childTnLst>
                                    </p:cTn>
                                  </p:par>
                                  <p:par>
                                    <p:cTn id="287" presetID="53" presetClass="entr" presetSubtype="16" fill="hold" nodeType="withEffect">
                                      <p:stCondLst>
                                        <p:cond delay="2500"/>
                                      </p:stCondLst>
                                      <p:childTnLst>
                                        <p:set>
                                          <p:cBhvr>
                                            <p:cTn id="288" dur="1" fill="hold">
                                              <p:stCondLst>
                                                <p:cond delay="0"/>
                                              </p:stCondLst>
                                            </p:cTn>
                                            <p:tgtEl>
                                              <p:spTgt spid="41"/>
                                            </p:tgtEl>
                                            <p:attrNameLst>
                                              <p:attrName>style.visibility</p:attrName>
                                            </p:attrNameLst>
                                          </p:cBhvr>
                                          <p:to>
                                            <p:strVal val="visible"/>
                                          </p:to>
                                        </p:set>
                                        <p:anim calcmode="lin" valueType="num">
                                          <p:cBhvr>
                                            <p:cTn id="289" dur="500" fill="hold"/>
                                            <p:tgtEl>
                                              <p:spTgt spid="41"/>
                                            </p:tgtEl>
                                            <p:attrNameLst>
                                              <p:attrName>ppt_w</p:attrName>
                                            </p:attrNameLst>
                                          </p:cBhvr>
                                          <p:tavLst>
                                            <p:tav tm="0">
                                              <p:val>
                                                <p:fltVal val="0"/>
                                              </p:val>
                                            </p:tav>
                                            <p:tav tm="100000">
                                              <p:val>
                                                <p:strVal val="#ppt_w"/>
                                              </p:val>
                                            </p:tav>
                                          </p:tavLst>
                                        </p:anim>
                                        <p:anim calcmode="lin" valueType="num">
                                          <p:cBhvr>
                                            <p:cTn id="290" dur="500" fill="hold"/>
                                            <p:tgtEl>
                                              <p:spTgt spid="41"/>
                                            </p:tgtEl>
                                            <p:attrNameLst>
                                              <p:attrName>ppt_h</p:attrName>
                                            </p:attrNameLst>
                                          </p:cBhvr>
                                          <p:tavLst>
                                            <p:tav tm="0">
                                              <p:val>
                                                <p:fltVal val="0"/>
                                              </p:val>
                                            </p:tav>
                                            <p:tav tm="100000">
                                              <p:val>
                                                <p:strVal val="#ppt_h"/>
                                              </p:val>
                                            </p:tav>
                                          </p:tavLst>
                                        </p:anim>
                                        <p:animEffect transition="in" filter="fade">
                                          <p:cBhvr>
                                            <p:cTn id="291" dur="500"/>
                                            <p:tgtEl>
                                              <p:spTgt spid="41"/>
                                            </p:tgtEl>
                                          </p:cBhvr>
                                        </p:animEffect>
                                      </p:childTnLst>
                                    </p:cTn>
                                  </p:par>
                                  <p:par>
                                    <p:cTn id="292" presetID="0" presetClass="path" presetSubtype="0" fill="hold" nodeType="withEffect">
                                      <p:stCondLst>
                                        <p:cond delay="3500"/>
                                      </p:stCondLst>
                                      <p:childTnLst>
                                        <p:animMotion origin="layout" path="M 0.00026 -4.44444E-6 L 0.18268 0.0007 " pathEditMode="relative" ptsTypes="AA">
                                          <p:cBhvr>
                                            <p:cTn id="293" dur="2000" fill="hold"/>
                                            <p:tgtEl>
                                              <p:spTgt spid="41"/>
                                            </p:tgtEl>
                                            <p:attrNameLst>
                                              <p:attrName>ppt_x</p:attrName>
                                              <p:attrName>ppt_y</p:attrName>
                                            </p:attrNameLst>
                                          </p:cBhvr>
                                        </p:animMotion>
                                      </p:childTnLst>
                                    </p:cTn>
                                  </p:par>
                                  <p:par>
                                    <p:cTn id="294" presetID="53" presetClass="entr" presetSubtype="16" fill="hold" nodeType="withEffect">
                                      <p:stCondLst>
                                        <p:cond delay="2500"/>
                                      </p:stCondLst>
                                      <p:childTnLst>
                                        <p:set>
                                          <p:cBhvr>
                                            <p:cTn id="295" dur="1" fill="hold">
                                              <p:stCondLst>
                                                <p:cond delay="0"/>
                                              </p:stCondLst>
                                            </p:cTn>
                                            <p:tgtEl>
                                              <p:spTgt spid="44"/>
                                            </p:tgtEl>
                                            <p:attrNameLst>
                                              <p:attrName>style.visibility</p:attrName>
                                            </p:attrNameLst>
                                          </p:cBhvr>
                                          <p:to>
                                            <p:strVal val="visible"/>
                                          </p:to>
                                        </p:set>
                                        <p:anim calcmode="lin" valueType="num">
                                          <p:cBhvr>
                                            <p:cTn id="296" dur="500" fill="hold"/>
                                            <p:tgtEl>
                                              <p:spTgt spid="44"/>
                                            </p:tgtEl>
                                            <p:attrNameLst>
                                              <p:attrName>ppt_w</p:attrName>
                                            </p:attrNameLst>
                                          </p:cBhvr>
                                          <p:tavLst>
                                            <p:tav tm="0">
                                              <p:val>
                                                <p:fltVal val="0"/>
                                              </p:val>
                                            </p:tav>
                                            <p:tav tm="100000">
                                              <p:val>
                                                <p:strVal val="#ppt_w"/>
                                              </p:val>
                                            </p:tav>
                                          </p:tavLst>
                                        </p:anim>
                                        <p:anim calcmode="lin" valueType="num">
                                          <p:cBhvr>
                                            <p:cTn id="297" dur="500" fill="hold"/>
                                            <p:tgtEl>
                                              <p:spTgt spid="44"/>
                                            </p:tgtEl>
                                            <p:attrNameLst>
                                              <p:attrName>ppt_h</p:attrName>
                                            </p:attrNameLst>
                                          </p:cBhvr>
                                          <p:tavLst>
                                            <p:tav tm="0">
                                              <p:val>
                                                <p:fltVal val="0"/>
                                              </p:val>
                                            </p:tav>
                                            <p:tav tm="100000">
                                              <p:val>
                                                <p:strVal val="#ppt_h"/>
                                              </p:val>
                                            </p:tav>
                                          </p:tavLst>
                                        </p:anim>
                                        <p:animEffect transition="in" filter="fade">
                                          <p:cBhvr>
                                            <p:cTn id="298" dur="500"/>
                                            <p:tgtEl>
                                              <p:spTgt spid="44"/>
                                            </p:tgtEl>
                                          </p:cBhvr>
                                        </p:animEffect>
                                      </p:childTnLst>
                                    </p:cTn>
                                  </p:par>
                                  <p:par>
                                    <p:cTn id="299" presetID="0" presetClass="path" presetSubtype="0" fill="hold" nodeType="withEffect">
                                      <p:stCondLst>
                                        <p:cond delay="3500"/>
                                      </p:stCondLst>
                                      <p:childTnLst>
                                        <p:animMotion origin="layout" path="M 0.0004 -0.00024 L 0.0129 0.02338 L 0.2043 0.02407 " pathEditMode="relative" ptsTypes="AAA">
                                          <p:cBhvr>
                                            <p:cTn id="300" dur="2000" fill="hold"/>
                                            <p:tgtEl>
                                              <p:spTgt spid="44"/>
                                            </p:tgtEl>
                                            <p:attrNameLst>
                                              <p:attrName>ppt_x</p:attrName>
                                              <p:attrName>ppt_y</p:attrName>
                                            </p:attrNameLst>
                                          </p:cBhvr>
                                        </p:animMotion>
                                      </p:childTnLst>
                                    </p:cTn>
                                  </p:par>
                                  <p:par>
                                    <p:cTn id="301" presetID="22" presetClass="entr" presetSubtype="8" fill="hold" nodeType="withEffect">
                                      <p:stCondLst>
                                        <p:cond delay="3000"/>
                                      </p:stCondLst>
                                      <p:childTnLst>
                                        <p:set>
                                          <p:cBhvr>
                                            <p:cTn id="302" dur="1" fill="hold">
                                              <p:stCondLst>
                                                <p:cond delay="0"/>
                                              </p:stCondLst>
                                            </p:cTn>
                                            <p:tgtEl>
                                              <p:spTgt spid="34"/>
                                            </p:tgtEl>
                                            <p:attrNameLst>
                                              <p:attrName>style.visibility</p:attrName>
                                            </p:attrNameLst>
                                          </p:cBhvr>
                                          <p:to>
                                            <p:strVal val="visible"/>
                                          </p:to>
                                        </p:set>
                                        <p:animEffect transition="in" filter="wipe(left)">
                                          <p:cBhvr>
                                            <p:cTn id="303"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animBg="1"/>
          <p:bldP spid="7" grpId="0" animBg="1"/>
          <p:bldP spid="9" grpId="0"/>
          <p:bldP spid="9" grpId="1"/>
          <p:bldP spid="12" grpId="0" animBg="1"/>
          <p:bldP spid="12" grpId="1" animBg="1"/>
          <p:bldP spid="25" grpId="0" animBg="1"/>
          <p:bldP spid="25" grpId="1" animBg="1"/>
          <p:bldP spid="26" grpId="0" animBg="1"/>
          <p:bldP spid="76" grpId="0"/>
          <p:bldP spid="76" grpId="1"/>
          <p:bldP spid="93" grpId="0"/>
          <p:bldP spid="93" grpId="1"/>
          <p:bldP spid="2" grpId="0"/>
          <p:bldP spid="2" grpId="1"/>
        </p:bld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1D2D2DDA-9B4B-3AC0-C6F9-2663C3C87046}"/>
              </a:ext>
            </a:extLst>
          </p:cNvPr>
          <p:cNvSpPr>
            <a:spLocks noGrp="1"/>
          </p:cNvSpPr>
          <p:nvPr>
            <p:ph type="title"/>
          </p:nvPr>
        </p:nvSpPr>
        <p:spPr/>
        <p:txBody>
          <a:bodyPr/>
          <a:lstStyle/>
          <a:p>
            <a:pPr algn="ctr"/>
            <a:r>
              <a:rPr lang="en-US"/>
              <a:t>Microsoft’s AI Principles</a:t>
            </a:r>
          </a:p>
        </p:txBody>
      </p:sp>
      <p:sp>
        <p:nvSpPr>
          <p:cNvPr id="31" name="TextBox 30">
            <a:extLst>
              <a:ext uri="{FF2B5EF4-FFF2-40B4-BE49-F238E27FC236}">
                <a16:creationId xmlns:a16="http://schemas.microsoft.com/office/drawing/2014/main" id="{72FD1DA2-B933-C10C-946E-9BFF1733B437}"/>
              </a:ext>
            </a:extLst>
          </p:cNvPr>
          <p:cNvSpPr txBox="1"/>
          <p:nvPr/>
        </p:nvSpPr>
        <p:spPr>
          <a:xfrm>
            <a:off x="8000787" y="3271596"/>
            <a:ext cx="2571854" cy="276999"/>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50" normalizeH="0" baseline="0" noProof="0">
                <a:ln w="3175">
                  <a:noFill/>
                </a:ln>
                <a:solidFill>
                  <a:srgbClr val="FFFFFF"/>
                </a:solidFill>
                <a:effectLst/>
                <a:uLnTx/>
                <a:uFillTx/>
                <a:latin typeface="Segoe UI" panose="020B0502040204020203" pitchFamily="34" charset="0"/>
                <a:ea typeface="+mj-lt"/>
                <a:cs typeface="Segoe UI" panose="020B0502040204020203" pitchFamily="34" charset="0"/>
              </a:rPr>
              <a:t>Your data is </a:t>
            </a:r>
            <a:r>
              <a:rPr kumimoji="0" lang="en-CA" sz="1800" b="1" i="0" u="none" strike="noStrike" kern="1200" cap="none" spc="-50" normalizeH="0" baseline="0" noProof="0">
                <a:ln w="3175">
                  <a:noFill/>
                </a:ln>
                <a:solidFill>
                  <a:srgbClr val="8DC8E8"/>
                </a:solidFill>
                <a:effectLst/>
                <a:uLnTx/>
                <a:uFillTx/>
                <a:latin typeface="Segoe UI" panose="020B0502040204020203" pitchFamily="34" charset="0"/>
                <a:ea typeface="+mj-lt"/>
                <a:cs typeface="Segoe UI" panose="020B0502040204020203" pitchFamily="34" charset="0"/>
              </a:rPr>
              <a:t>your</a:t>
            </a:r>
            <a:r>
              <a:rPr kumimoji="0" lang="en-CA" sz="1800" b="0" i="0" u="none" strike="noStrike" kern="1200" cap="none" spc="-50" normalizeH="0" baseline="0" noProof="0">
                <a:ln w="3175">
                  <a:noFill/>
                </a:ln>
                <a:gradFill flip="none" rotWithShape="1">
                  <a:gsLst>
                    <a:gs pos="69000">
                      <a:srgbClr val="CD9AD0"/>
                    </a:gs>
                    <a:gs pos="100000">
                      <a:srgbClr val="8EC8E8"/>
                    </a:gs>
                  </a:gsLst>
                  <a:lin ang="10800000" scaled="1"/>
                  <a:tileRect/>
                </a:gradFill>
                <a:effectLst/>
                <a:uLnTx/>
                <a:uFillTx/>
                <a:latin typeface="Segoe UI" panose="020B0502040204020203" pitchFamily="34" charset="0"/>
                <a:ea typeface="+mj-lt"/>
                <a:cs typeface="Segoe UI" panose="020B0502040204020203" pitchFamily="34" charset="0"/>
              </a:rPr>
              <a:t> </a:t>
            </a:r>
            <a:r>
              <a:rPr kumimoji="0" lang="en-CA" sz="1800" b="0" i="0" u="none" strike="noStrike" kern="1200" cap="none" spc="-50" normalizeH="0" baseline="0" noProof="0">
                <a:ln w="3175">
                  <a:noFill/>
                </a:ln>
                <a:solidFill>
                  <a:srgbClr val="FFFFFF"/>
                </a:solidFill>
                <a:effectLst/>
                <a:uLnTx/>
                <a:uFillTx/>
                <a:latin typeface="Segoe UI" panose="020B0502040204020203" pitchFamily="34" charset="0"/>
                <a:ea typeface="+mj-lt"/>
                <a:cs typeface="Segoe UI" panose="020B0502040204020203" pitchFamily="34" charset="0"/>
              </a:rPr>
              <a:t>data.</a:t>
            </a:r>
          </a:p>
        </p:txBody>
      </p:sp>
      <p:sp>
        <p:nvSpPr>
          <p:cNvPr id="32" name="TextBox 31">
            <a:extLst>
              <a:ext uri="{FF2B5EF4-FFF2-40B4-BE49-F238E27FC236}">
                <a16:creationId xmlns:a16="http://schemas.microsoft.com/office/drawing/2014/main" id="{8C01F41B-17ED-2ADE-77B5-5E07D6764D78}"/>
              </a:ext>
            </a:extLst>
          </p:cNvPr>
          <p:cNvSpPr txBox="1"/>
          <p:nvPr/>
        </p:nvSpPr>
        <p:spPr>
          <a:xfrm>
            <a:off x="8000787" y="3743665"/>
            <a:ext cx="3123511" cy="923330"/>
          </a:xfrm>
          <a:prstGeom prst="rect">
            <a:avLst/>
          </a:prstGeom>
          <a:noFill/>
        </p:spPr>
        <p:txBody>
          <a:bodyPr wrap="square" lIns="0" tIns="45720" rIns="91440" bIns="45720" anchor="t">
            <a:spAutoFit/>
          </a:bodyPr>
          <a:lstStyle/>
          <a:p>
            <a:pPr marL="0" marR="0" lvl="0" indent="0" algn="l" defTabSz="914400" rtl="0" eaLnBrk="1" fontAlgn="auto" latinLnBrk="0" hangingPunct="1">
              <a:lnSpc>
                <a:spcPct val="100000"/>
              </a:lnSpc>
              <a:spcBef>
                <a:spcPts val="0"/>
              </a:spcBef>
              <a:spcAft>
                <a:spcPts val="1800"/>
              </a:spcAft>
              <a:buClrTx/>
              <a:buSzTx/>
              <a:buFontTx/>
              <a:buNone/>
              <a:tabLst/>
              <a:defRPr/>
            </a:pPr>
            <a:r>
              <a:rPr kumimoji="0" lang="en-US" sz="1800" b="0" i="0" u="none" strike="noStrike" kern="1200" cap="none" spc="-50" normalizeH="0" baseline="0" noProof="0">
                <a:ln w="3175">
                  <a:noFill/>
                </a:ln>
                <a:solidFill>
                  <a:srgbClr val="FFFFFF"/>
                </a:solidFill>
                <a:effectLst/>
                <a:uLnTx/>
                <a:uFillTx/>
                <a:latin typeface="Segoe UI" panose="020B0502040204020203" pitchFamily="34" charset="0"/>
                <a:ea typeface="+mj-lt"/>
                <a:cs typeface="Segoe UI" panose="020B0502040204020203" pitchFamily="34" charset="0"/>
              </a:rPr>
              <a:t>Your data is </a:t>
            </a:r>
            <a:r>
              <a:rPr kumimoji="0" lang="en-US" sz="1800" b="1" i="0" u="none" strike="noStrike" kern="1200" cap="none" spc="-50" normalizeH="0" baseline="0" noProof="0">
                <a:ln w="3175">
                  <a:noFill/>
                </a:ln>
                <a:solidFill>
                  <a:srgbClr val="8DC8E8"/>
                </a:solidFill>
                <a:effectLst/>
                <a:uLnTx/>
                <a:uFillTx/>
                <a:latin typeface="Segoe UI" panose="020B0502040204020203" pitchFamily="34" charset="0"/>
                <a:ea typeface="+mj-lt"/>
                <a:cs typeface="Segoe UI" panose="020B0502040204020203" pitchFamily="34" charset="0"/>
              </a:rPr>
              <a:t>not</a:t>
            </a:r>
            <a:r>
              <a:rPr kumimoji="0" lang="en-US" sz="1800" b="0" i="0" u="none" strike="noStrike" kern="1200" cap="none" spc="-50" normalizeH="0" baseline="0" noProof="0">
                <a:ln w="3175">
                  <a:noFill/>
                </a:ln>
                <a:solidFill>
                  <a:prstClr val="black"/>
                </a:solidFill>
                <a:effectLst/>
                <a:uLnTx/>
                <a:uFillTx/>
                <a:latin typeface="Segoe UI" panose="020B0502040204020203" pitchFamily="34" charset="0"/>
                <a:ea typeface="+mj-lt"/>
                <a:cs typeface="Segoe UI" panose="020B0502040204020203" pitchFamily="34" charset="0"/>
              </a:rPr>
              <a:t> </a:t>
            </a:r>
            <a:r>
              <a:rPr kumimoji="0" lang="en-US" sz="1800" b="0" i="0" u="none" strike="noStrike" kern="1200" cap="none" spc="-50" normalizeH="0" baseline="0" noProof="0">
                <a:ln w="3175">
                  <a:noFill/>
                </a:ln>
                <a:solidFill>
                  <a:srgbClr val="FFFFFF"/>
                </a:solidFill>
                <a:effectLst/>
                <a:uLnTx/>
                <a:uFillTx/>
                <a:latin typeface="Segoe UI" panose="020B0502040204020203" pitchFamily="34" charset="0"/>
                <a:ea typeface="+mj-lt"/>
                <a:cs typeface="Segoe UI" panose="020B0502040204020203" pitchFamily="34" charset="0"/>
              </a:rPr>
              <a:t>used to train the OpenAI foundation models without permission. </a:t>
            </a:r>
          </a:p>
        </p:txBody>
      </p:sp>
      <p:sp>
        <p:nvSpPr>
          <p:cNvPr id="33" name="TextBox 32">
            <a:extLst>
              <a:ext uri="{FF2B5EF4-FFF2-40B4-BE49-F238E27FC236}">
                <a16:creationId xmlns:a16="http://schemas.microsoft.com/office/drawing/2014/main" id="{065A3EA3-AFB7-7382-007B-729EEF0151C6}"/>
              </a:ext>
            </a:extLst>
          </p:cNvPr>
          <p:cNvSpPr txBox="1"/>
          <p:nvPr/>
        </p:nvSpPr>
        <p:spPr>
          <a:xfrm>
            <a:off x="8000788" y="4862065"/>
            <a:ext cx="3404302" cy="923330"/>
          </a:xfrm>
          <a:prstGeom prst="rect">
            <a:avLst/>
          </a:prstGeom>
          <a:noFill/>
        </p:spPr>
        <p:txBody>
          <a:bodyPr wrap="square" lIns="0">
            <a:spAutoFit/>
          </a:bodyPr>
          <a:lstStyle/>
          <a:p>
            <a:pPr marL="0" marR="0" lvl="0" indent="0" algn="l" defTabSz="914400" rtl="0" eaLnBrk="1" fontAlgn="auto" latinLnBrk="0" hangingPunct="1">
              <a:lnSpc>
                <a:spcPct val="100000"/>
              </a:lnSpc>
              <a:spcBef>
                <a:spcPts val="0"/>
              </a:spcBef>
              <a:spcAft>
                <a:spcPts val="1800"/>
              </a:spcAft>
              <a:buClrTx/>
              <a:buSzTx/>
              <a:buFontTx/>
              <a:buNone/>
              <a:tabLst/>
              <a:defRPr/>
            </a:pPr>
            <a:r>
              <a:rPr kumimoji="0" lang="en-US" sz="1800" b="0" i="0" u="none" strike="noStrike" kern="1200" cap="none" spc="-50" normalizeH="0" baseline="0" noProof="0">
                <a:ln w="3175">
                  <a:noFill/>
                </a:ln>
                <a:solidFill>
                  <a:srgbClr val="FFFFFF"/>
                </a:solidFill>
                <a:effectLst/>
                <a:uLnTx/>
                <a:uFillTx/>
                <a:latin typeface="Segoe UI" panose="020B0502040204020203" pitchFamily="34" charset="0"/>
                <a:ea typeface="+mj-lt"/>
                <a:cs typeface="Segoe UI" panose="020B0502040204020203" pitchFamily="34" charset="0"/>
              </a:rPr>
              <a:t>Your data is </a:t>
            </a:r>
            <a:r>
              <a:rPr kumimoji="0" lang="en-US" sz="1800" b="1" i="0" u="none" strike="noStrike" kern="1200" cap="none" spc="-50" normalizeH="0" baseline="0" noProof="0">
                <a:ln w="3175">
                  <a:noFill/>
                </a:ln>
                <a:solidFill>
                  <a:srgbClr val="8DC8E8"/>
                </a:solidFill>
                <a:effectLst/>
                <a:uLnTx/>
                <a:uFillTx/>
                <a:latin typeface="Segoe UI" panose="020B0502040204020203" pitchFamily="34" charset="0"/>
                <a:ea typeface="+mj-lt"/>
                <a:cs typeface="Segoe UI" panose="020B0502040204020203" pitchFamily="34" charset="0"/>
              </a:rPr>
              <a:t>protected</a:t>
            </a:r>
            <a:r>
              <a:rPr kumimoji="0" lang="en-US" sz="18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 </a:t>
            </a:r>
            <a:r>
              <a:rPr kumimoji="0" lang="en-US" sz="1800" b="0" i="0" u="none" strike="noStrike" kern="1200" cap="none" spc="-50" normalizeH="0" baseline="0" noProof="0">
                <a:ln w="3175">
                  <a:noFill/>
                </a:ln>
                <a:solidFill>
                  <a:srgbClr val="FFFFFF"/>
                </a:solidFill>
                <a:effectLst/>
                <a:uLnTx/>
                <a:uFillTx/>
                <a:latin typeface="Segoe UI" panose="020B0502040204020203" pitchFamily="34" charset="0"/>
                <a:ea typeface="+mj-lt"/>
                <a:cs typeface="Segoe UI" panose="020B0502040204020203" pitchFamily="34" charset="0"/>
              </a:rPr>
              <a:t>by the most comprehensive enterprise compliance and security controls.</a:t>
            </a:r>
          </a:p>
        </p:txBody>
      </p:sp>
      <p:sp>
        <p:nvSpPr>
          <p:cNvPr id="41" name="TextBox 40">
            <a:extLst>
              <a:ext uri="{FF2B5EF4-FFF2-40B4-BE49-F238E27FC236}">
                <a16:creationId xmlns:a16="http://schemas.microsoft.com/office/drawing/2014/main" id="{94865424-528B-0838-6B47-5BE0059D86E5}"/>
              </a:ext>
            </a:extLst>
          </p:cNvPr>
          <p:cNvSpPr txBox="1"/>
          <p:nvPr/>
        </p:nvSpPr>
        <p:spPr>
          <a:xfrm>
            <a:off x="8000787" y="1985589"/>
            <a:ext cx="3123510" cy="86177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gradFill>
                  <a:gsLst>
                    <a:gs pos="35000">
                      <a:srgbClr val="8DC8E8"/>
                    </a:gs>
                    <a:gs pos="10000">
                      <a:srgbClr val="D59ED7"/>
                    </a:gs>
                  </a:gsLst>
                  <a:path path="circle">
                    <a:fillToRect l="100000" t="100000"/>
                  </a:path>
                </a:gradFill>
                <a:effectLst/>
                <a:uLnTx/>
                <a:uFillTx/>
                <a:latin typeface="Segoe UI Semibold"/>
                <a:ea typeface="+mn-ea"/>
                <a:cs typeface="+mn-cs"/>
              </a:rPr>
              <a:t>Microsoft Cloud — AI you can trust</a:t>
            </a:r>
            <a:endParaRPr kumimoji="0" lang="en-CA" sz="1800" b="0" i="0" u="none" strike="noStrike" kern="1200" cap="none" spc="-50" normalizeH="0" baseline="0" noProof="0">
              <a:ln w="3175">
                <a:noFill/>
              </a:ln>
              <a:gradFill>
                <a:gsLst>
                  <a:gs pos="35000">
                    <a:srgbClr val="8DC8E8"/>
                  </a:gs>
                  <a:gs pos="10000">
                    <a:srgbClr val="D59ED7"/>
                  </a:gs>
                </a:gsLst>
                <a:path path="circle">
                  <a:fillToRect l="100000" t="100000"/>
                </a:path>
              </a:gradFill>
              <a:effectLst/>
              <a:uLnTx/>
              <a:uFillTx/>
              <a:latin typeface="Segoe UI Semibold"/>
              <a:ea typeface="+mj-lt"/>
              <a:cs typeface="Segoe UI Semibold"/>
            </a:endParaRPr>
          </a:p>
        </p:txBody>
      </p:sp>
      <p:grpSp>
        <p:nvGrpSpPr>
          <p:cNvPr id="59" name="Group 58" descr="Microsoft's AI principles include fairness, reliability and safety, privacy and security, inclusiveness, transparency, and accountability">
            <a:extLst>
              <a:ext uri="{FF2B5EF4-FFF2-40B4-BE49-F238E27FC236}">
                <a16:creationId xmlns:a16="http://schemas.microsoft.com/office/drawing/2014/main" id="{11A7639A-7B19-8EAF-9C28-A0BDAC44A92B}"/>
              </a:ext>
            </a:extLst>
          </p:cNvPr>
          <p:cNvGrpSpPr/>
          <p:nvPr/>
        </p:nvGrpSpPr>
        <p:grpSpPr>
          <a:xfrm>
            <a:off x="786910" y="2035693"/>
            <a:ext cx="6617160" cy="3749702"/>
            <a:chOff x="786910" y="2035693"/>
            <a:chExt cx="6617160" cy="3749702"/>
          </a:xfrm>
        </p:grpSpPr>
        <p:pic>
          <p:nvPicPr>
            <p:cNvPr id="24" name="Picture 23">
              <a:extLst>
                <a:ext uri="{FF2B5EF4-FFF2-40B4-BE49-F238E27FC236}">
                  <a16:creationId xmlns:a16="http://schemas.microsoft.com/office/drawing/2014/main" id="{A8B76E3E-7AAA-262E-ACEF-7C273A788B50}"/>
                </a:ext>
                <a:ext uri="{C183D7F6-B498-43B3-948B-1728B52AA6E4}">
                  <adec:decorative xmlns:adec="http://schemas.microsoft.com/office/drawing/2017/decorative" val="1"/>
                </a:ext>
              </a:extLst>
            </p:cNvPr>
            <p:cNvPicPr>
              <a:picLocks noChangeAspect="1"/>
            </p:cNvPicPr>
            <p:nvPr/>
          </p:nvPicPr>
          <p:blipFill rotWithShape="1">
            <a:blip r:embed="rId3">
              <a:alphaModFix amt="10000"/>
              <a:extLst>
                <a:ext uri="{28A0092B-C50C-407E-A947-70E740481C1C}">
                  <a14:useLocalDpi xmlns:a14="http://schemas.microsoft.com/office/drawing/2010/main"/>
                </a:ext>
              </a:extLst>
            </a:blip>
            <a:srcRect l="527" t="1035"/>
            <a:stretch/>
          </p:blipFill>
          <p:spPr>
            <a:xfrm>
              <a:off x="786910" y="2035693"/>
              <a:ext cx="6617160" cy="3749702"/>
            </a:xfrm>
            <a:prstGeom prst="roundRect">
              <a:avLst>
                <a:gd name="adj" fmla="val 1721"/>
              </a:avLst>
            </a:prstGeom>
            <a:solidFill>
              <a:srgbClr val="091F2C"/>
            </a:solidFill>
            <a:ln w="12700" cap="flat" cmpd="sng" algn="ctr">
              <a:noFill/>
              <a:prstDash val="solid"/>
              <a:headEnd type="none" w="med" len="med"/>
              <a:tailEnd type="none" w="med" len="med"/>
            </a:ln>
            <a:effectLst>
              <a:outerShdw blurRad="63500" dist="38100" dir="16200000" sx="99000" sy="99000" rotWithShape="0">
                <a:srgbClr val="000000">
                  <a:alpha val="50000"/>
                </a:srgbClr>
              </a:outerShdw>
            </a:effectLst>
            <a:scene3d>
              <a:camera prst="perspectiveRight" fov="2700000">
                <a:rot lat="0" lon="21594000" rev="0"/>
              </a:camera>
              <a:lightRig rig="flat" dir="t"/>
            </a:scene3d>
            <a:sp3d>
              <a:bevelT w="0" h="38100"/>
              <a:bevelB w="0" h="0"/>
              <a:contourClr>
                <a:srgbClr val="000000"/>
              </a:contourClr>
            </a:sp3d>
          </p:spPr>
        </p:pic>
        <p:sp>
          <p:nvSpPr>
            <p:cNvPr id="42" name="Rectangle: Rounded Corners 6">
              <a:extLst>
                <a:ext uri="{FF2B5EF4-FFF2-40B4-BE49-F238E27FC236}">
                  <a16:creationId xmlns:a16="http://schemas.microsoft.com/office/drawing/2014/main" id="{B4A0CE0B-00B0-BA3F-E870-31D229296B8F}"/>
                </a:ext>
              </a:extLst>
            </p:cNvPr>
            <p:cNvSpPr/>
            <p:nvPr/>
          </p:nvSpPr>
          <p:spPr bwMode="auto">
            <a:xfrm>
              <a:off x="3862630" y="4213471"/>
              <a:ext cx="1175835" cy="256862"/>
            </a:xfrm>
            <a:prstGeom prst="roundRect">
              <a:avLst>
                <a:gd name="adj" fmla="val 5618"/>
              </a:avLst>
            </a:prstGeom>
            <a:noFill/>
            <a:ln>
              <a:noFill/>
            </a:ln>
            <a:effectLst>
              <a:outerShdw blurRad="215900" dist="25400" dir="2700000" sx="101000" sy="101000" algn="tl" rotWithShape="0">
                <a:schemeClr val="accent5">
                  <a:lumMod val="50000"/>
                  <a:alpha val="25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rPr>
                <a:t>Transparency</a:t>
              </a:r>
            </a:p>
          </p:txBody>
        </p:sp>
        <p:sp>
          <p:nvSpPr>
            <p:cNvPr id="43" name="Graphic 19">
              <a:extLst>
                <a:ext uri="{FF2B5EF4-FFF2-40B4-BE49-F238E27FC236}">
                  <a16:creationId xmlns:a16="http://schemas.microsoft.com/office/drawing/2014/main" id="{AB6D26DC-CB41-2EFA-CAF9-34F6125842F4}"/>
                </a:ext>
              </a:extLst>
            </p:cNvPr>
            <p:cNvSpPr/>
            <p:nvPr/>
          </p:nvSpPr>
          <p:spPr>
            <a:xfrm>
              <a:off x="3052853" y="4184443"/>
              <a:ext cx="547118" cy="324070"/>
            </a:xfrm>
            <a:custGeom>
              <a:avLst/>
              <a:gdLst>
                <a:gd name="connsiteX0" fmla="*/ 321196 w 642827"/>
                <a:gd name="connsiteY0" fmla="*/ 116113 h 380759"/>
                <a:gd name="connsiteX1" fmla="*/ 453519 w 642827"/>
                <a:gd name="connsiteY1" fmla="*/ 248436 h 380759"/>
                <a:gd name="connsiteX2" fmla="*/ 321196 w 642827"/>
                <a:gd name="connsiteY2" fmla="*/ 380759 h 380759"/>
                <a:gd name="connsiteX3" fmla="*/ 188873 w 642827"/>
                <a:gd name="connsiteY3" fmla="*/ 248436 h 380759"/>
                <a:gd name="connsiteX4" fmla="*/ 321196 w 642827"/>
                <a:gd name="connsiteY4" fmla="*/ 116113 h 380759"/>
                <a:gd name="connsiteX5" fmla="*/ 321196 w 642827"/>
                <a:gd name="connsiteY5" fmla="*/ 0 h 380759"/>
                <a:gd name="connsiteX6" fmla="*/ 642079 w 642827"/>
                <a:gd name="connsiteY6" fmla="*/ 250090 h 380759"/>
                <a:gd name="connsiteX7" fmla="*/ 623885 w 642827"/>
                <a:gd name="connsiteY7" fmla="*/ 280194 h 380759"/>
                <a:gd name="connsiteX8" fmla="*/ 593781 w 642827"/>
                <a:gd name="connsiteY8" fmla="*/ 262000 h 380759"/>
                <a:gd name="connsiteX9" fmla="*/ 593781 w 642827"/>
                <a:gd name="connsiteY9" fmla="*/ 262000 h 380759"/>
                <a:gd name="connsiteX10" fmla="*/ 252719 w 642827"/>
                <a:gd name="connsiteY10" fmla="*/ 58222 h 380759"/>
                <a:gd name="connsiteX11" fmla="*/ 48611 w 642827"/>
                <a:gd name="connsiteY11" fmla="*/ 262661 h 380759"/>
                <a:gd name="connsiteX12" fmla="*/ 18176 w 642827"/>
                <a:gd name="connsiteY12" fmla="*/ 279863 h 380759"/>
                <a:gd name="connsiteX13" fmla="*/ 644 w 642827"/>
                <a:gd name="connsiteY13" fmla="*/ 250421 h 380759"/>
                <a:gd name="connsiteX14" fmla="*/ 321196 w 642827"/>
                <a:gd name="connsiteY14" fmla="*/ 0 h 380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42827" h="380759">
                  <a:moveTo>
                    <a:pt x="321196" y="116113"/>
                  </a:moveTo>
                  <a:cubicBezTo>
                    <a:pt x="394304" y="116113"/>
                    <a:pt x="453519" y="175328"/>
                    <a:pt x="453519" y="248436"/>
                  </a:cubicBezTo>
                  <a:cubicBezTo>
                    <a:pt x="453519" y="321545"/>
                    <a:pt x="394304" y="380759"/>
                    <a:pt x="321196" y="380759"/>
                  </a:cubicBezTo>
                  <a:cubicBezTo>
                    <a:pt x="248087" y="380759"/>
                    <a:pt x="188873" y="321545"/>
                    <a:pt x="188873" y="248436"/>
                  </a:cubicBezTo>
                  <a:cubicBezTo>
                    <a:pt x="188873" y="175328"/>
                    <a:pt x="248087" y="116113"/>
                    <a:pt x="321196" y="116113"/>
                  </a:cubicBezTo>
                  <a:close/>
                  <a:moveTo>
                    <a:pt x="321196" y="0"/>
                  </a:moveTo>
                  <a:cubicBezTo>
                    <a:pt x="473698" y="0"/>
                    <a:pt x="605690" y="104204"/>
                    <a:pt x="642079" y="250090"/>
                  </a:cubicBezTo>
                  <a:cubicBezTo>
                    <a:pt x="645387" y="263323"/>
                    <a:pt x="637448" y="276886"/>
                    <a:pt x="623885" y="280194"/>
                  </a:cubicBezTo>
                  <a:cubicBezTo>
                    <a:pt x="610322" y="283502"/>
                    <a:pt x="597089" y="275563"/>
                    <a:pt x="593781" y="262000"/>
                  </a:cubicBezTo>
                  <a:lnTo>
                    <a:pt x="593781" y="262000"/>
                  </a:lnTo>
                  <a:cubicBezTo>
                    <a:pt x="556069" y="111482"/>
                    <a:pt x="403236" y="20179"/>
                    <a:pt x="252719" y="58222"/>
                  </a:cubicBezTo>
                  <a:cubicBezTo>
                    <a:pt x="152153" y="83363"/>
                    <a:pt x="73752" y="162096"/>
                    <a:pt x="48611" y="262661"/>
                  </a:cubicBezTo>
                  <a:cubicBezTo>
                    <a:pt x="44972" y="275893"/>
                    <a:pt x="31409" y="283502"/>
                    <a:pt x="18176" y="279863"/>
                  </a:cubicBezTo>
                  <a:cubicBezTo>
                    <a:pt x="5275" y="276224"/>
                    <a:pt x="-2334" y="263323"/>
                    <a:pt x="644" y="250421"/>
                  </a:cubicBezTo>
                  <a:cubicBezTo>
                    <a:pt x="37032" y="103212"/>
                    <a:pt x="169355" y="0"/>
                    <a:pt x="321196" y="0"/>
                  </a:cubicBezTo>
                  <a:close/>
                </a:path>
              </a:pathLst>
            </a:custGeom>
            <a:gradFill flip="none" rotWithShape="1">
              <a:gsLst>
                <a:gs pos="35000">
                  <a:srgbClr val="8DC8E8"/>
                </a:gs>
                <a:gs pos="10000">
                  <a:srgbClr val="D59ED7"/>
                </a:gs>
              </a:gsLst>
              <a:path path="circle">
                <a:fillToRect l="100000" t="100000"/>
              </a:path>
              <a:tileRect r="-100000" b="-100000"/>
            </a:gradFill>
            <a:ln w="9525" cap="flat" cmpd="sng" algn="ctr">
              <a:noFill/>
              <a:prstDash val="solid"/>
              <a:headEnd type="none" w="med" len="med"/>
              <a:tailEnd type="none" w="med" len="med"/>
            </a:ln>
            <a:effectLst>
              <a:outerShdw blurRad="63500" dist="127000" dir="2700000" algn="tl" rotWithShape="0">
                <a:srgbClr val="000000">
                  <a:alpha val="50000"/>
                </a:srgbClr>
              </a:outerShdw>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44" name="Rectangle: Rounded Corners 6">
              <a:extLst>
                <a:ext uri="{FF2B5EF4-FFF2-40B4-BE49-F238E27FC236}">
                  <a16:creationId xmlns:a16="http://schemas.microsoft.com/office/drawing/2014/main" id="{E6A5556C-3418-974B-956F-8F5C3B002628}"/>
                </a:ext>
              </a:extLst>
            </p:cNvPr>
            <p:cNvSpPr/>
            <p:nvPr/>
          </p:nvSpPr>
          <p:spPr bwMode="auto">
            <a:xfrm>
              <a:off x="3862630" y="5153888"/>
              <a:ext cx="1284006" cy="256862"/>
            </a:xfrm>
            <a:prstGeom prst="roundRect">
              <a:avLst>
                <a:gd name="adj" fmla="val 5618"/>
              </a:avLst>
            </a:prstGeom>
            <a:noFill/>
            <a:ln>
              <a:noFill/>
            </a:ln>
            <a:effectLst>
              <a:outerShdw blurRad="215900" dist="25400" dir="2700000" sx="101000" sy="101000" algn="tl" rotWithShape="0">
                <a:schemeClr val="accent5">
                  <a:lumMod val="50000"/>
                  <a:alpha val="25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rPr>
                <a:t>Accountability</a:t>
              </a:r>
              <a:endParaRPr kumimoji="0" lang="en-GB" sz="1600" b="0"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45" name="Freeform 26">
              <a:extLst>
                <a:ext uri="{FF2B5EF4-FFF2-40B4-BE49-F238E27FC236}">
                  <a16:creationId xmlns:a16="http://schemas.microsoft.com/office/drawing/2014/main" id="{6844B18E-331D-C684-C0C0-8AA008CBBE51}"/>
                </a:ext>
              </a:extLst>
            </p:cNvPr>
            <p:cNvSpPr/>
            <p:nvPr/>
          </p:nvSpPr>
          <p:spPr>
            <a:xfrm>
              <a:off x="3096636" y="5061555"/>
              <a:ext cx="459552" cy="437372"/>
            </a:xfrm>
            <a:custGeom>
              <a:avLst/>
              <a:gdLst>
                <a:gd name="connsiteX0" fmla="*/ 183143 w 421991"/>
                <a:gd name="connsiteY0" fmla="*/ 303736 h 401623"/>
                <a:gd name="connsiteX1" fmla="*/ 197278 w 421991"/>
                <a:gd name="connsiteY1" fmla="*/ 309579 h 401623"/>
                <a:gd name="connsiteX2" fmla="*/ 197278 w 421991"/>
                <a:gd name="connsiteY2" fmla="*/ 309801 h 401623"/>
                <a:gd name="connsiteX3" fmla="*/ 197278 w 421991"/>
                <a:gd name="connsiteY3" fmla="*/ 337849 h 401623"/>
                <a:gd name="connsiteX4" fmla="*/ 175686 w 421991"/>
                <a:gd name="connsiteY4" fmla="*/ 359441 h 401623"/>
                <a:gd name="connsiteX5" fmla="*/ 147416 w 421991"/>
                <a:gd name="connsiteY5" fmla="*/ 359441 h 401623"/>
                <a:gd name="connsiteX6" fmla="*/ 143632 w 421991"/>
                <a:gd name="connsiteY6" fmla="*/ 336513 h 401623"/>
                <a:gd name="connsiteX7" fmla="*/ 147416 w 421991"/>
                <a:gd name="connsiteY7" fmla="*/ 331171 h 401623"/>
                <a:gd name="connsiteX8" fmla="*/ 169008 w 421991"/>
                <a:gd name="connsiteY8" fmla="*/ 309579 h 401623"/>
                <a:gd name="connsiteX9" fmla="*/ 183143 w 421991"/>
                <a:gd name="connsiteY9" fmla="*/ 303736 h 401623"/>
                <a:gd name="connsiteX10" fmla="*/ 136982 w 421991"/>
                <a:gd name="connsiteY10" fmla="*/ 260051 h 401623"/>
                <a:gd name="connsiteX11" fmla="*/ 149865 w 421991"/>
                <a:gd name="connsiteY11" fmla="*/ 263279 h 401623"/>
                <a:gd name="connsiteX12" fmla="*/ 153204 w 421991"/>
                <a:gd name="connsiteY12" fmla="*/ 265949 h 401623"/>
                <a:gd name="connsiteX13" fmla="*/ 153204 w 421991"/>
                <a:gd name="connsiteY13" fmla="*/ 293997 h 401623"/>
                <a:gd name="connsiteX14" fmla="*/ 131612 w 421991"/>
                <a:gd name="connsiteY14" fmla="*/ 315589 h 401623"/>
                <a:gd name="connsiteX15" fmla="*/ 103119 w 421991"/>
                <a:gd name="connsiteY15" fmla="*/ 315589 h 401623"/>
                <a:gd name="connsiteX16" fmla="*/ 102897 w 421991"/>
                <a:gd name="connsiteY16" fmla="*/ 287764 h 401623"/>
                <a:gd name="connsiteX17" fmla="*/ 102897 w 421991"/>
                <a:gd name="connsiteY17" fmla="*/ 287541 h 401623"/>
                <a:gd name="connsiteX18" fmla="*/ 103119 w 421991"/>
                <a:gd name="connsiteY18" fmla="*/ 287319 h 401623"/>
                <a:gd name="connsiteX19" fmla="*/ 124711 w 421991"/>
                <a:gd name="connsiteY19" fmla="*/ 265504 h 401623"/>
                <a:gd name="connsiteX20" fmla="*/ 124934 w 421991"/>
                <a:gd name="connsiteY20" fmla="*/ 265504 h 401623"/>
                <a:gd name="connsiteX21" fmla="*/ 136982 w 421991"/>
                <a:gd name="connsiteY21" fmla="*/ 260051 h 401623"/>
                <a:gd name="connsiteX22" fmla="*/ 95022 w 421991"/>
                <a:gd name="connsiteY22" fmla="*/ 216254 h 401623"/>
                <a:gd name="connsiteX23" fmla="*/ 109352 w 421991"/>
                <a:gd name="connsiteY23" fmla="*/ 222098 h 401623"/>
                <a:gd name="connsiteX24" fmla="*/ 109575 w 421991"/>
                <a:gd name="connsiteY24" fmla="*/ 249923 h 401623"/>
                <a:gd name="connsiteX25" fmla="*/ 109352 w 421991"/>
                <a:gd name="connsiteY25" fmla="*/ 249923 h 401623"/>
                <a:gd name="connsiteX26" fmla="*/ 109129 w 421991"/>
                <a:gd name="connsiteY26" fmla="*/ 249923 h 401623"/>
                <a:gd name="connsiteX27" fmla="*/ 87537 w 421991"/>
                <a:gd name="connsiteY27" fmla="*/ 271737 h 401623"/>
                <a:gd name="connsiteX28" fmla="*/ 87315 w 421991"/>
                <a:gd name="connsiteY28" fmla="*/ 271737 h 401623"/>
                <a:gd name="connsiteX29" fmla="*/ 59267 w 421991"/>
                <a:gd name="connsiteY29" fmla="*/ 271737 h 401623"/>
                <a:gd name="connsiteX30" fmla="*/ 59267 w 421991"/>
                <a:gd name="connsiteY30" fmla="*/ 243689 h 401623"/>
                <a:gd name="connsiteX31" fmla="*/ 80859 w 421991"/>
                <a:gd name="connsiteY31" fmla="*/ 222098 h 401623"/>
                <a:gd name="connsiteX32" fmla="*/ 95022 w 421991"/>
                <a:gd name="connsiteY32" fmla="*/ 216254 h 401623"/>
                <a:gd name="connsiteX33" fmla="*/ 41598 w 421991"/>
                <a:gd name="connsiteY33" fmla="*/ 181084 h 401623"/>
                <a:gd name="connsiteX34" fmla="*/ 55928 w 421991"/>
                <a:gd name="connsiteY34" fmla="*/ 186928 h 401623"/>
                <a:gd name="connsiteX35" fmla="*/ 55928 w 421991"/>
                <a:gd name="connsiteY35" fmla="*/ 214975 h 401623"/>
                <a:gd name="connsiteX36" fmla="*/ 34336 w 421991"/>
                <a:gd name="connsiteY36" fmla="*/ 236566 h 401623"/>
                <a:gd name="connsiteX37" fmla="*/ 5843 w 421991"/>
                <a:gd name="connsiteY37" fmla="*/ 236566 h 401623"/>
                <a:gd name="connsiteX38" fmla="*/ 5843 w 421991"/>
                <a:gd name="connsiteY38" fmla="*/ 208519 h 401623"/>
                <a:gd name="connsiteX39" fmla="*/ 27435 w 421991"/>
                <a:gd name="connsiteY39" fmla="*/ 186928 h 401623"/>
                <a:gd name="connsiteX40" fmla="*/ 41598 w 421991"/>
                <a:gd name="connsiteY40" fmla="*/ 181084 h 401623"/>
                <a:gd name="connsiteX41" fmla="*/ 166336 w 421991"/>
                <a:gd name="connsiteY41" fmla="*/ 1725 h 401623"/>
                <a:gd name="connsiteX42" fmla="*/ 111132 w 421991"/>
                <a:gd name="connsiteY42" fmla="*/ 43574 h 401623"/>
                <a:gd name="connsiteX43" fmla="*/ 100448 w 421991"/>
                <a:gd name="connsiteY43" fmla="*/ 119925 h 401623"/>
                <a:gd name="connsiteX44" fmla="*/ 100670 w 421991"/>
                <a:gd name="connsiteY44" fmla="*/ 120148 h 401623"/>
                <a:gd name="connsiteX45" fmla="*/ 177467 w 421991"/>
                <a:gd name="connsiteY45" fmla="*/ 130610 h 401623"/>
                <a:gd name="connsiteX46" fmla="*/ 214864 w 421991"/>
                <a:gd name="connsiteY46" fmla="*/ 102118 h 401623"/>
                <a:gd name="connsiteX47" fmla="*/ 308132 w 421991"/>
                <a:gd name="connsiteY47" fmla="*/ 102118 h 401623"/>
                <a:gd name="connsiteX48" fmla="*/ 386264 w 421991"/>
                <a:gd name="connsiteY48" fmla="*/ 179136 h 401623"/>
                <a:gd name="connsiteX49" fmla="*/ 387154 w 421991"/>
                <a:gd name="connsiteY49" fmla="*/ 180027 h 401623"/>
                <a:gd name="connsiteX50" fmla="*/ 412754 w 421991"/>
                <a:gd name="connsiteY50" fmla="*/ 205625 h 401623"/>
                <a:gd name="connsiteX51" fmla="*/ 412531 w 421991"/>
                <a:gd name="connsiteY51" fmla="*/ 251036 h 401623"/>
                <a:gd name="connsiteX52" fmla="*/ 369792 w 421991"/>
                <a:gd name="connsiteY52" fmla="*/ 253039 h 401623"/>
                <a:gd name="connsiteX53" fmla="*/ 367566 w 421991"/>
                <a:gd name="connsiteY53" fmla="*/ 250813 h 401623"/>
                <a:gd name="connsiteX54" fmla="*/ 366230 w 421991"/>
                <a:gd name="connsiteY54" fmla="*/ 249700 h 401623"/>
                <a:gd name="connsiteX55" fmla="*/ 341967 w 421991"/>
                <a:gd name="connsiteY55" fmla="*/ 225437 h 401623"/>
                <a:gd name="connsiteX56" fmla="*/ 326163 w 421991"/>
                <a:gd name="connsiteY56" fmla="*/ 225214 h 401623"/>
                <a:gd name="connsiteX57" fmla="*/ 325940 w 421991"/>
                <a:gd name="connsiteY57" fmla="*/ 241019 h 401623"/>
                <a:gd name="connsiteX58" fmla="*/ 326163 w 421991"/>
                <a:gd name="connsiteY58" fmla="*/ 241241 h 401623"/>
                <a:gd name="connsiteX59" fmla="*/ 351761 w 421991"/>
                <a:gd name="connsiteY59" fmla="*/ 266840 h 401623"/>
                <a:gd name="connsiteX60" fmla="*/ 354655 w 421991"/>
                <a:gd name="connsiteY60" fmla="*/ 269511 h 401623"/>
                <a:gd name="connsiteX61" fmla="*/ 355546 w 421991"/>
                <a:gd name="connsiteY61" fmla="*/ 270402 h 401623"/>
                <a:gd name="connsiteX62" fmla="*/ 353987 w 421991"/>
                <a:gd name="connsiteY62" fmla="*/ 302456 h 401623"/>
                <a:gd name="connsiteX63" fmla="*/ 323268 w 421991"/>
                <a:gd name="connsiteY63" fmla="*/ 302456 h 401623"/>
                <a:gd name="connsiteX64" fmla="*/ 319485 w 421991"/>
                <a:gd name="connsiteY64" fmla="*/ 298672 h 401623"/>
                <a:gd name="connsiteX65" fmla="*/ 303680 w 421991"/>
                <a:gd name="connsiteY65" fmla="*/ 298672 h 401623"/>
                <a:gd name="connsiteX66" fmla="*/ 300340 w 421991"/>
                <a:gd name="connsiteY66" fmla="*/ 306685 h 401623"/>
                <a:gd name="connsiteX67" fmla="*/ 303680 w 421991"/>
                <a:gd name="connsiteY67" fmla="*/ 314698 h 401623"/>
                <a:gd name="connsiteX68" fmla="*/ 308577 w 421991"/>
                <a:gd name="connsiteY68" fmla="*/ 319596 h 401623"/>
                <a:gd name="connsiteX69" fmla="*/ 309467 w 421991"/>
                <a:gd name="connsiteY69" fmla="*/ 349202 h 401623"/>
                <a:gd name="connsiteX70" fmla="*/ 279862 w 421991"/>
                <a:gd name="connsiteY70" fmla="*/ 350091 h 401623"/>
                <a:gd name="connsiteX71" fmla="*/ 278971 w 421991"/>
                <a:gd name="connsiteY71" fmla="*/ 349202 h 401623"/>
                <a:gd name="connsiteX72" fmla="*/ 278748 w 421991"/>
                <a:gd name="connsiteY72" fmla="*/ 349202 h 401623"/>
                <a:gd name="connsiteX73" fmla="*/ 274074 w 421991"/>
                <a:gd name="connsiteY73" fmla="*/ 344304 h 401623"/>
                <a:gd name="connsiteX74" fmla="*/ 258269 w 421991"/>
                <a:gd name="connsiteY74" fmla="*/ 344081 h 401623"/>
                <a:gd name="connsiteX75" fmla="*/ 258047 w 421991"/>
                <a:gd name="connsiteY75" fmla="*/ 359886 h 401623"/>
                <a:gd name="connsiteX76" fmla="*/ 258269 w 421991"/>
                <a:gd name="connsiteY76" fmla="*/ 360109 h 401623"/>
                <a:gd name="connsiteX77" fmla="*/ 263167 w 421991"/>
                <a:gd name="connsiteY77" fmla="*/ 365006 h 401623"/>
                <a:gd name="connsiteX78" fmla="*/ 263167 w 421991"/>
                <a:gd name="connsiteY78" fmla="*/ 395279 h 401623"/>
                <a:gd name="connsiteX79" fmla="*/ 232894 w 421991"/>
                <a:gd name="connsiteY79" fmla="*/ 395279 h 401623"/>
                <a:gd name="connsiteX80" fmla="*/ 201062 w 421991"/>
                <a:gd name="connsiteY80" fmla="*/ 365006 h 401623"/>
                <a:gd name="connsiteX81" fmla="*/ 212637 w 421991"/>
                <a:gd name="connsiteY81" fmla="*/ 353431 h 401623"/>
                <a:gd name="connsiteX82" fmla="*/ 212860 w 421991"/>
                <a:gd name="connsiteY82" fmla="*/ 294219 h 401623"/>
                <a:gd name="connsiteX83" fmla="*/ 212637 w 421991"/>
                <a:gd name="connsiteY83" fmla="*/ 293997 h 401623"/>
                <a:gd name="connsiteX84" fmla="*/ 180805 w 421991"/>
                <a:gd name="connsiteY84" fmla="*/ 281754 h 401623"/>
                <a:gd name="connsiteX85" fmla="*/ 168340 w 421991"/>
                <a:gd name="connsiteY85" fmla="*/ 250145 h 401623"/>
                <a:gd name="connsiteX86" fmla="*/ 136509 w 421991"/>
                <a:gd name="connsiteY86" fmla="*/ 237902 h 401623"/>
                <a:gd name="connsiteX87" fmla="*/ 124043 w 421991"/>
                <a:gd name="connsiteY87" fmla="*/ 206293 h 401623"/>
                <a:gd name="connsiteX88" fmla="*/ 83085 w 421991"/>
                <a:gd name="connsiteY88" fmla="*/ 195385 h 401623"/>
                <a:gd name="connsiteX89" fmla="*/ 71065 w 421991"/>
                <a:gd name="connsiteY89" fmla="*/ 171345 h 401623"/>
                <a:gd name="connsiteX90" fmla="*/ 15192 w 421991"/>
                <a:gd name="connsiteY90" fmla="*/ 167783 h 401623"/>
                <a:gd name="connsiteX91" fmla="*/ 51921 w 421991"/>
                <a:gd name="connsiteY91" fmla="*/ 40680 h 401623"/>
                <a:gd name="connsiteX92" fmla="*/ 52588 w 421991"/>
                <a:gd name="connsiteY92" fmla="*/ 40457 h 401623"/>
                <a:gd name="connsiteX93" fmla="*/ 166336 w 421991"/>
                <a:gd name="connsiteY93" fmla="*/ 1725 h 401623"/>
                <a:gd name="connsiteX94" fmla="*/ 222655 w 421991"/>
                <a:gd name="connsiteY94" fmla="*/ 167 h 401623"/>
                <a:gd name="connsiteX95" fmla="*/ 280530 w 421991"/>
                <a:gd name="connsiteY95" fmla="*/ 167 h 401623"/>
                <a:gd name="connsiteX96" fmla="*/ 292773 w 421991"/>
                <a:gd name="connsiteY96" fmla="*/ 167 h 401623"/>
                <a:gd name="connsiteX97" fmla="*/ 293664 w 421991"/>
                <a:gd name="connsiteY97" fmla="*/ 167 h 401623"/>
                <a:gd name="connsiteX98" fmla="*/ 330393 w 421991"/>
                <a:gd name="connsiteY98" fmla="*/ 8403 h 401623"/>
                <a:gd name="connsiteX99" fmla="*/ 382480 w 421991"/>
                <a:gd name="connsiteY99" fmla="*/ 48916 h 401623"/>
                <a:gd name="connsiteX100" fmla="*/ 400288 w 421991"/>
                <a:gd name="connsiteY100" fmla="*/ 145746 h 401623"/>
                <a:gd name="connsiteX101" fmla="*/ 327276 w 421991"/>
                <a:gd name="connsiteY101" fmla="*/ 73625 h 401623"/>
                <a:gd name="connsiteX102" fmla="*/ 315478 w 421991"/>
                <a:gd name="connsiteY102" fmla="*/ 68727 h 401623"/>
                <a:gd name="connsiteX103" fmla="*/ 209967 w 421991"/>
                <a:gd name="connsiteY103" fmla="*/ 68727 h 401623"/>
                <a:gd name="connsiteX104" fmla="*/ 199949 w 421991"/>
                <a:gd name="connsiteY104" fmla="*/ 72066 h 401623"/>
                <a:gd name="connsiteX105" fmla="*/ 158101 w 421991"/>
                <a:gd name="connsiteY105" fmla="*/ 103898 h 401623"/>
                <a:gd name="connsiteX106" fmla="*/ 127827 w 421991"/>
                <a:gd name="connsiteY106" fmla="*/ 99891 h 401623"/>
                <a:gd name="connsiteX107" fmla="*/ 131612 w 421991"/>
                <a:gd name="connsiteY107" fmla="*/ 70285 h 401623"/>
                <a:gd name="connsiteX108" fmla="*/ 219538 w 421991"/>
                <a:gd name="connsiteY108" fmla="*/ 3729 h 401623"/>
                <a:gd name="connsiteX109" fmla="*/ 219315 w 421991"/>
                <a:gd name="connsiteY109" fmla="*/ 3506 h 401623"/>
                <a:gd name="connsiteX110" fmla="*/ 222655 w 421991"/>
                <a:gd name="connsiteY110" fmla="*/ 167 h 401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421991" h="401623">
                  <a:moveTo>
                    <a:pt x="183143" y="303736"/>
                  </a:moveTo>
                  <a:cubicBezTo>
                    <a:pt x="188263" y="303736"/>
                    <a:pt x="193383" y="305684"/>
                    <a:pt x="197278" y="309579"/>
                  </a:cubicBezTo>
                  <a:lnTo>
                    <a:pt x="197278" y="309801"/>
                  </a:lnTo>
                  <a:cubicBezTo>
                    <a:pt x="205069" y="317592"/>
                    <a:pt x="205069" y="330058"/>
                    <a:pt x="197278" y="337849"/>
                  </a:cubicBezTo>
                  <a:lnTo>
                    <a:pt x="175686" y="359441"/>
                  </a:lnTo>
                  <a:cubicBezTo>
                    <a:pt x="167896" y="367232"/>
                    <a:pt x="155207" y="367232"/>
                    <a:pt x="147416" y="359441"/>
                  </a:cubicBezTo>
                  <a:cubicBezTo>
                    <a:pt x="141406" y="353431"/>
                    <a:pt x="139848" y="344304"/>
                    <a:pt x="143632" y="336513"/>
                  </a:cubicBezTo>
                  <a:cubicBezTo>
                    <a:pt x="144523" y="334510"/>
                    <a:pt x="145858" y="332729"/>
                    <a:pt x="147416" y="331171"/>
                  </a:cubicBezTo>
                  <a:lnTo>
                    <a:pt x="169008" y="309579"/>
                  </a:lnTo>
                  <a:cubicBezTo>
                    <a:pt x="172904" y="305684"/>
                    <a:pt x="178024" y="303736"/>
                    <a:pt x="183143" y="303736"/>
                  </a:cubicBezTo>
                  <a:close/>
                  <a:moveTo>
                    <a:pt x="136982" y="260051"/>
                  </a:moveTo>
                  <a:cubicBezTo>
                    <a:pt x="141406" y="259661"/>
                    <a:pt x="145970" y="260718"/>
                    <a:pt x="149865" y="263279"/>
                  </a:cubicBezTo>
                  <a:cubicBezTo>
                    <a:pt x="151200" y="264169"/>
                    <a:pt x="152314" y="265059"/>
                    <a:pt x="153204" y="265949"/>
                  </a:cubicBezTo>
                  <a:cubicBezTo>
                    <a:pt x="160995" y="273740"/>
                    <a:pt x="160995" y="286206"/>
                    <a:pt x="153204" y="293997"/>
                  </a:cubicBezTo>
                  <a:lnTo>
                    <a:pt x="131612" y="315589"/>
                  </a:lnTo>
                  <a:cubicBezTo>
                    <a:pt x="123598" y="323380"/>
                    <a:pt x="110910" y="323380"/>
                    <a:pt x="103119" y="315589"/>
                  </a:cubicBezTo>
                  <a:cubicBezTo>
                    <a:pt x="95551" y="308020"/>
                    <a:pt x="95328" y="295555"/>
                    <a:pt x="102897" y="287764"/>
                  </a:cubicBezTo>
                  <a:lnTo>
                    <a:pt x="102897" y="287541"/>
                  </a:lnTo>
                  <a:cubicBezTo>
                    <a:pt x="102897" y="287541"/>
                    <a:pt x="103119" y="287319"/>
                    <a:pt x="103119" y="287319"/>
                  </a:cubicBezTo>
                  <a:cubicBezTo>
                    <a:pt x="103119" y="287319"/>
                    <a:pt x="124711" y="265504"/>
                    <a:pt x="124711" y="265504"/>
                  </a:cubicBezTo>
                  <a:lnTo>
                    <a:pt x="124934" y="265504"/>
                  </a:lnTo>
                  <a:cubicBezTo>
                    <a:pt x="128273" y="262277"/>
                    <a:pt x="132558" y="260440"/>
                    <a:pt x="136982" y="260051"/>
                  </a:cubicBezTo>
                  <a:close/>
                  <a:moveTo>
                    <a:pt x="95022" y="216254"/>
                  </a:moveTo>
                  <a:cubicBezTo>
                    <a:pt x="100169" y="216254"/>
                    <a:pt x="105345" y="218202"/>
                    <a:pt x="109352" y="222098"/>
                  </a:cubicBezTo>
                  <a:cubicBezTo>
                    <a:pt x="117143" y="229666"/>
                    <a:pt x="117143" y="242132"/>
                    <a:pt x="109575" y="249923"/>
                  </a:cubicBezTo>
                  <a:lnTo>
                    <a:pt x="109352" y="249923"/>
                  </a:lnTo>
                  <a:lnTo>
                    <a:pt x="109129" y="249923"/>
                  </a:lnTo>
                  <a:cubicBezTo>
                    <a:pt x="109129" y="249923"/>
                    <a:pt x="87537" y="271737"/>
                    <a:pt x="87537" y="271737"/>
                  </a:cubicBezTo>
                  <a:lnTo>
                    <a:pt x="87315" y="271737"/>
                  </a:lnTo>
                  <a:cubicBezTo>
                    <a:pt x="79524" y="279528"/>
                    <a:pt x="67058" y="279305"/>
                    <a:pt x="59267" y="271737"/>
                  </a:cubicBezTo>
                  <a:cubicBezTo>
                    <a:pt x="51476" y="263947"/>
                    <a:pt x="51476" y="251480"/>
                    <a:pt x="59267" y="243689"/>
                  </a:cubicBezTo>
                  <a:lnTo>
                    <a:pt x="80859" y="222098"/>
                  </a:lnTo>
                  <a:cubicBezTo>
                    <a:pt x="84754" y="218202"/>
                    <a:pt x="89874" y="216254"/>
                    <a:pt x="95022" y="216254"/>
                  </a:cubicBezTo>
                  <a:close/>
                  <a:moveTo>
                    <a:pt x="41598" y="181084"/>
                  </a:moveTo>
                  <a:cubicBezTo>
                    <a:pt x="46746" y="181084"/>
                    <a:pt x="51921" y="183032"/>
                    <a:pt x="55928" y="186928"/>
                  </a:cubicBezTo>
                  <a:cubicBezTo>
                    <a:pt x="63719" y="194718"/>
                    <a:pt x="63719" y="207184"/>
                    <a:pt x="55928" y="214975"/>
                  </a:cubicBezTo>
                  <a:lnTo>
                    <a:pt x="34336" y="236566"/>
                  </a:lnTo>
                  <a:cubicBezTo>
                    <a:pt x="26546" y="244357"/>
                    <a:pt x="13857" y="244357"/>
                    <a:pt x="5843" y="236566"/>
                  </a:cubicBezTo>
                  <a:cubicBezTo>
                    <a:pt x="-1948" y="228776"/>
                    <a:pt x="-1948" y="216310"/>
                    <a:pt x="5843" y="208519"/>
                  </a:cubicBezTo>
                  <a:lnTo>
                    <a:pt x="27435" y="186928"/>
                  </a:lnTo>
                  <a:cubicBezTo>
                    <a:pt x="31331" y="183032"/>
                    <a:pt x="36451" y="181084"/>
                    <a:pt x="41598" y="181084"/>
                  </a:cubicBezTo>
                  <a:close/>
                  <a:moveTo>
                    <a:pt x="166336" y="1725"/>
                  </a:moveTo>
                  <a:lnTo>
                    <a:pt x="111132" y="43574"/>
                  </a:lnTo>
                  <a:cubicBezTo>
                    <a:pt x="87092" y="61826"/>
                    <a:pt x="82417" y="95885"/>
                    <a:pt x="100448" y="119925"/>
                  </a:cubicBezTo>
                  <a:cubicBezTo>
                    <a:pt x="100448" y="119925"/>
                    <a:pt x="100448" y="119925"/>
                    <a:pt x="100670" y="120148"/>
                  </a:cubicBezTo>
                  <a:cubicBezTo>
                    <a:pt x="119146" y="144189"/>
                    <a:pt x="153426" y="148863"/>
                    <a:pt x="177467" y="130610"/>
                  </a:cubicBezTo>
                  <a:lnTo>
                    <a:pt x="214864" y="102118"/>
                  </a:lnTo>
                  <a:lnTo>
                    <a:pt x="308132" y="102118"/>
                  </a:lnTo>
                  <a:lnTo>
                    <a:pt x="386264" y="179136"/>
                  </a:lnTo>
                  <a:cubicBezTo>
                    <a:pt x="386264" y="179136"/>
                    <a:pt x="386709" y="179804"/>
                    <a:pt x="387154" y="180027"/>
                  </a:cubicBezTo>
                  <a:lnTo>
                    <a:pt x="412754" y="205625"/>
                  </a:lnTo>
                  <a:cubicBezTo>
                    <a:pt x="425219" y="218313"/>
                    <a:pt x="424996" y="238570"/>
                    <a:pt x="412531" y="251036"/>
                  </a:cubicBezTo>
                  <a:cubicBezTo>
                    <a:pt x="400955" y="262611"/>
                    <a:pt x="382480" y="263279"/>
                    <a:pt x="369792" y="253039"/>
                  </a:cubicBezTo>
                  <a:lnTo>
                    <a:pt x="367566" y="250813"/>
                  </a:lnTo>
                  <a:cubicBezTo>
                    <a:pt x="367566" y="250813"/>
                    <a:pt x="366675" y="249923"/>
                    <a:pt x="366230" y="249700"/>
                  </a:cubicBezTo>
                  <a:lnTo>
                    <a:pt x="341967" y="225437"/>
                  </a:lnTo>
                  <a:cubicBezTo>
                    <a:pt x="337737" y="220985"/>
                    <a:pt x="330614" y="220985"/>
                    <a:pt x="326163" y="225214"/>
                  </a:cubicBezTo>
                  <a:cubicBezTo>
                    <a:pt x="321710" y="229444"/>
                    <a:pt x="321710" y="236567"/>
                    <a:pt x="325940" y="241019"/>
                  </a:cubicBezTo>
                  <a:cubicBezTo>
                    <a:pt x="325940" y="241019"/>
                    <a:pt x="325940" y="241019"/>
                    <a:pt x="326163" y="241241"/>
                  </a:cubicBezTo>
                  <a:lnTo>
                    <a:pt x="351761" y="266840"/>
                  </a:lnTo>
                  <a:cubicBezTo>
                    <a:pt x="351761" y="266840"/>
                    <a:pt x="353542" y="268621"/>
                    <a:pt x="354655" y="269511"/>
                  </a:cubicBezTo>
                  <a:lnTo>
                    <a:pt x="355546" y="270402"/>
                  </a:lnTo>
                  <a:cubicBezTo>
                    <a:pt x="364004" y="279750"/>
                    <a:pt x="363337" y="293997"/>
                    <a:pt x="353987" y="302456"/>
                  </a:cubicBezTo>
                  <a:cubicBezTo>
                    <a:pt x="345306" y="310469"/>
                    <a:pt x="331950" y="310469"/>
                    <a:pt x="323268" y="302456"/>
                  </a:cubicBezTo>
                  <a:lnTo>
                    <a:pt x="319485" y="298672"/>
                  </a:lnTo>
                  <a:cubicBezTo>
                    <a:pt x="315032" y="294219"/>
                    <a:pt x="308132" y="294442"/>
                    <a:pt x="303680" y="298672"/>
                  </a:cubicBezTo>
                  <a:cubicBezTo>
                    <a:pt x="301454" y="300897"/>
                    <a:pt x="300340" y="303791"/>
                    <a:pt x="300340" y="306685"/>
                  </a:cubicBezTo>
                  <a:cubicBezTo>
                    <a:pt x="300340" y="309801"/>
                    <a:pt x="301454" y="312696"/>
                    <a:pt x="303680" y="314698"/>
                  </a:cubicBezTo>
                  <a:lnTo>
                    <a:pt x="308577" y="319596"/>
                  </a:lnTo>
                  <a:cubicBezTo>
                    <a:pt x="317036" y="327610"/>
                    <a:pt x="317481" y="340743"/>
                    <a:pt x="309467" y="349202"/>
                  </a:cubicBezTo>
                  <a:cubicBezTo>
                    <a:pt x="301454" y="357660"/>
                    <a:pt x="288320" y="358105"/>
                    <a:pt x="279862" y="350091"/>
                  </a:cubicBezTo>
                  <a:cubicBezTo>
                    <a:pt x="279639" y="349869"/>
                    <a:pt x="279194" y="349424"/>
                    <a:pt x="278971" y="349202"/>
                  </a:cubicBezTo>
                  <a:lnTo>
                    <a:pt x="278748" y="349202"/>
                  </a:lnTo>
                  <a:cubicBezTo>
                    <a:pt x="278748" y="349202"/>
                    <a:pt x="274074" y="344304"/>
                    <a:pt x="274074" y="344304"/>
                  </a:cubicBezTo>
                  <a:cubicBezTo>
                    <a:pt x="269845" y="339852"/>
                    <a:pt x="262722" y="339852"/>
                    <a:pt x="258269" y="344081"/>
                  </a:cubicBezTo>
                  <a:cubicBezTo>
                    <a:pt x="253818" y="348311"/>
                    <a:pt x="253818" y="355434"/>
                    <a:pt x="258047" y="359886"/>
                  </a:cubicBezTo>
                  <a:cubicBezTo>
                    <a:pt x="258047" y="359886"/>
                    <a:pt x="258047" y="359886"/>
                    <a:pt x="258269" y="360109"/>
                  </a:cubicBezTo>
                  <a:lnTo>
                    <a:pt x="263167" y="365006"/>
                  </a:lnTo>
                  <a:cubicBezTo>
                    <a:pt x="271625" y="373242"/>
                    <a:pt x="271625" y="386820"/>
                    <a:pt x="263167" y="395279"/>
                  </a:cubicBezTo>
                  <a:cubicBezTo>
                    <a:pt x="254931" y="403738"/>
                    <a:pt x="241353" y="403738"/>
                    <a:pt x="232894" y="395279"/>
                  </a:cubicBezTo>
                  <a:lnTo>
                    <a:pt x="201062" y="365006"/>
                  </a:lnTo>
                  <a:lnTo>
                    <a:pt x="212637" y="353431"/>
                  </a:lnTo>
                  <a:cubicBezTo>
                    <a:pt x="229110" y="337181"/>
                    <a:pt x="229110" y="310469"/>
                    <a:pt x="212860" y="294219"/>
                  </a:cubicBezTo>
                  <a:cubicBezTo>
                    <a:pt x="212860" y="294219"/>
                    <a:pt x="212860" y="294219"/>
                    <a:pt x="212637" y="293997"/>
                  </a:cubicBezTo>
                  <a:cubicBezTo>
                    <a:pt x="204178" y="285539"/>
                    <a:pt x="192604" y="281086"/>
                    <a:pt x="180805" y="281754"/>
                  </a:cubicBezTo>
                  <a:cubicBezTo>
                    <a:pt x="181250" y="269957"/>
                    <a:pt x="176799" y="258381"/>
                    <a:pt x="168340" y="250145"/>
                  </a:cubicBezTo>
                  <a:cubicBezTo>
                    <a:pt x="159881" y="241687"/>
                    <a:pt x="148306" y="237235"/>
                    <a:pt x="136509" y="237902"/>
                  </a:cubicBezTo>
                  <a:cubicBezTo>
                    <a:pt x="136954" y="226104"/>
                    <a:pt x="132501" y="214530"/>
                    <a:pt x="124043" y="206293"/>
                  </a:cubicBezTo>
                  <a:cubicBezTo>
                    <a:pt x="113358" y="195608"/>
                    <a:pt x="97554" y="191379"/>
                    <a:pt x="83085" y="195385"/>
                  </a:cubicBezTo>
                  <a:cubicBezTo>
                    <a:pt x="81749" y="186260"/>
                    <a:pt x="77520" y="177801"/>
                    <a:pt x="71065" y="171345"/>
                  </a:cubicBezTo>
                  <a:cubicBezTo>
                    <a:pt x="55928" y="156431"/>
                    <a:pt x="32109" y="154873"/>
                    <a:pt x="15192" y="167783"/>
                  </a:cubicBezTo>
                  <a:cubicBezTo>
                    <a:pt x="4507" y="121929"/>
                    <a:pt x="18308" y="73847"/>
                    <a:pt x="51921" y="40680"/>
                  </a:cubicBezTo>
                  <a:lnTo>
                    <a:pt x="52588" y="40457"/>
                  </a:lnTo>
                  <a:cubicBezTo>
                    <a:pt x="82417" y="10852"/>
                    <a:pt x="124488" y="-3618"/>
                    <a:pt x="166336" y="1725"/>
                  </a:cubicBezTo>
                  <a:close/>
                  <a:moveTo>
                    <a:pt x="222655" y="167"/>
                  </a:moveTo>
                  <a:lnTo>
                    <a:pt x="280530" y="167"/>
                  </a:lnTo>
                  <a:cubicBezTo>
                    <a:pt x="284537" y="-56"/>
                    <a:pt x="288544" y="-56"/>
                    <a:pt x="292773" y="167"/>
                  </a:cubicBezTo>
                  <a:lnTo>
                    <a:pt x="293664" y="167"/>
                  </a:lnTo>
                  <a:cubicBezTo>
                    <a:pt x="306352" y="167"/>
                    <a:pt x="318817" y="2839"/>
                    <a:pt x="330393" y="8403"/>
                  </a:cubicBezTo>
                  <a:cubicBezTo>
                    <a:pt x="351317" y="16640"/>
                    <a:pt x="369347" y="30663"/>
                    <a:pt x="382480" y="48916"/>
                  </a:cubicBezTo>
                  <a:cubicBezTo>
                    <a:pt x="402514" y="76963"/>
                    <a:pt x="409193" y="112357"/>
                    <a:pt x="400288" y="145746"/>
                  </a:cubicBezTo>
                  <a:lnTo>
                    <a:pt x="327276" y="73625"/>
                  </a:lnTo>
                  <a:cubicBezTo>
                    <a:pt x="324160" y="70508"/>
                    <a:pt x="319930" y="68727"/>
                    <a:pt x="315478" y="68727"/>
                  </a:cubicBezTo>
                  <a:lnTo>
                    <a:pt x="209967" y="68727"/>
                  </a:lnTo>
                  <a:cubicBezTo>
                    <a:pt x="206405" y="68727"/>
                    <a:pt x="202844" y="69840"/>
                    <a:pt x="199949" y="72066"/>
                  </a:cubicBezTo>
                  <a:lnTo>
                    <a:pt x="158101" y="103898"/>
                  </a:lnTo>
                  <a:cubicBezTo>
                    <a:pt x="148529" y="111021"/>
                    <a:pt x="135173" y="109241"/>
                    <a:pt x="127827" y="99891"/>
                  </a:cubicBezTo>
                  <a:cubicBezTo>
                    <a:pt x="120704" y="90542"/>
                    <a:pt x="122485" y="77409"/>
                    <a:pt x="131612" y="70285"/>
                  </a:cubicBezTo>
                  <a:cubicBezTo>
                    <a:pt x="131612" y="70285"/>
                    <a:pt x="219538" y="3729"/>
                    <a:pt x="219538" y="3729"/>
                  </a:cubicBezTo>
                  <a:lnTo>
                    <a:pt x="219315" y="3506"/>
                  </a:lnTo>
                  <a:cubicBezTo>
                    <a:pt x="220651" y="2616"/>
                    <a:pt x="221764" y="1503"/>
                    <a:pt x="222655" y="167"/>
                  </a:cubicBezTo>
                  <a:close/>
                </a:path>
              </a:pathLst>
            </a:custGeom>
            <a:gradFill flip="none" rotWithShape="1">
              <a:gsLst>
                <a:gs pos="35000">
                  <a:srgbClr val="8DC8E8"/>
                </a:gs>
                <a:gs pos="10000">
                  <a:srgbClr val="D59ED7"/>
                </a:gs>
              </a:gsLst>
              <a:path path="circle">
                <a:fillToRect l="100000" t="100000"/>
              </a:path>
              <a:tileRect r="-100000" b="-100000"/>
            </a:gradFill>
            <a:ln w="9525" cap="flat" cmpd="sng" algn="ctr">
              <a:noFill/>
              <a:prstDash val="solid"/>
              <a:headEnd type="none" w="med" len="med"/>
              <a:tailEnd type="none" w="med" len="med"/>
            </a:ln>
            <a:effectLst>
              <a:outerShdw blurRad="63500" dist="127000" dir="2700000" algn="tl" rotWithShape="0">
                <a:srgbClr val="000000">
                  <a:alpha val="50000"/>
                </a:srgbClr>
              </a:outerShdw>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46" name="Rounded Rectangle 16">
              <a:extLst>
                <a:ext uri="{FF2B5EF4-FFF2-40B4-BE49-F238E27FC236}">
                  <a16:creationId xmlns:a16="http://schemas.microsoft.com/office/drawing/2014/main" id="{C58B7915-02D1-E857-8794-EBC4F5479013}"/>
                </a:ext>
              </a:extLst>
            </p:cNvPr>
            <p:cNvSpPr/>
            <p:nvPr/>
          </p:nvSpPr>
          <p:spPr bwMode="auto">
            <a:xfrm>
              <a:off x="1255271" y="3046699"/>
              <a:ext cx="714939" cy="252034"/>
            </a:xfrm>
            <a:prstGeom prst="roundRect">
              <a:avLst>
                <a:gd name="adj" fmla="val 2640"/>
              </a:avLst>
            </a:prstGeom>
            <a:noFill/>
            <a:ln>
              <a:noFill/>
            </a:ln>
            <a:effectLst>
              <a:outerShdw blurRad="215900" dist="38100" dir="2700000" sx="103000" sy="103000" algn="tl" rotWithShape="0">
                <a:schemeClr val="accent5">
                  <a:lumMod val="50000"/>
                  <a:alpha val="25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t">
              <a:sp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rPr>
                <a:t>Fairness</a:t>
              </a:r>
            </a:p>
          </p:txBody>
        </p:sp>
        <p:sp>
          <p:nvSpPr>
            <p:cNvPr id="47" name="Graphic 49">
              <a:extLst>
                <a:ext uri="{FF2B5EF4-FFF2-40B4-BE49-F238E27FC236}">
                  <a16:creationId xmlns:a16="http://schemas.microsoft.com/office/drawing/2014/main" id="{FD69ECDE-3017-3B65-AE3A-48670C79150F}"/>
                </a:ext>
              </a:extLst>
            </p:cNvPr>
            <p:cNvSpPr/>
            <p:nvPr/>
          </p:nvSpPr>
          <p:spPr>
            <a:xfrm>
              <a:off x="1379672" y="2412490"/>
              <a:ext cx="466136" cy="419520"/>
            </a:xfrm>
            <a:custGeom>
              <a:avLst/>
              <a:gdLst>
                <a:gd name="connsiteX0" fmla="*/ 34333 w 392381"/>
                <a:gd name="connsiteY0" fmla="*/ 0 h 353143"/>
                <a:gd name="connsiteX1" fmla="*/ 19619 w 392381"/>
                <a:gd name="connsiteY1" fmla="*/ 14714 h 353143"/>
                <a:gd name="connsiteX2" fmla="*/ 34333 w 392381"/>
                <a:gd name="connsiteY2" fmla="*/ 29429 h 353143"/>
                <a:gd name="connsiteX3" fmla="*/ 54776 w 392381"/>
                <a:gd name="connsiteY3" fmla="*/ 29429 h 353143"/>
                <a:gd name="connsiteX4" fmla="*/ 1087 w 392381"/>
                <a:gd name="connsiteY4" fmla="*/ 161210 h 353143"/>
                <a:gd name="connsiteX5" fmla="*/ 0 w 392381"/>
                <a:gd name="connsiteY5" fmla="*/ 166762 h 353143"/>
                <a:gd name="connsiteX6" fmla="*/ 68667 w 392381"/>
                <a:gd name="connsiteY6" fmla="*/ 235429 h 353143"/>
                <a:gd name="connsiteX7" fmla="*/ 137334 w 392381"/>
                <a:gd name="connsiteY7" fmla="*/ 166762 h 353143"/>
                <a:gd name="connsiteX8" fmla="*/ 136246 w 392381"/>
                <a:gd name="connsiteY8" fmla="*/ 161210 h 353143"/>
                <a:gd name="connsiteX9" fmla="*/ 82557 w 392381"/>
                <a:gd name="connsiteY9" fmla="*/ 29429 h 353143"/>
                <a:gd name="connsiteX10" fmla="*/ 181477 w 392381"/>
                <a:gd name="connsiteY10" fmla="*/ 29429 h 353143"/>
                <a:gd name="connsiteX11" fmla="*/ 181477 w 392381"/>
                <a:gd name="connsiteY11" fmla="*/ 264858 h 353143"/>
                <a:gd name="connsiteX12" fmla="*/ 103058 w 392381"/>
                <a:gd name="connsiteY12" fmla="*/ 264858 h 353143"/>
                <a:gd name="connsiteX13" fmla="*/ 58915 w 392381"/>
                <a:gd name="connsiteY13" fmla="*/ 309001 h 353143"/>
                <a:gd name="connsiteX14" fmla="*/ 103058 w 392381"/>
                <a:gd name="connsiteY14" fmla="*/ 353144 h 353143"/>
                <a:gd name="connsiteX15" fmla="*/ 289381 w 392381"/>
                <a:gd name="connsiteY15" fmla="*/ 353144 h 353143"/>
                <a:gd name="connsiteX16" fmla="*/ 333524 w 392381"/>
                <a:gd name="connsiteY16" fmla="*/ 309001 h 353143"/>
                <a:gd name="connsiteX17" fmla="*/ 289381 w 392381"/>
                <a:gd name="connsiteY17" fmla="*/ 264858 h 353143"/>
                <a:gd name="connsiteX18" fmla="*/ 210905 w 392381"/>
                <a:gd name="connsiteY18" fmla="*/ 264858 h 353143"/>
                <a:gd name="connsiteX19" fmla="*/ 210905 w 392381"/>
                <a:gd name="connsiteY19" fmla="*/ 29429 h 353143"/>
                <a:gd name="connsiteX20" fmla="*/ 309825 w 392381"/>
                <a:gd name="connsiteY20" fmla="*/ 29429 h 353143"/>
                <a:gd name="connsiteX21" fmla="*/ 256135 w 392381"/>
                <a:gd name="connsiteY21" fmla="*/ 161210 h 353143"/>
                <a:gd name="connsiteX22" fmla="*/ 255048 w 392381"/>
                <a:gd name="connsiteY22" fmla="*/ 166762 h 353143"/>
                <a:gd name="connsiteX23" fmla="*/ 323715 w 392381"/>
                <a:gd name="connsiteY23" fmla="*/ 235429 h 353143"/>
                <a:gd name="connsiteX24" fmla="*/ 392382 w 392381"/>
                <a:gd name="connsiteY24" fmla="*/ 166762 h 353143"/>
                <a:gd name="connsiteX25" fmla="*/ 391295 w 392381"/>
                <a:gd name="connsiteY25" fmla="*/ 161210 h 353143"/>
                <a:gd name="connsiteX26" fmla="*/ 337605 w 392381"/>
                <a:gd name="connsiteY26" fmla="*/ 29429 h 353143"/>
                <a:gd name="connsiteX27" fmla="*/ 358048 w 392381"/>
                <a:gd name="connsiteY27" fmla="*/ 29429 h 353143"/>
                <a:gd name="connsiteX28" fmla="*/ 372763 w 392381"/>
                <a:gd name="connsiteY28" fmla="*/ 14714 h 353143"/>
                <a:gd name="connsiteX29" fmla="*/ 358048 w 392381"/>
                <a:gd name="connsiteY29" fmla="*/ 0 h 353143"/>
                <a:gd name="connsiteX30" fmla="*/ 34333 w 392381"/>
                <a:gd name="connsiteY30" fmla="*/ 0 h 353143"/>
                <a:gd name="connsiteX31" fmla="*/ 68667 w 392381"/>
                <a:gd name="connsiteY31" fmla="*/ 73333 h 353143"/>
                <a:gd name="connsiteX32" fmla="*/ 100736 w 392381"/>
                <a:gd name="connsiteY32" fmla="*/ 152048 h 353143"/>
                <a:gd name="connsiteX33" fmla="*/ 36598 w 392381"/>
                <a:gd name="connsiteY33" fmla="*/ 152048 h 353143"/>
                <a:gd name="connsiteX34" fmla="*/ 68667 w 392381"/>
                <a:gd name="connsiteY34" fmla="*/ 73333 h 353143"/>
                <a:gd name="connsiteX35" fmla="*/ 291646 w 392381"/>
                <a:gd name="connsiteY35" fmla="*/ 152048 h 353143"/>
                <a:gd name="connsiteX36" fmla="*/ 323715 w 392381"/>
                <a:gd name="connsiteY36" fmla="*/ 73333 h 353143"/>
                <a:gd name="connsiteX37" fmla="*/ 355784 w 392381"/>
                <a:gd name="connsiteY37" fmla="*/ 152048 h 353143"/>
                <a:gd name="connsiteX38" fmla="*/ 291646 w 392381"/>
                <a:gd name="connsiteY38" fmla="*/ 152048 h 353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92381" h="353143">
                  <a:moveTo>
                    <a:pt x="34333" y="0"/>
                  </a:moveTo>
                  <a:cubicBezTo>
                    <a:pt x="26207" y="0"/>
                    <a:pt x="19619" y="6588"/>
                    <a:pt x="19619" y="14714"/>
                  </a:cubicBezTo>
                  <a:cubicBezTo>
                    <a:pt x="19619" y="22841"/>
                    <a:pt x="26207" y="29429"/>
                    <a:pt x="34333" y="29429"/>
                  </a:cubicBezTo>
                  <a:lnTo>
                    <a:pt x="54776" y="29429"/>
                  </a:lnTo>
                  <a:lnTo>
                    <a:pt x="1087" y="161210"/>
                  </a:lnTo>
                  <a:cubicBezTo>
                    <a:pt x="369" y="162974"/>
                    <a:pt x="0" y="164859"/>
                    <a:pt x="0" y="166762"/>
                  </a:cubicBezTo>
                  <a:cubicBezTo>
                    <a:pt x="0" y="204686"/>
                    <a:pt x="30743" y="235429"/>
                    <a:pt x="68667" y="235429"/>
                  </a:cubicBezTo>
                  <a:cubicBezTo>
                    <a:pt x="106590" y="235429"/>
                    <a:pt x="137334" y="204686"/>
                    <a:pt x="137334" y="166762"/>
                  </a:cubicBezTo>
                  <a:cubicBezTo>
                    <a:pt x="137334" y="164859"/>
                    <a:pt x="136964" y="162974"/>
                    <a:pt x="136246" y="161210"/>
                  </a:cubicBezTo>
                  <a:lnTo>
                    <a:pt x="82557" y="29429"/>
                  </a:lnTo>
                  <a:lnTo>
                    <a:pt x="181477" y="29429"/>
                  </a:lnTo>
                  <a:lnTo>
                    <a:pt x="181477" y="264858"/>
                  </a:lnTo>
                  <a:lnTo>
                    <a:pt x="103058" y="264858"/>
                  </a:lnTo>
                  <a:cubicBezTo>
                    <a:pt x="78678" y="264858"/>
                    <a:pt x="58915" y="284622"/>
                    <a:pt x="58915" y="309001"/>
                  </a:cubicBezTo>
                  <a:cubicBezTo>
                    <a:pt x="58915" y="333379"/>
                    <a:pt x="78678" y="353144"/>
                    <a:pt x="103058" y="353144"/>
                  </a:cubicBezTo>
                  <a:lnTo>
                    <a:pt x="289381" y="353144"/>
                  </a:lnTo>
                  <a:cubicBezTo>
                    <a:pt x="313760" y="353144"/>
                    <a:pt x="333524" y="333379"/>
                    <a:pt x="333524" y="309001"/>
                  </a:cubicBezTo>
                  <a:cubicBezTo>
                    <a:pt x="333524" y="284622"/>
                    <a:pt x="313760" y="264858"/>
                    <a:pt x="289381" y="264858"/>
                  </a:cubicBezTo>
                  <a:lnTo>
                    <a:pt x="210905" y="264858"/>
                  </a:lnTo>
                  <a:lnTo>
                    <a:pt x="210905" y="29429"/>
                  </a:lnTo>
                  <a:lnTo>
                    <a:pt x="309825" y="29429"/>
                  </a:lnTo>
                  <a:lnTo>
                    <a:pt x="256135" y="161210"/>
                  </a:lnTo>
                  <a:cubicBezTo>
                    <a:pt x="255417" y="162974"/>
                    <a:pt x="255048" y="164859"/>
                    <a:pt x="255048" y="166762"/>
                  </a:cubicBezTo>
                  <a:cubicBezTo>
                    <a:pt x="255048" y="204686"/>
                    <a:pt x="285791" y="235429"/>
                    <a:pt x="323715" y="235429"/>
                  </a:cubicBezTo>
                  <a:cubicBezTo>
                    <a:pt x="361639" y="235429"/>
                    <a:pt x="392382" y="204686"/>
                    <a:pt x="392382" y="166762"/>
                  </a:cubicBezTo>
                  <a:cubicBezTo>
                    <a:pt x="392382" y="164859"/>
                    <a:pt x="392013" y="162974"/>
                    <a:pt x="391295" y="161210"/>
                  </a:cubicBezTo>
                  <a:lnTo>
                    <a:pt x="337605" y="29429"/>
                  </a:lnTo>
                  <a:lnTo>
                    <a:pt x="358048" y="29429"/>
                  </a:lnTo>
                  <a:cubicBezTo>
                    <a:pt x="366175" y="29429"/>
                    <a:pt x="372763" y="22841"/>
                    <a:pt x="372763" y="14714"/>
                  </a:cubicBezTo>
                  <a:cubicBezTo>
                    <a:pt x="372763" y="6588"/>
                    <a:pt x="366175" y="0"/>
                    <a:pt x="358048" y="0"/>
                  </a:cubicBezTo>
                  <a:lnTo>
                    <a:pt x="34333" y="0"/>
                  </a:lnTo>
                  <a:close/>
                  <a:moveTo>
                    <a:pt x="68667" y="73333"/>
                  </a:moveTo>
                  <a:lnTo>
                    <a:pt x="100736" y="152048"/>
                  </a:lnTo>
                  <a:lnTo>
                    <a:pt x="36598" y="152048"/>
                  </a:lnTo>
                  <a:lnTo>
                    <a:pt x="68667" y="73333"/>
                  </a:lnTo>
                  <a:close/>
                  <a:moveTo>
                    <a:pt x="291646" y="152048"/>
                  </a:moveTo>
                  <a:lnTo>
                    <a:pt x="323715" y="73333"/>
                  </a:lnTo>
                  <a:lnTo>
                    <a:pt x="355784" y="152048"/>
                  </a:lnTo>
                  <a:lnTo>
                    <a:pt x="291646" y="152048"/>
                  </a:lnTo>
                  <a:close/>
                </a:path>
              </a:pathLst>
            </a:custGeom>
            <a:gradFill flip="none" rotWithShape="1">
              <a:gsLst>
                <a:gs pos="35000">
                  <a:srgbClr val="8DC8E8"/>
                </a:gs>
                <a:gs pos="10000">
                  <a:srgbClr val="D59ED7"/>
                </a:gs>
              </a:gsLst>
              <a:path path="circle">
                <a:fillToRect l="100000" t="100000"/>
              </a:path>
              <a:tileRect r="-100000" b="-100000"/>
            </a:gradFill>
            <a:ln w="9525" cap="flat" cmpd="sng" algn="ctr">
              <a:noFill/>
              <a:prstDash val="solid"/>
              <a:headEnd type="none" w="med" len="med"/>
              <a:tailEnd type="none" w="med" len="med"/>
            </a:ln>
            <a:effectLst>
              <a:outerShdw blurRad="63500" dist="127000" dir="2700000" algn="tl" rotWithShape="0">
                <a:srgbClr val="000000">
                  <a:alpha val="50000"/>
                </a:srgbClr>
              </a:outerShdw>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48" name="Rounded Rectangle 16">
              <a:extLst>
                <a:ext uri="{FF2B5EF4-FFF2-40B4-BE49-F238E27FC236}">
                  <a16:creationId xmlns:a16="http://schemas.microsoft.com/office/drawing/2014/main" id="{1A8EAA4A-2BCF-7B99-FE59-451BE26F0A3A}"/>
                </a:ext>
              </a:extLst>
            </p:cNvPr>
            <p:cNvSpPr/>
            <p:nvPr/>
          </p:nvSpPr>
          <p:spPr bwMode="auto">
            <a:xfrm>
              <a:off x="2836145" y="3046699"/>
              <a:ext cx="866327" cy="525497"/>
            </a:xfrm>
            <a:prstGeom prst="roundRect">
              <a:avLst>
                <a:gd name="adj" fmla="val 2640"/>
              </a:avLst>
            </a:prstGeom>
            <a:noFill/>
            <a:ln>
              <a:noFill/>
            </a:ln>
            <a:effectLst>
              <a:outerShdw blurRad="215900" dist="38100" dir="2700000" sx="103000" sy="103000" algn="tl" rotWithShape="0">
                <a:schemeClr val="accent5">
                  <a:lumMod val="50000"/>
                  <a:alpha val="25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t">
              <a:sp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rPr>
                <a:t>Reliability</a:t>
              </a:r>
              <a:br>
                <a:rPr kumimoji="0" lang="en-US" sz="1600" b="0"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rPr>
              </a:br>
              <a:r>
                <a:rPr kumimoji="0" lang="en-US" sz="1600" b="0"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rPr>
                <a:t>&amp; Safety</a:t>
              </a:r>
            </a:p>
          </p:txBody>
        </p:sp>
        <p:sp>
          <p:nvSpPr>
            <p:cNvPr id="49" name="Graphic 12">
              <a:extLst>
                <a:ext uri="{FF2B5EF4-FFF2-40B4-BE49-F238E27FC236}">
                  <a16:creationId xmlns:a16="http://schemas.microsoft.com/office/drawing/2014/main" id="{296AAB36-D602-B0D1-0698-10CDD3D01DD8}"/>
                </a:ext>
              </a:extLst>
            </p:cNvPr>
            <p:cNvSpPr/>
            <p:nvPr/>
          </p:nvSpPr>
          <p:spPr>
            <a:xfrm>
              <a:off x="3074828" y="2399777"/>
              <a:ext cx="388961" cy="432233"/>
            </a:xfrm>
            <a:custGeom>
              <a:avLst/>
              <a:gdLst>
                <a:gd name="connsiteX0" fmla="*/ 0 w 365024"/>
                <a:gd name="connsiteY0" fmla="*/ 76047 h 405632"/>
                <a:gd name="connsiteX1" fmla="*/ 15209 w 365024"/>
                <a:gd name="connsiteY1" fmla="*/ 60837 h 405632"/>
                <a:gd name="connsiteX2" fmla="*/ 173386 w 365024"/>
                <a:gd name="connsiteY2" fmla="*/ 3042 h 405632"/>
                <a:gd name="connsiteX3" fmla="*/ 191638 w 365024"/>
                <a:gd name="connsiteY3" fmla="*/ 3042 h 405632"/>
                <a:gd name="connsiteX4" fmla="*/ 349815 w 365024"/>
                <a:gd name="connsiteY4" fmla="*/ 60837 h 405632"/>
                <a:gd name="connsiteX5" fmla="*/ 365024 w 365024"/>
                <a:gd name="connsiteY5" fmla="*/ 76047 h 405632"/>
                <a:gd name="connsiteX6" fmla="*/ 365024 w 365024"/>
                <a:gd name="connsiteY6" fmla="*/ 182512 h 405632"/>
                <a:gd name="connsiteX7" fmla="*/ 187987 w 365024"/>
                <a:gd name="connsiteY7" fmla="*/ 404568 h 405632"/>
                <a:gd name="connsiteX8" fmla="*/ 176834 w 365024"/>
                <a:gd name="connsiteY8" fmla="*/ 404568 h 405632"/>
                <a:gd name="connsiteX9" fmla="*/ 0 w 365024"/>
                <a:gd name="connsiteY9" fmla="*/ 182512 h 405632"/>
                <a:gd name="connsiteX10" fmla="*/ 0 w 365024"/>
                <a:gd name="connsiteY10" fmla="*/ 76047 h 405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65024" h="405632">
                  <a:moveTo>
                    <a:pt x="0" y="76047"/>
                  </a:moveTo>
                  <a:cubicBezTo>
                    <a:pt x="0" y="67732"/>
                    <a:pt x="6895" y="60837"/>
                    <a:pt x="15209" y="60837"/>
                  </a:cubicBezTo>
                  <a:cubicBezTo>
                    <a:pt x="69152" y="60837"/>
                    <a:pt x="121877" y="41775"/>
                    <a:pt x="173386" y="3042"/>
                  </a:cubicBezTo>
                  <a:cubicBezTo>
                    <a:pt x="178862" y="-1014"/>
                    <a:pt x="186162" y="-1014"/>
                    <a:pt x="191638" y="3042"/>
                  </a:cubicBezTo>
                  <a:cubicBezTo>
                    <a:pt x="243147" y="41775"/>
                    <a:pt x="295872" y="60837"/>
                    <a:pt x="349815" y="60837"/>
                  </a:cubicBezTo>
                  <a:cubicBezTo>
                    <a:pt x="358129" y="60837"/>
                    <a:pt x="365024" y="67732"/>
                    <a:pt x="365024" y="76047"/>
                  </a:cubicBezTo>
                  <a:lnTo>
                    <a:pt x="365024" y="182512"/>
                  </a:lnTo>
                  <a:cubicBezTo>
                    <a:pt x="365024" y="283907"/>
                    <a:pt x="304998" y="358535"/>
                    <a:pt x="187987" y="404568"/>
                  </a:cubicBezTo>
                  <a:cubicBezTo>
                    <a:pt x="184337" y="405988"/>
                    <a:pt x="180484" y="405988"/>
                    <a:pt x="176834" y="404568"/>
                  </a:cubicBezTo>
                  <a:cubicBezTo>
                    <a:pt x="60026" y="358535"/>
                    <a:pt x="0" y="283907"/>
                    <a:pt x="0" y="182512"/>
                  </a:cubicBezTo>
                  <a:lnTo>
                    <a:pt x="0" y="76047"/>
                  </a:lnTo>
                  <a:close/>
                </a:path>
              </a:pathLst>
            </a:custGeom>
            <a:gradFill flip="none" rotWithShape="1">
              <a:gsLst>
                <a:gs pos="35000">
                  <a:srgbClr val="8DC8E8"/>
                </a:gs>
                <a:gs pos="10000">
                  <a:srgbClr val="D59ED7"/>
                </a:gs>
              </a:gsLst>
              <a:path path="circle">
                <a:fillToRect l="100000" t="100000"/>
              </a:path>
              <a:tileRect r="-100000" b="-100000"/>
            </a:gradFill>
            <a:ln w="9525" cap="flat" cmpd="sng" algn="ctr">
              <a:noFill/>
              <a:prstDash val="solid"/>
              <a:headEnd type="none" w="med" len="med"/>
              <a:tailEnd type="none" w="med" len="med"/>
            </a:ln>
            <a:effectLst>
              <a:outerShdw blurRad="63500" dist="127000" dir="2700000" algn="tl" rotWithShape="0">
                <a:srgbClr val="000000">
                  <a:alpha val="50000"/>
                </a:srgbClr>
              </a:outerShdw>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50" name="Rounded Rectangle 16">
              <a:extLst>
                <a:ext uri="{FF2B5EF4-FFF2-40B4-BE49-F238E27FC236}">
                  <a16:creationId xmlns:a16="http://schemas.microsoft.com/office/drawing/2014/main" id="{6A63C202-855F-6C5C-3DF1-572E01839F82}"/>
                </a:ext>
              </a:extLst>
            </p:cNvPr>
            <p:cNvSpPr/>
            <p:nvPr/>
          </p:nvSpPr>
          <p:spPr bwMode="auto">
            <a:xfrm>
              <a:off x="4501336" y="3046699"/>
              <a:ext cx="849079" cy="525497"/>
            </a:xfrm>
            <a:prstGeom prst="roundRect">
              <a:avLst>
                <a:gd name="adj" fmla="val 2640"/>
              </a:avLst>
            </a:prstGeom>
            <a:noFill/>
            <a:ln>
              <a:noFill/>
            </a:ln>
            <a:effectLst>
              <a:outerShdw blurRad="215900" dist="38100" dir="2700000" sx="103000" sy="103000" algn="tl" rotWithShape="0">
                <a:schemeClr val="accent5">
                  <a:lumMod val="50000"/>
                  <a:alpha val="25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t">
              <a:sp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rPr>
                <a:t>Privacy &amp;</a:t>
              </a:r>
              <a:br>
                <a:rPr kumimoji="0" lang="en-US" sz="1600" b="0"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rPr>
              </a:br>
              <a:r>
                <a:rPr kumimoji="0" lang="en-US" sz="1600" b="0"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rPr>
                <a:t>Security</a:t>
              </a:r>
            </a:p>
          </p:txBody>
        </p:sp>
        <p:sp>
          <p:nvSpPr>
            <p:cNvPr id="51" name="Graphic 17">
              <a:extLst>
                <a:ext uri="{FF2B5EF4-FFF2-40B4-BE49-F238E27FC236}">
                  <a16:creationId xmlns:a16="http://schemas.microsoft.com/office/drawing/2014/main" id="{A029ECAE-9C05-90E7-4492-233D7D179B53}"/>
                </a:ext>
              </a:extLst>
            </p:cNvPr>
            <p:cNvSpPr/>
            <p:nvPr/>
          </p:nvSpPr>
          <p:spPr>
            <a:xfrm>
              <a:off x="4732755" y="2349209"/>
              <a:ext cx="386241" cy="482801"/>
            </a:xfrm>
            <a:custGeom>
              <a:avLst/>
              <a:gdLst>
                <a:gd name="connsiteX0" fmla="*/ 129941 w 259881"/>
                <a:gd name="connsiteY0" fmla="*/ 0 h 324851"/>
                <a:gd name="connsiteX1" fmla="*/ 194911 w 259881"/>
                <a:gd name="connsiteY1" fmla="*/ 64970 h 324851"/>
                <a:gd name="connsiteX2" fmla="*/ 194911 w 259881"/>
                <a:gd name="connsiteY2" fmla="*/ 97455 h 324851"/>
                <a:gd name="connsiteX3" fmla="*/ 235517 w 259881"/>
                <a:gd name="connsiteY3" fmla="*/ 97455 h 324851"/>
                <a:gd name="connsiteX4" fmla="*/ 259881 w 259881"/>
                <a:gd name="connsiteY4" fmla="*/ 121819 h 324851"/>
                <a:gd name="connsiteX5" fmla="*/ 259881 w 259881"/>
                <a:gd name="connsiteY5" fmla="*/ 300487 h 324851"/>
                <a:gd name="connsiteX6" fmla="*/ 235517 w 259881"/>
                <a:gd name="connsiteY6" fmla="*/ 324851 h 324851"/>
                <a:gd name="connsiteX7" fmla="*/ 24364 w 259881"/>
                <a:gd name="connsiteY7" fmla="*/ 324851 h 324851"/>
                <a:gd name="connsiteX8" fmla="*/ 0 w 259881"/>
                <a:gd name="connsiteY8" fmla="*/ 300487 h 324851"/>
                <a:gd name="connsiteX9" fmla="*/ 0 w 259881"/>
                <a:gd name="connsiteY9" fmla="*/ 121819 h 324851"/>
                <a:gd name="connsiteX10" fmla="*/ 24364 w 259881"/>
                <a:gd name="connsiteY10" fmla="*/ 97455 h 324851"/>
                <a:gd name="connsiteX11" fmla="*/ 64970 w 259881"/>
                <a:gd name="connsiteY11" fmla="*/ 97455 h 324851"/>
                <a:gd name="connsiteX12" fmla="*/ 64970 w 259881"/>
                <a:gd name="connsiteY12" fmla="*/ 64970 h 324851"/>
                <a:gd name="connsiteX13" fmla="*/ 129941 w 259881"/>
                <a:gd name="connsiteY13" fmla="*/ 0 h 324851"/>
                <a:gd name="connsiteX14" fmla="*/ 129941 w 259881"/>
                <a:gd name="connsiteY14" fmla="*/ 186789 h 324851"/>
                <a:gd name="connsiteX15" fmla="*/ 105577 w 259881"/>
                <a:gd name="connsiteY15" fmla="*/ 211153 h 324851"/>
                <a:gd name="connsiteX16" fmla="*/ 129941 w 259881"/>
                <a:gd name="connsiteY16" fmla="*/ 235517 h 324851"/>
                <a:gd name="connsiteX17" fmla="*/ 154304 w 259881"/>
                <a:gd name="connsiteY17" fmla="*/ 211153 h 324851"/>
                <a:gd name="connsiteX18" fmla="*/ 129941 w 259881"/>
                <a:gd name="connsiteY18" fmla="*/ 186789 h 324851"/>
                <a:gd name="connsiteX19" fmla="*/ 129941 w 259881"/>
                <a:gd name="connsiteY19" fmla="*/ 32485 h 324851"/>
                <a:gd name="connsiteX20" fmla="*/ 97455 w 259881"/>
                <a:gd name="connsiteY20" fmla="*/ 64970 h 324851"/>
                <a:gd name="connsiteX21" fmla="*/ 97455 w 259881"/>
                <a:gd name="connsiteY21" fmla="*/ 97455 h 324851"/>
                <a:gd name="connsiteX22" fmla="*/ 162426 w 259881"/>
                <a:gd name="connsiteY22" fmla="*/ 97455 h 324851"/>
                <a:gd name="connsiteX23" fmla="*/ 162426 w 259881"/>
                <a:gd name="connsiteY23" fmla="*/ 64970 h 324851"/>
                <a:gd name="connsiteX24" fmla="*/ 129941 w 259881"/>
                <a:gd name="connsiteY24" fmla="*/ 32485 h 324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9881" h="324851">
                  <a:moveTo>
                    <a:pt x="129941" y="0"/>
                  </a:moveTo>
                  <a:cubicBezTo>
                    <a:pt x="165837" y="0"/>
                    <a:pt x="194911" y="29074"/>
                    <a:pt x="194911" y="64970"/>
                  </a:cubicBezTo>
                  <a:lnTo>
                    <a:pt x="194911" y="97455"/>
                  </a:lnTo>
                  <a:lnTo>
                    <a:pt x="235517" y="97455"/>
                  </a:lnTo>
                  <a:cubicBezTo>
                    <a:pt x="248998" y="97455"/>
                    <a:pt x="259881" y="108338"/>
                    <a:pt x="259881" y="121819"/>
                  </a:cubicBezTo>
                  <a:lnTo>
                    <a:pt x="259881" y="300487"/>
                  </a:lnTo>
                  <a:cubicBezTo>
                    <a:pt x="259881" y="313969"/>
                    <a:pt x="248998" y="324851"/>
                    <a:pt x="235517" y="324851"/>
                  </a:cubicBezTo>
                  <a:lnTo>
                    <a:pt x="24364" y="324851"/>
                  </a:lnTo>
                  <a:cubicBezTo>
                    <a:pt x="10883" y="324851"/>
                    <a:pt x="0" y="313969"/>
                    <a:pt x="0" y="300487"/>
                  </a:cubicBezTo>
                  <a:lnTo>
                    <a:pt x="0" y="121819"/>
                  </a:lnTo>
                  <a:cubicBezTo>
                    <a:pt x="0" y="108338"/>
                    <a:pt x="10883" y="97455"/>
                    <a:pt x="24364" y="97455"/>
                  </a:cubicBezTo>
                  <a:lnTo>
                    <a:pt x="64970" y="97455"/>
                  </a:lnTo>
                  <a:lnTo>
                    <a:pt x="64970" y="64970"/>
                  </a:lnTo>
                  <a:cubicBezTo>
                    <a:pt x="64970" y="29074"/>
                    <a:pt x="94044" y="0"/>
                    <a:pt x="129941" y="0"/>
                  </a:cubicBezTo>
                  <a:close/>
                  <a:moveTo>
                    <a:pt x="129941" y="186789"/>
                  </a:moveTo>
                  <a:cubicBezTo>
                    <a:pt x="116459" y="186789"/>
                    <a:pt x="105577" y="197672"/>
                    <a:pt x="105577" y="211153"/>
                  </a:cubicBezTo>
                  <a:cubicBezTo>
                    <a:pt x="105577" y="224634"/>
                    <a:pt x="116459" y="235517"/>
                    <a:pt x="129941" y="235517"/>
                  </a:cubicBezTo>
                  <a:cubicBezTo>
                    <a:pt x="143422" y="235517"/>
                    <a:pt x="154304" y="224634"/>
                    <a:pt x="154304" y="211153"/>
                  </a:cubicBezTo>
                  <a:cubicBezTo>
                    <a:pt x="154304" y="197672"/>
                    <a:pt x="143422" y="186789"/>
                    <a:pt x="129941" y="186789"/>
                  </a:cubicBezTo>
                  <a:close/>
                  <a:moveTo>
                    <a:pt x="129941" y="32485"/>
                  </a:moveTo>
                  <a:cubicBezTo>
                    <a:pt x="112074" y="32485"/>
                    <a:pt x="97455" y="47103"/>
                    <a:pt x="97455" y="64970"/>
                  </a:cubicBezTo>
                  <a:lnTo>
                    <a:pt x="97455" y="97455"/>
                  </a:lnTo>
                  <a:lnTo>
                    <a:pt x="162426" y="97455"/>
                  </a:lnTo>
                  <a:lnTo>
                    <a:pt x="162426" y="64970"/>
                  </a:lnTo>
                  <a:cubicBezTo>
                    <a:pt x="162426" y="47103"/>
                    <a:pt x="147807" y="32485"/>
                    <a:pt x="129941" y="32485"/>
                  </a:cubicBezTo>
                  <a:close/>
                </a:path>
              </a:pathLst>
            </a:custGeom>
            <a:gradFill flip="none" rotWithShape="1">
              <a:gsLst>
                <a:gs pos="35000">
                  <a:srgbClr val="8DC8E8"/>
                </a:gs>
                <a:gs pos="10000">
                  <a:srgbClr val="D59ED7"/>
                </a:gs>
              </a:gsLst>
              <a:path path="circle">
                <a:fillToRect l="100000" t="100000"/>
              </a:path>
              <a:tileRect r="-100000" b="-100000"/>
            </a:gradFill>
            <a:ln w="9525" cap="flat" cmpd="sng" algn="ctr">
              <a:noFill/>
              <a:prstDash val="solid"/>
              <a:headEnd type="none" w="med" len="med"/>
              <a:tailEnd type="none" w="med" len="med"/>
            </a:ln>
            <a:effectLst>
              <a:outerShdw blurRad="63500" dist="127000" dir="2700000" algn="tl" rotWithShape="0">
                <a:srgbClr val="000000">
                  <a:alpha val="50000"/>
                </a:srgbClr>
              </a:outerShdw>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52" name="Rounded Rectangle 16">
              <a:extLst>
                <a:ext uri="{FF2B5EF4-FFF2-40B4-BE49-F238E27FC236}">
                  <a16:creationId xmlns:a16="http://schemas.microsoft.com/office/drawing/2014/main" id="{892D430C-6A1D-648C-A8E4-BE8C299D1581}"/>
                </a:ext>
              </a:extLst>
            </p:cNvPr>
            <p:cNvSpPr/>
            <p:nvPr/>
          </p:nvSpPr>
          <p:spPr bwMode="auto">
            <a:xfrm>
              <a:off x="5999558" y="3046699"/>
              <a:ext cx="1165768" cy="252034"/>
            </a:xfrm>
            <a:prstGeom prst="roundRect">
              <a:avLst>
                <a:gd name="adj" fmla="val 2640"/>
              </a:avLst>
            </a:prstGeom>
            <a:noFill/>
            <a:ln>
              <a:noFill/>
            </a:ln>
            <a:effectLst>
              <a:outerShdw blurRad="215900" dist="38100" dir="2700000" sx="103000" sy="103000" algn="tl" rotWithShape="0">
                <a:schemeClr val="accent5">
                  <a:lumMod val="50000"/>
                  <a:alpha val="25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t">
              <a:sp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rPr>
                <a:t>Inclusiveness</a:t>
              </a:r>
            </a:p>
          </p:txBody>
        </p:sp>
        <p:sp>
          <p:nvSpPr>
            <p:cNvPr id="53" name="Graphic 15">
              <a:extLst>
                <a:ext uri="{FF2B5EF4-FFF2-40B4-BE49-F238E27FC236}">
                  <a16:creationId xmlns:a16="http://schemas.microsoft.com/office/drawing/2014/main" id="{251A34D5-9D3F-93D3-A024-A6E7E48E07E7}"/>
                </a:ext>
              </a:extLst>
            </p:cNvPr>
            <p:cNvSpPr/>
            <p:nvPr/>
          </p:nvSpPr>
          <p:spPr>
            <a:xfrm>
              <a:off x="6341054" y="2397186"/>
              <a:ext cx="482777" cy="434824"/>
            </a:xfrm>
            <a:custGeom>
              <a:avLst/>
              <a:gdLst>
                <a:gd name="connsiteX0" fmla="*/ 414484 w 650557"/>
                <a:gd name="connsiteY0" fmla="*/ 390409 h 585938"/>
                <a:gd name="connsiteX1" fmla="*/ 471418 w 650557"/>
                <a:gd name="connsiteY1" fmla="*/ 447343 h 585938"/>
                <a:gd name="connsiteX2" fmla="*/ 471418 w 650557"/>
                <a:gd name="connsiteY2" fmla="*/ 478576 h 585938"/>
                <a:gd name="connsiteX3" fmla="*/ 327293 w 650557"/>
                <a:gd name="connsiteY3" fmla="*/ 585938 h 585938"/>
                <a:gd name="connsiteX4" fmla="*/ 178612 w 650557"/>
                <a:gd name="connsiteY4" fmla="*/ 479877 h 585938"/>
                <a:gd name="connsiteX5" fmla="*/ 178612 w 650557"/>
                <a:gd name="connsiteY5" fmla="*/ 447343 h 585938"/>
                <a:gd name="connsiteX6" fmla="*/ 235547 w 650557"/>
                <a:gd name="connsiteY6" fmla="*/ 390409 h 585938"/>
                <a:gd name="connsiteX7" fmla="*/ 414484 w 650557"/>
                <a:gd name="connsiteY7" fmla="*/ 390409 h 585938"/>
                <a:gd name="connsiteX8" fmla="*/ 56609 w 650557"/>
                <a:gd name="connsiteY8" fmla="*/ 227738 h 585938"/>
                <a:gd name="connsiteX9" fmla="*/ 199108 w 650557"/>
                <a:gd name="connsiteY9" fmla="*/ 227738 h 585938"/>
                <a:gd name="connsiteX10" fmla="*/ 233920 w 650557"/>
                <a:gd name="connsiteY10" fmla="*/ 352995 h 585938"/>
                <a:gd name="connsiteX11" fmla="*/ 239125 w 650557"/>
                <a:gd name="connsiteY11" fmla="*/ 357875 h 585938"/>
                <a:gd name="connsiteX12" fmla="*/ 235872 w 650557"/>
                <a:gd name="connsiteY12" fmla="*/ 357875 h 585938"/>
                <a:gd name="connsiteX13" fmla="*/ 149657 w 650557"/>
                <a:gd name="connsiteY13" fmla="*/ 423268 h 585938"/>
                <a:gd name="connsiteX14" fmla="*/ 148681 w 650557"/>
                <a:gd name="connsiteY14" fmla="*/ 423268 h 585938"/>
                <a:gd name="connsiteX15" fmla="*/ 0 w 650557"/>
                <a:gd name="connsiteY15" fmla="*/ 317207 h 585938"/>
                <a:gd name="connsiteX16" fmla="*/ 0 w 650557"/>
                <a:gd name="connsiteY16" fmla="*/ 284673 h 585938"/>
                <a:gd name="connsiteX17" fmla="*/ 56935 w 650557"/>
                <a:gd name="connsiteY17" fmla="*/ 227738 h 585938"/>
                <a:gd name="connsiteX18" fmla="*/ 593421 w 650557"/>
                <a:gd name="connsiteY18" fmla="*/ 227738 h 585938"/>
                <a:gd name="connsiteX19" fmla="*/ 650356 w 650557"/>
                <a:gd name="connsiteY19" fmla="*/ 284673 h 585938"/>
                <a:gd name="connsiteX20" fmla="*/ 650356 w 650557"/>
                <a:gd name="connsiteY20" fmla="*/ 315906 h 585938"/>
                <a:gd name="connsiteX21" fmla="*/ 506230 w 650557"/>
                <a:gd name="connsiteY21" fmla="*/ 423268 h 585938"/>
                <a:gd name="connsiteX22" fmla="*/ 500699 w 650557"/>
                <a:gd name="connsiteY22" fmla="*/ 423268 h 585938"/>
                <a:gd name="connsiteX23" fmla="*/ 420991 w 650557"/>
                <a:gd name="connsiteY23" fmla="*/ 358200 h 585938"/>
                <a:gd name="connsiteX24" fmla="*/ 414484 w 650557"/>
                <a:gd name="connsiteY24" fmla="*/ 358200 h 585938"/>
                <a:gd name="connsiteX25" fmla="*/ 411230 w 650557"/>
                <a:gd name="connsiteY25" fmla="*/ 358200 h 585938"/>
                <a:gd name="connsiteX26" fmla="*/ 451247 w 650557"/>
                <a:gd name="connsiteY26" fmla="*/ 228064 h 585938"/>
                <a:gd name="connsiteX27" fmla="*/ 593746 w 650557"/>
                <a:gd name="connsiteY27" fmla="*/ 228064 h 585938"/>
                <a:gd name="connsiteX28" fmla="*/ 325015 w 650557"/>
                <a:gd name="connsiteY28" fmla="*/ 162670 h 585938"/>
                <a:gd name="connsiteX29" fmla="*/ 422617 w 650557"/>
                <a:gd name="connsiteY29" fmla="*/ 260272 h 585938"/>
                <a:gd name="connsiteX30" fmla="*/ 325015 w 650557"/>
                <a:gd name="connsiteY30" fmla="*/ 357875 h 585938"/>
                <a:gd name="connsiteX31" fmla="*/ 227413 w 650557"/>
                <a:gd name="connsiteY31" fmla="*/ 260272 h 585938"/>
                <a:gd name="connsiteX32" fmla="*/ 325015 w 650557"/>
                <a:gd name="connsiteY32" fmla="*/ 162670 h 585938"/>
                <a:gd name="connsiteX33" fmla="*/ 146078 w 650557"/>
                <a:gd name="connsiteY33" fmla="*/ 0 h 585938"/>
                <a:gd name="connsiteX34" fmla="*/ 243680 w 650557"/>
                <a:gd name="connsiteY34" fmla="*/ 97602 h 585938"/>
                <a:gd name="connsiteX35" fmla="*/ 146078 w 650557"/>
                <a:gd name="connsiteY35" fmla="*/ 195204 h 585938"/>
                <a:gd name="connsiteX36" fmla="*/ 48476 w 650557"/>
                <a:gd name="connsiteY36" fmla="*/ 97602 h 585938"/>
                <a:gd name="connsiteX37" fmla="*/ 146078 w 650557"/>
                <a:gd name="connsiteY37" fmla="*/ 0 h 585938"/>
                <a:gd name="connsiteX38" fmla="*/ 503952 w 650557"/>
                <a:gd name="connsiteY38" fmla="*/ 0 h 585938"/>
                <a:gd name="connsiteX39" fmla="*/ 601555 w 650557"/>
                <a:gd name="connsiteY39" fmla="*/ 97602 h 585938"/>
                <a:gd name="connsiteX40" fmla="*/ 503952 w 650557"/>
                <a:gd name="connsiteY40" fmla="*/ 195204 h 585938"/>
                <a:gd name="connsiteX41" fmla="*/ 406350 w 650557"/>
                <a:gd name="connsiteY41" fmla="*/ 97602 h 585938"/>
                <a:gd name="connsiteX42" fmla="*/ 503952 w 650557"/>
                <a:gd name="connsiteY42" fmla="*/ 0 h 585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650557" h="585938">
                  <a:moveTo>
                    <a:pt x="414484" y="390409"/>
                  </a:moveTo>
                  <a:cubicBezTo>
                    <a:pt x="446042" y="390409"/>
                    <a:pt x="471418" y="415785"/>
                    <a:pt x="471418" y="447343"/>
                  </a:cubicBezTo>
                  <a:lnTo>
                    <a:pt x="471418" y="478576"/>
                  </a:lnTo>
                  <a:cubicBezTo>
                    <a:pt x="475322" y="549826"/>
                    <a:pt x="422292" y="585938"/>
                    <a:pt x="327293" y="585938"/>
                  </a:cubicBezTo>
                  <a:cubicBezTo>
                    <a:pt x="232293" y="585938"/>
                    <a:pt x="178612" y="550476"/>
                    <a:pt x="178612" y="479877"/>
                  </a:cubicBezTo>
                  <a:lnTo>
                    <a:pt x="178612" y="447343"/>
                  </a:lnTo>
                  <a:cubicBezTo>
                    <a:pt x="178612" y="415785"/>
                    <a:pt x="203989" y="390409"/>
                    <a:pt x="235547" y="390409"/>
                  </a:cubicBezTo>
                  <a:cubicBezTo>
                    <a:pt x="235547" y="390409"/>
                    <a:pt x="414484" y="390409"/>
                    <a:pt x="414484" y="390409"/>
                  </a:cubicBezTo>
                  <a:close/>
                  <a:moveTo>
                    <a:pt x="56609" y="227738"/>
                  </a:moveTo>
                  <a:lnTo>
                    <a:pt x="199108" y="227738"/>
                  </a:lnTo>
                  <a:cubicBezTo>
                    <a:pt x="187396" y="272635"/>
                    <a:pt x="200735" y="320460"/>
                    <a:pt x="233920" y="352995"/>
                  </a:cubicBezTo>
                  <a:lnTo>
                    <a:pt x="239125" y="357875"/>
                  </a:lnTo>
                  <a:lnTo>
                    <a:pt x="235872" y="357875"/>
                  </a:lnTo>
                  <a:cubicBezTo>
                    <a:pt x="195855" y="357875"/>
                    <a:pt x="160393" y="384553"/>
                    <a:pt x="149657" y="423268"/>
                  </a:cubicBezTo>
                  <a:lnTo>
                    <a:pt x="148681" y="423268"/>
                  </a:lnTo>
                  <a:cubicBezTo>
                    <a:pt x="54007" y="423268"/>
                    <a:pt x="0" y="387806"/>
                    <a:pt x="0" y="317207"/>
                  </a:cubicBezTo>
                  <a:lnTo>
                    <a:pt x="0" y="284673"/>
                  </a:lnTo>
                  <a:cubicBezTo>
                    <a:pt x="0" y="253115"/>
                    <a:pt x="25377" y="227738"/>
                    <a:pt x="56935" y="227738"/>
                  </a:cubicBezTo>
                  <a:close/>
                  <a:moveTo>
                    <a:pt x="593421" y="227738"/>
                  </a:moveTo>
                  <a:cubicBezTo>
                    <a:pt x="624979" y="227738"/>
                    <a:pt x="650356" y="253115"/>
                    <a:pt x="650356" y="284673"/>
                  </a:cubicBezTo>
                  <a:lnTo>
                    <a:pt x="650356" y="315906"/>
                  </a:lnTo>
                  <a:cubicBezTo>
                    <a:pt x="654260" y="387155"/>
                    <a:pt x="601229" y="423268"/>
                    <a:pt x="506230" y="423268"/>
                  </a:cubicBezTo>
                  <a:lnTo>
                    <a:pt x="500699" y="423268"/>
                  </a:lnTo>
                  <a:cubicBezTo>
                    <a:pt x="490613" y="386830"/>
                    <a:pt x="458730" y="360803"/>
                    <a:pt x="420991" y="358200"/>
                  </a:cubicBezTo>
                  <a:lnTo>
                    <a:pt x="414484" y="358200"/>
                  </a:lnTo>
                  <a:cubicBezTo>
                    <a:pt x="414484" y="358200"/>
                    <a:pt x="411230" y="358200"/>
                    <a:pt x="411230" y="358200"/>
                  </a:cubicBezTo>
                  <a:cubicBezTo>
                    <a:pt x="447994" y="325991"/>
                    <a:pt x="463610" y="275563"/>
                    <a:pt x="451247" y="228064"/>
                  </a:cubicBezTo>
                  <a:lnTo>
                    <a:pt x="593746" y="228064"/>
                  </a:lnTo>
                  <a:close/>
                  <a:moveTo>
                    <a:pt x="325015" y="162670"/>
                  </a:moveTo>
                  <a:cubicBezTo>
                    <a:pt x="379022" y="162670"/>
                    <a:pt x="422617" y="206266"/>
                    <a:pt x="422617" y="260272"/>
                  </a:cubicBezTo>
                  <a:cubicBezTo>
                    <a:pt x="422617" y="314279"/>
                    <a:pt x="379022" y="357875"/>
                    <a:pt x="325015" y="357875"/>
                  </a:cubicBezTo>
                  <a:cubicBezTo>
                    <a:pt x="271009" y="357875"/>
                    <a:pt x="227413" y="314279"/>
                    <a:pt x="227413" y="260272"/>
                  </a:cubicBezTo>
                  <a:cubicBezTo>
                    <a:pt x="227413" y="206266"/>
                    <a:pt x="271009" y="162670"/>
                    <a:pt x="325015" y="162670"/>
                  </a:cubicBezTo>
                  <a:close/>
                  <a:moveTo>
                    <a:pt x="146078" y="0"/>
                  </a:moveTo>
                  <a:cubicBezTo>
                    <a:pt x="200084" y="0"/>
                    <a:pt x="243680" y="43596"/>
                    <a:pt x="243680" y="97602"/>
                  </a:cubicBezTo>
                  <a:cubicBezTo>
                    <a:pt x="243680" y="151609"/>
                    <a:pt x="200084" y="195204"/>
                    <a:pt x="146078" y="195204"/>
                  </a:cubicBezTo>
                  <a:cubicBezTo>
                    <a:pt x="92071" y="195204"/>
                    <a:pt x="48476" y="151609"/>
                    <a:pt x="48476" y="97602"/>
                  </a:cubicBezTo>
                  <a:cubicBezTo>
                    <a:pt x="48476" y="43596"/>
                    <a:pt x="92071" y="0"/>
                    <a:pt x="146078" y="0"/>
                  </a:cubicBezTo>
                  <a:close/>
                  <a:moveTo>
                    <a:pt x="503952" y="0"/>
                  </a:moveTo>
                  <a:cubicBezTo>
                    <a:pt x="557959" y="0"/>
                    <a:pt x="601555" y="43596"/>
                    <a:pt x="601555" y="97602"/>
                  </a:cubicBezTo>
                  <a:cubicBezTo>
                    <a:pt x="601555" y="151609"/>
                    <a:pt x="557959" y="195204"/>
                    <a:pt x="503952" y="195204"/>
                  </a:cubicBezTo>
                  <a:cubicBezTo>
                    <a:pt x="449946" y="195204"/>
                    <a:pt x="406350" y="151609"/>
                    <a:pt x="406350" y="97602"/>
                  </a:cubicBezTo>
                  <a:cubicBezTo>
                    <a:pt x="406350" y="43596"/>
                    <a:pt x="449946" y="0"/>
                    <a:pt x="503952" y="0"/>
                  </a:cubicBezTo>
                  <a:close/>
                </a:path>
              </a:pathLst>
            </a:custGeom>
            <a:gradFill flip="none" rotWithShape="1">
              <a:gsLst>
                <a:gs pos="35000">
                  <a:srgbClr val="8DC8E8"/>
                </a:gs>
                <a:gs pos="10000">
                  <a:srgbClr val="D59ED7"/>
                </a:gs>
              </a:gsLst>
              <a:path path="circle">
                <a:fillToRect l="100000" t="100000"/>
              </a:path>
              <a:tileRect r="-100000" b="-100000"/>
            </a:gradFill>
            <a:ln w="9525" cap="flat" cmpd="sng" algn="ctr">
              <a:noFill/>
              <a:prstDash val="solid"/>
              <a:headEnd type="none" w="med" len="med"/>
              <a:tailEnd type="none" w="med" len="med"/>
            </a:ln>
            <a:effectLst>
              <a:outerShdw blurRad="63500" dist="127000" dir="2700000" algn="tl" rotWithShape="0">
                <a:srgbClr val="000000">
                  <a:alpha val="50000"/>
                </a:srgbClr>
              </a:outerShdw>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cxnSp>
          <p:nvCxnSpPr>
            <p:cNvPr id="54" name="Straight Connector 53">
              <a:extLst>
                <a:ext uri="{FF2B5EF4-FFF2-40B4-BE49-F238E27FC236}">
                  <a16:creationId xmlns:a16="http://schemas.microsoft.com/office/drawing/2014/main" id="{30C2A538-698B-5670-1FEA-1387AFA06A88}"/>
                </a:ext>
              </a:extLst>
            </p:cNvPr>
            <p:cNvCxnSpPr/>
            <p:nvPr/>
          </p:nvCxnSpPr>
          <p:spPr>
            <a:xfrm>
              <a:off x="2441024" y="2377732"/>
              <a:ext cx="0" cy="1191015"/>
            </a:xfrm>
            <a:prstGeom prst="line">
              <a:avLst/>
            </a:prstGeom>
            <a:noFill/>
            <a:ln>
              <a:gradFill>
                <a:gsLst>
                  <a:gs pos="10000">
                    <a:srgbClr val="D59ED7"/>
                  </a:gs>
                  <a:gs pos="35000">
                    <a:srgbClr val="8DC8E8"/>
                  </a:gs>
                </a:gsLst>
                <a:lin ang="5400000" scaled="1"/>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cxnSp>
          <p:nvCxnSpPr>
            <p:cNvPr id="55" name="Straight Connector 54">
              <a:extLst>
                <a:ext uri="{FF2B5EF4-FFF2-40B4-BE49-F238E27FC236}">
                  <a16:creationId xmlns:a16="http://schemas.microsoft.com/office/drawing/2014/main" id="{315E2B29-FC6E-EA5C-0BF4-9529F1A1D049}"/>
                </a:ext>
              </a:extLst>
            </p:cNvPr>
            <p:cNvCxnSpPr/>
            <p:nvPr/>
          </p:nvCxnSpPr>
          <p:spPr>
            <a:xfrm>
              <a:off x="4097591" y="2352153"/>
              <a:ext cx="0" cy="1191015"/>
            </a:xfrm>
            <a:prstGeom prst="line">
              <a:avLst/>
            </a:prstGeom>
            <a:noFill/>
            <a:ln>
              <a:gradFill>
                <a:gsLst>
                  <a:gs pos="10000">
                    <a:srgbClr val="D59ED7"/>
                  </a:gs>
                  <a:gs pos="35000">
                    <a:srgbClr val="8DC8E8"/>
                  </a:gs>
                </a:gsLst>
                <a:lin ang="5400000" scaled="1"/>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cxnSp>
          <p:nvCxnSpPr>
            <p:cNvPr id="56" name="Straight Connector 55">
              <a:extLst>
                <a:ext uri="{FF2B5EF4-FFF2-40B4-BE49-F238E27FC236}">
                  <a16:creationId xmlns:a16="http://schemas.microsoft.com/office/drawing/2014/main" id="{AC3B6DA8-5ECA-0152-CA46-F21EB1FEB3DD}"/>
                </a:ext>
              </a:extLst>
            </p:cNvPr>
            <p:cNvCxnSpPr/>
            <p:nvPr/>
          </p:nvCxnSpPr>
          <p:spPr>
            <a:xfrm>
              <a:off x="5754158" y="2399535"/>
              <a:ext cx="0" cy="1191015"/>
            </a:xfrm>
            <a:prstGeom prst="line">
              <a:avLst/>
            </a:prstGeom>
            <a:noFill/>
            <a:ln>
              <a:gradFill>
                <a:gsLst>
                  <a:gs pos="10000">
                    <a:srgbClr val="D59ED7"/>
                  </a:gs>
                  <a:gs pos="35000">
                    <a:srgbClr val="8DC8E8"/>
                  </a:gs>
                </a:gsLst>
                <a:lin ang="5400000" scaled="1"/>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cxnSp>
          <p:nvCxnSpPr>
            <p:cNvPr id="57" name="Straight Connector 56">
              <a:extLst>
                <a:ext uri="{FF2B5EF4-FFF2-40B4-BE49-F238E27FC236}">
                  <a16:creationId xmlns:a16="http://schemas.microsoft.com/office/drawing/2014/main" id="{86666A6F-1D4C-9A25-395E-1932CE72923D}"/>
                </a:ext>
              </a:extLst>
            </p:cNvPr>
            <p:cNvCxnSpPr>
              <a:cxnSpLocks/>
            </p:cNvCxnSpPr>
            <p:nvPr/>
          </p:nvCxnSpPr>
          <p:spPr>
            <a:xfrm>
              <a:off x="786910" y="3878319"/>
              <a:ext cx="6608647" cy="0"/>
            </a:xfrm>
            <a:prstGeom prst="line">
              <a:avLst/>
            </a:prstGeom>
            <a:noFill/>
            <a:ln>
              <a:solidFill>
                <a:srgbClr val="091F2C"/>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cxnSp>
          <p:nvCxnSpPr>
            <p:cNvPr id="58" name="Straight Connector 57">
              <a:extLst>
                <a:ext uri="{FF2B5EF4-FFF2-40B4-BE49-F238E27FC236}">
                  <a16:creationId xmlns:a16="http://schemas.microsoft.com/office/drawing/2014/main" id="{FBDC31A7-8E78-987B-53DC-D020E5B89EEC}"/>
                </a:ext>
              </a:extLst>
            </p:cNvPr>
            <p:cNvCxnSpPr>
              <a:cxnSpLocks/>
            </p:cNvCxnSpPr>
            <p:nvPr/>
          </p:nvCxnSpPr>
          <p:spPr>
            <a:xfrm>
              <a:off x="786910" y="4820150"/>
              <a:ext cx="6608647" cy="0"/>
            </a:xfrm>
            <a:prstGeom prst="line">
              <a:avLst/>
            </a:prstGeom>
            <a:noFill/>
            <a:ln>
              <a:solidFill>
                <a:srgbClr val="091F2C"/>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grpSp>
    </p:spTree>
    <p:extLst>
      <p:ext uri="{BB962C8B-B14F-4D97-AF65-F5344CB8AC3E}">
        <p14:creationId xmlns:p14="http://schemas.microsoft.com/office/powerpoint/2010/main" val="191355500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500"/>
                                        <p:tgtEl>
                                          <p:spTgt spid="41"/>
                                        </p:tgtEl>
                                      </p:cBhvr>
                                    </p:animEffect>
                                  </p:childTnLst>
                                </p:cTn>
                              </p:par>
                              <p:par>
                                <p:cTn id="8" presetID="42" presetClass="path" presetSubtype="0" decel="100000" fill="hold" grpId="1" nodeType="withEffect">
                                  <p:stCondLst>
                                    <p:cond delay="0"/>
                                  </p:stCondLst>
                                  <p:childTnLst>
                                    <p:animMotion origin="layout" path="M -3.33333E-6 -4.44444E-6 L -3.33333E-6 0.03542 " pathEditMode="relative" rAng="0" ptsTypes="AA">
                                      <p:cBhvr>
                                        <p:cTn id="9" dur="700" spd="-100000" fill="hold"/>
                                        <p:tgtEl>
                                          <p:spTgt spid="41"/>
                                        </p:tgtEl>
                                        <p:attrNameLst>
                                          <p:attrName>ppt_x</p:attrName>
                                          <p:attrName>ppt_y</p:attrName>
                                        </p:attrNameLst>
                                      </p:cBhvr>
                                      <p:rCtr x="0" y="1759"/>
                                    </p:animMotion>
                                  </p:childTnLst>
                                </p:cTn>
                              </p:par>
                              <p:par>
                                <p:cTn id="10" presetID="10" presetClass="entr" presetSubtype="0" fill="hold" grpId="0" nodeType="with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500"/>
                                        <p:tgtEl>
                                          <p:spTgt spid="31"/>
                                        </p:tgtEl>
                                      </p:cBhvr>
                                    </p:animEffect>
                                  </p:childTnLst>
                                </p:cTn>
                              </p:par>
                              <p:par>
                                <p:cTn id="13" presetID="42" presetClass="path" presetSubtype="0" decel="100000" fill="hold" grpId="1" nodeType="withEffect">
                                  <p:stCondLst>
                                    <p:cond delay="0"/>
                                  </p:stCondLst>
                                  <p:childTnLst>
                                    <p:animMotion origin="layout" path="M -3.33333E-6 -4.44444E-6 L -3.33333E-6 0.03542 " pathEditMode="relative" rAng="0" ptsTypes="AA">
                                      <p:cBhvr>
                                        <p:cTn id="14" dur="700" spd="-100000" fill="hold"/>
                                        <p:tgtEl>
                                          <p:spTgt spid="31"/>
                                        </p:tgtEl>
                                        <p:attrNameLst>
                                          <p:attrName>ppt_x</p:attrName>
                                          <p:attrName>ppt_y</p:attrName>
                                        </p:attrNameLst>
                                      </p:cBhvr>
                                      <p:rCtr x="0" y="1759"/>
                                    </p:animMotion>
                                  </p:childTnLst>
                                </p:cTn>
                              </p:par>
                              <p:par>
                                <p:cTn id="15" presetID="10" presetClass="entr" presetSubtype="0" fill="hold" grpId="0" nodeType="with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fade">
                                      <p:cBhvr>
                                        <p:cTn id="17" dur="500"/>
                                        <p:tgtEl>
                                          <p:spTgt spid="32"/>
                                        </p:tgtEl>
                                      </p:cBhvr>
                                    </p:animEffect>
                                  </p:childTnLst>
                                </p:cTn>
                              </p:par>
                              <p:par>
                                <p:cTn id="18" presetID="42" presetClass="path" presetSubtype="0" decel="100000" fill="hold" grpId="1" nodeType="withEffect">
                                  <p:stCondLst>
                                    <p:cond delay="0"/>
                                  </p:stCondLst>
                                  <p:childTnLst>
                                    <p:animMotion origin="layout" path="M -3.33333E-6 -4.44444E-6 L -3.33333E-6 0.03542 " pathEditMode="relative" rAng="0" ptsTypes="AA">
                                      <p:cBhvr>
                                        <p:cTn id="19" dur="700" spd="-100000" fill="hold"/>
                                        <p:tgtEl>
                                          <p:spTgt spid="32"/>
                                        </p:tgtEl>
                                        <p:attrNameLst>
                                          <p:attrName>ppt_x</p:attrName>
                                          <p:attrName>ppt_y</p:attrName>
                                        </p:attrNameLst>
                                      </p:cBhvr>
                                      <p:rCtr x="0" y="1759"/>
                                    </p:animMotion>
                                  </p:childTnLst>
                                </p:cTn>
                              </p:par>
                              <p:par>
                                <p:cTn id="20" presetID="10" presetClass="entr" presetSubtype="0" fill="hold" grpId="0" nodeType="with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fade">
                                      <p:cBhvr>
                                        <p:cTn id="22" dur="500"/>
                                        <p:tgtEl>
                                          <p:spTgt spid="33"/>
                                        </p:tgtEl>
                                      </p:cBhvr>
                                    </p:animEffect>
                                  </p:childTnLst>
                                </p:cTn>
                              </p:par>
                              <p:par>
                                <p:cTn id="23" presetID="42" presetClass="path" presetSubtype="0" decel="100000" fill="hold" grpId="1" nodeType="withEffect">
                                  <p:stCondLst>
                                    <p:cond delay="0"/>
                                  </p:stCondLst>
                                  <p:childTnLst>
                                    <p:animMotion origin="layout" path="M -3.33333E-6 -4.44444E-6 L -3.33333E-6 0.03542 " pathEditMode="relative" rAng="0" ptsTypes="AA">
                                      <p:cBhvr>
                                        <p:cTn id="24" dur="700" spd="-100000" fill="hold"/>
                                        <p:tgtEl>
                                          <p:spTgt spid="33"/>
                                        </p:tgtEl>
                                        <p:attrNameLst>
                                          <p:attrName>ppt_x</p:attrName>
                                          <p:attrName>ppt_y</p:attrName>
                                        </p:attrNameLst>
                                      </p:cBhvr>
                                      <p:rCtr x="0" y="1759"/>
                                    </p:animMotion>
                                  </p:childTnLst>
                                </p:cTn>
                              </p:par>
                              <p:par>
                                <p:cTn id="25" presetID="10" presetClass="entr" presetSubtype="0" fill="hold" nodeType="withEffect">
                                  <p:stCondLst>
                                    <p:cond delay="0"/>
                                  </p:stCondLst>
                                  <p:childTnLst>
                                    <p:set>
                                      <p:cBhvr>
                                        <p:cTn id="26" dur="1" fill="hold">
                                          <p:stCondLst>
                                            <p:cond delay="0"/>
                                          </p:stCondLst>
                                        </p:cTn>
                                        <p:tgtEl>
                                          <p:spTgt spid="59"/>
                                        </p:tgtEl>
                                        <p:attrNameLst>
                                          <p:attrName>style.visibility</p:attrName>
                                        </p:attrNameLst>
                                      </p:cBhvr>
                                      <p:to>
                                        <p:strVal val="visible"/>
                                      </p:to>
                                    </p:set>
                                    <p:animEffect transition="in" filter="fade">
                                      <p:cBhvr>
                                        <p:cTn id="27" dur="500"/>
                                        <p:tgtEl>
                                          <p:spTgt spid="59"/>
                                        </p:tgtEl>
                                      </p:cBhvr>
                                    </p:animEffect>
                                  </p:childTnLst>
                                </p:cTn>
                              </p:par>
                              <p:par>
                                <p:cTn id="28" presetID="42" presetClass="path" presetSubtype="0" decel="100000" fill="hold" nodeType="withEffect">
                                  <p:stCondLst>
                                    <p:cond delay="0"/>
                                  </p:stCondLst>
                                  <p:childTnLst>
                                    <p:animMotion origin="layout" path="M -3.33333E-6 -4.44444E-6 L -3.33333E-6 0.03542 " pathEditMode="relative" rAng="0" ptsTypes="AA">
                                      <p:cBhvr>
                                        <p:cTn id="29" dur="700" spd="-100000" fill="hold"/>
                                        <p:tgtEl>
                                          <p:spTgt spid="59"/>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1" grpId="1"/>
      <p:bldP spid="32" grpId="0"/>
      <p:bldP spid="32" grpId="1"/>
      <p:bldP spid="33" grpId="0"/>
      <p:bldP spid="33" grpId="1"/>
      <p:bldP spid="41" grpId="0"/>
      <p:bldP spid="41"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1ED1DB-8EA1-9C99-1E1A-C68E95C33395}"/>
              </a:ext>
            </a:extLst>
          </p:cNvPr>
          <p:cNvSpPr>
            <a:spLocks noGrp="1"/>
          </p:cNvSpPr>
          <p:nvPr>
            <p:ph type="title"/>
          </p:nvPr>
        </p:nvSpPr>
        <p:spPr/>
        <p:txBody>
          <a:bodyPr/>
          <a:lstStyle/>
          <a:p>
            <a:r>
              <a:rPr lang="en-US"/>
              <a:t>Agenda</a:t>
            </a:r>
          </a:p>
        </p:txBody>
      </p:sp>
      <p:sp>
        <p:nvSpPr>
          <p:cNvPr id="4" name="Slide Number Placeholder 3">
            <a:extLst>
              <a:ext uri="{FF2B5EF4-FFF2-40B4-BE49-F238E27FC236}">
                <a16:creationId xmlns:a16="http://schemas.microsoft.com/office/drawing/2014/main" id="{C20DF4A8-31FC-7C44-6E3F-22F87ECA4D88}"/>
              </a:ext>
            </a:extLst>
          </p:cNvPr>
          <p:cNvSpPr>
            <a:spLocks noGrp="1"/>
          </p:cNvSpPr>
          <p:nvPr>
            <p:ph type="sldNum" sz="quarter" idx="12"/>
          </p:nvPr>
        </p:nvSpPr>
        <p:spPr/>
        <p:txBody>
          <a:bodyPr/>
          <a:lstStyle/>
          <a:p>
            <a:pPr algn="ctr"/>
            <a:r>
              <a:rPr lang="en-US" b="1">
                <a:solidFill>
                  <a:schemeClr val="tx1"/>
                </a:solidFill>
              </a:rPr>
              <a:t>#</a:t>
            </a:r>
            <a:fld id="{6ABE0F41-4B00-4E19-B697-F9CF08D9D381}" type="slidenum">
              <a:rPr lang="en-US" b="1" smtClean="0">
                <a:solidFill>
                  <a:schemeClr val="tx1"/>
                </a:solidFill>
              </a:rPr>
              <a:pPr algn="ctr"/>
              <a:t>2</a:t>
            </a:fld>
            <a:endParaRPr lang="en-US" b="1">
              <a:solidFill>
                <a:schemeClr val="tx1"/>
              </a:solidFill>
            </a:endParaRPr>
          </a:p>
        </p:txBody>
      </p:sp>
      <p:sp>
        <p:nvSpPr>
          <p:cNvPr id="5" name="Rectangle 4">
            <a:extLst>
              <a:ext uri="{FF2B5EF4-FFF2-40B4-BE49-F238E27FC236}">
                <a16:creationId xmlns:a16="http://schemas.microsoft.com/office/drawing/2014/main" id="{B6F5390A-93F2-455F-F4EA-04F3CE18FE32}"/>
              </a:ext>
            </a:extLst>
          </p:cNvPr>
          <p:cNvSpPr/>
          <p:nvPr/>
        </p:nvSpPr>
        <p:spPr>
          <a:xfrm>
            <a:off x="924910" y="1608083"/>
            <a:ext cx="9879725" cy="715528"/>
          </a:xfrm>
          <a:prstGeom prst="rect">
            <a:avLst/>
          </a:prstGeom>
          <a:solidFill>
            <a:schemeClr val="accent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800">
                <a:solidFill>
                  <a:schemeClr val="tx1">
                    <a:lumMod val="65000"/>
                    <a:lumOff val="35000"/>
                  </a:schemeClr>
                </a:solidFill>
                <a:latin typeface="Arial" panose="020B0604020202020204" pitchFamily="34" charset="0"/>
                <a:cs typeface="Arial" panose="020B0604020202020204" pitchFamily="34" charset="0"/>
              </a:rPr>
              <a:t>Copilot for M365 Introduction</a:t>
            </a:r>
            <a:r>
              <a:rPr lang="en-GB" sz="2800">
                <a:solidFill>
                  <a:schemeClr val="tx1">
                    <a:lumMod val="65000"/>
                    <a:lumOff val="35000"/>
                  </a:schemeClr>
                </a:solidFill>
                <a:latin typeface="Arial" panose="020B0604020202020204" pitchFamily="34" charset="0"/>
                <a:cs typeface="Arial" panose="020B0604020202020204" pitchFamily="34" charset="0"/>
              </a:rPr>
              <a:t> – Atle Skjekkeland</a:t>
            </a:r>
            <a:endParaRPr lang="en-US" sz="2800">
              <a:solidFill>
                <a:schemeClr val="tx1">
                  <a:lumMod val="65000"/>
                  <a:lumOff val="35000"/>
                </a:schemeClr>
              </a:solidFill>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DFCAC091-02B2-815E-0DCD-217A5F4A2E89}"/>
              </a:ext>
            </a:extLst>
          </p:cNvPr>
          <p:cNvSpPr/>
          <p:nvPr/>
        </p:nvSpPr>
        <p:spPr>
          <a:xfrm>
            <a:off x="924910" y="2802484"/>
            <a:ext cx="9879725" cy="71552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2800">
                <a:solidFill>
                  <a:schemeClr val="tx1">
                    <a:lumMod val="65000"/>
                    <a:lumOff val="35000"/>
                  </a:schemeClr>
                </a:solidFill>
                <a:latin typeface="Arial" panose="020B0604020202020204" pitchFamily="34" charset="0"/>
                <a:cs typeface="Arial" panose="020B0604020202020204" pitchFamily="34" charset="0"/>
              </a:rPr>
              <a:t>An Enterprise risk view – Andrew Bentley</a:t>
            </a:r>
            <a:r>
              <a:rPr lang="en-US" sz="2800">
                <a:solidFill>
                  <a:schemeClr val="tx1">
                    <a:lumMod val="65000"/>
                    <a:lumOff val="35000"/>
                  </a:schemeClr>
                </a:solidFill>
                <a:latin typeface="Arial" panose="020B0604020202020204" pitchFamily="34" charset="0"/>
                <a:cs typeface="Arial" panose="020B0604020202020204" pitchFamily="34" charset="0"/>
              </a:rPr>
              <a:t> </a:t>
            </a:r>
          </a:p>
        </p:txBody>
      </p:sp>
      <p:sp>
        <p:nvSpPr>
          <p:cNvPr id="7" name="Rectangle 6">
            <a:extLst>
              <a:ext uri="{FF2B5EF4-FFF2-40B4-BE49-F238E27FC236}">
                <a16:creationId xmlns:a16="http://schemas.microsoft.com/office/drawing/2014/main" id="{A573B788-A20F-584C-5805-72CFCFFC6332}"/>
              </a:ext>
            </a:extLst>
          </p:cNvPr>
          <p:cNvSpPr/>
          <p:nvPr/>
        </p:nvSpPr>
        <p:spPr>
          <a:xfrm>
            <a:off x="924910" y="3996885"/>
            <a:ext cx="9879725" cy="715528"/>
          </a:xfrm>
          <a:prstGeom prst="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800">
                <a:solidFill>
                  <a:schemeClr val="bg1"/>
                </a:solidFill>
                <a:latin typeface="Arial" panose="020B0604020202020204" pitchFamily="34" charset="0"/>
                <a:cs typeface="Arial" panose="020B0604020202020204" pitchFamily="34" charset="0"/>
              </a:rPr>
              <a:t>Copilot Options Evaluation</a:t>
            </a:r>
            <a:r>
              <a:rPr lang="en-GB" sz="2800">
                <a:solidFill>
                  <a:schemeClr val="bg1"/>
                </a:solidFill>
                <a:latin typeface="Arial" panose="020B0604020202020204" pitchFamily="34" charset="0"/>
                <a:cs typeface="Arial" panose="020B0604020202020204" pitchFamily="34" charset="0"/>
              </a:rPr>
              <a:t> – </a:t>
            </a:r>
            <a:r>
              <a:rPr lang="en-GB" sz="2800" err="1">
                <a:solidFill>
                  <a:schemeClr val="bg1"/>
                </a:solidFill>
                <a:latin typeface="Arial" panose="020B0604020202020204" pitchFamily="34" charset="0"/>
                <a:cs typeface="Arial" panose="020B0604020202020204" pitchFamily="34" charset="0"/>
              </a:rPr>
              <a:t>Vivek</a:t>
            </a:r>
            <a:r>
              <a:rPr lang="en-GB" sz="2800">
                <a:solidFill>
                  <a:schemeClr val="bg1"/>
                </a:solidFill>
                <a:latin typeface="Arial" panose="020B0604020202020204" pitchFamily="34" charset="0"/>
                <a:cs typeface="Arial" panose="020B0604020202020204" pitchFamily="34" charset="0"/>
              </a:rPr>
              <a:t> Bhatt</a:t>
            </a:r>
            <a:endParaRPr lang="en-US" sz="2800">
              <a:solidFill>
                <a:schemeClr val="bg1"/>
              </a:solidFill>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BC415281-8ABA-8D16-2C52-3E59B671E43A}"/>
              </a:ext>
            </a:extLst>
          </p:cNvPr>
          <p:cNvSpPr/>
          <p:nvPr/>
        </p:nvSpPr>
        <p:spPr>
          <a:xfrm>
            <a:off x="924910" y="5191286"/>
            <a:ext cx="9879725" cy="715528"/>
          </a:xfrm>
          <a:prstGeom prst="rect">
            <a:avLst/>
          </a:prstGeom>
          <a:solidFill>
            <a:schemeClr val="accent5">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800">
                <a:solidFill>
                  <a:schemeClr val="bg1"/>
                </a:solidFill>
                <a:latin typeface="Arial" panose="020B0604020202020204" pitchFamily="34" charset="0"/>
                <a:cs typeface="Arial" panose="020B0604020202020204" pitchFamily="34" charset="0"/>
              </a:rPr>
              <a:t>Copilot readiness checklist</a:t>
            </a:r>
            <a:r>
              <a:rPr lang="en-GB" sz="2800">
                <a:solidFill>
                  <a:schemeClr val="bg1"/>
                </a:solidFill>
                <a:latin typeface="Arial" panose="020B0604020202020204" pitchFamily="34" charset="0"/>
                <a:cs typeface="Arial" panose="020B0604020202020204" pitchFamily="34" charset="0"/>
              </a:rPr>
              <a:t> – </a:t>
            </a:r>
            <a:r>
              <a:rPr lang="en-GB" sz="2800" err="1">
                <a:solidFill>
                  <a:schemeClr val="bg1"/>
                </a:solidFill>
                <a:latin typeface="Arial" panose="020B0604020202020204" pitchFamily="34" charset="0"/>
                <a:cs typeface="Arial" panose="020B0604020202020204" pitchFamily="34" charset="0"/>
              </a:rPr>
              <a:t>Vivek</a:t>
            </a:r>
            <a:r>
              <a:rPr lang="en-GB" sz="2800">
                <a:solidFill>
                  <a:schemeClr val="bg1"/>
                </a:solidFill>
                <a:latin typeface="Arial" panose="020B0604020202020204" pitchFamily="34" charset="0"/>
                <a:cs typeface="Arial" panose="020B0604020202020204" pitchFamily="34" charset="0"/>
              </a:rPr>
              <a:t> Bhatt</a:t>
            </a:r>
            <a:endParaRPr lang="en-US" sz="280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84727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Rounded Corners 35">
            <a:extLst>
              <a:ext uri="{FF2B5EF4-FFF2-40B4-BE49-F238E27FC236}">
                <a16:creationId xmlns:a16="http://schemas.microsoft.com/office/drawing/2014/main" id="{73C569AD-3469-257C-0B41-CD5EC67CD26A}"/>
              </a:ext>
              <a:ext uri="{C183D7F6-B498-43B3-948B-1728B52AA6E4}">
                <adec:decorative xmlns:adec="http://schemas.microsoft.com/office/drawing/2017/decorative" val="1"/>
              </a:ext>
            </a:extLst>
          </p:cNvPr>
          <p:cNvSpPr/>
          <p:nvPr/>
        </p:nvSpPr>
        <p:spPr bwMode="auto">
          <a:xfrm>
            <a:off x="586582" y="1993417"/>
            <a:ext cx="11018837" cy="3272705"/>
          </a:xfrm>
          <a:prstGeom prst="roundRect">
            <a:avLst>
              <a:gd name="adj" fmla="val 7563"/>
            </a:avLst>
          </a:prstGeom>
          <a:noFill/>
          <a:ln w="12700" cap="flat">
            <a:gradFill>
              <a:gsLst>
                <a:gs pos="0">
                  <a:srgbClr val="8DC8E8"/>
                </a:gs>
                <a:gs pos="100000">
                  <a:srgbClr val="D59ED7"/>
                </a:gs>
              </a:gsLst>
              <a:lin ang="5400000" scaled="1"/>
            </a:gradFill>
            <a:prstDash val="solid"/>
            <a:rou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Segoe UI"/>
              <a:ea typeface="+mn-ea"/>
              <a:cs typeface="+mn-cs"/>
            </a:endParaRPr>
          </a:p>
        </p:txBody>
      </p:sp>
      <p:sp>
        <p:nvSpPr>
          <p:cNvPr id="59" name="Rectangle: Single Corner Rounded 58">
            <a:extLst>
              <a:ext uri="{FF2B5EF4-FFF2-40B4-BE49-F238E27FC236}">
                <a16:creationId xmlns:a16="http://schemas.microsoft.com/office/drawing/2014/main" id="{64E0F68F-EEF9-7F26-B5E9-D28AD52881ED}"/>
              </a:ext>
              <a:ext uri="{C183D7F6-B498-43B3-948B-1728B52AA6E4}">
                <adec:decorative xmlns:adec="http://schemas.microsoft.com/office/drawing/2017/decorative" val="1"/>
              </a:ext>
            </a:extLst>
          </p:cNvPr>
          <p:cNvSpPr/>
          <p:nvPr/>
        </p:nvSpPr>
        <p:spPr bwMode="auto">
          <a:xfrm rot="16200000" flipH="1">
            <a:off x="1344375" y="1923517"/>
            <a:ext cx="2276811" cy="3478664"/>
          </a:xfrm>
          <a:prstGeom prst="round1Rect">
            <a:avLst>
              <a:gd name="adj" fmla="val 9422"/>
            </a:avLst>
          </a:prstGeom>
          <a:solidFill>
            <a:srgbClr val="1D313F"/>
          </a:solidFill>
          <a:ln>
            <a:noFill/>
            <a:headEnd type="none" w="med" len="med"/>
            <a:tailEnd type="none" w="med" len="med"/>
          </a:ln>
          <a:effectLst>
            <a:outerShdw blurRad="372272" dist="50800" dir="2760000" algn="ctr" rotWithShape="0">
              <a:srgbClr val="000000">
                <a:alpha val="14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55" name="Free-form: Shape 1079">
            <a:extLst>
              <a:ext uri="{FF2B5EF4-FFF2-40B4-BE49-F238E27FC236}">
                <a16:creationId xmlns:a16="http://schemas.microsoft.com/office/drawing/2014/main" id="{EF97EA6A-F4C7-020F-8E41-4579A9AFED2B}"/>
              </a:ext>
              <a:ext uri="{C183D7F6-B498-43B3-948B-1728B52AA6E4}">
                <adec:decorative xmlns:adec="http://schemas.microsoft.com/office/drawing/2017/decorative" val="1"/>
              </a:ext>
            </a:extLst>
          </p:cNvPr>
          <p:cNvSpPr>
            <a:spLocks/>
          </p:cNvSpPr>
          <p:nvPr/>
        </p:nvSpPr>
        <p:spPr bwMode="auto">
          <a:xfrm>
            <a:off x="4356669" y="2524443"/>
            <a:ext cx="3478664" cy="2276810"/>
          </a:xfrm>
          <a:prstGeom prst="rect">
            <a:avLst/>
          </a:prstGeom>
          <a:solidFill>
            <a:srgbClr val="1D313F"/>
          </a:solidFill>
          <a:ln>
            <a:noFill/>
            <a:headEnd type="none" w="med" len="med"/>
            <a:tailEnd type="none" w="med" len="med"/>
          </a:ln>
          <a:effectLst>
            <a:outerShdw blurRad="372272" dist="50800" dir="2760000" algn="ctr" rotWithShape="0">
              <a:srgbClr val="000000">
                <a:alpha val="14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57" name="Rectangle: Single Corner Rounded 56">
            <a:extLst>
              <a:ext uri="{FF2B5EF4-FFF2-40B4-BE49-F238E27FC236}">
                <a16:creationId xmlns:a16="http://schemas.microsoft.com/office/drawing/2014/main" id="{F9865AD8-17E7-3BA8-E5F1-783F2FE625C9}"/>
              </a:ext>
              <a:ext uri="{C183D7F6-B498-43B3-948B-1728B52AA6E4}">
                <adec:decorative xmlns:adec="http://schemas.microsoft.com/office/drawing/2017/decorative" val="1"/>
              </a:ext>
            </a:extLst>
          </p:cNvPr>
          <p:cNvSpPr>
            <a:spLocks/>
          </p:cNvSpPr>
          <p:nvPr/>
        </p:nvSpPr>
        <p:spPr bwMode="auto">
          <a:xfrm rot="5400000">
            <a:off x="8570815" y="1923517"/>
            <a:ext cx="2276811" cy="3478664"/>
          </a:xfrm>
          <a:prstGeom prst="round1Rect">
            <a:avLst>
              <a:gd name="adj" fmla="val 9422"/>
            </a:avLst>
          </a:prstGeom>
          <a:solidFill>
            <a:srgbClr val="1D313F"/>
          </a:solidFill>
          <a:ln>
            <a:noFill/>
            <a:headEnd type="none" w="med" len="med"/>
            <a:tailEnd type="none" w="med" len="med"/>
          </a:ln>
          <a:effectLst>
            <a:outerShdw blurRad="372272" dist="50800" dir="2760000" algn="ctr" rotWithShape="0">
              <a:srgbClr val="000000">
                <a:alpha val="14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29" name="Rectangle: Rounded Corners 28">
            <a:extLst>
              <a:ext uri="{FF2B5EF4-FFF2-40B4-BE49-F238E27FC236}">
                <a16:creationId xmlns:a16="http://schemas.microsoft.com/office/drawing/2014/main" id="{020BC4A2-C74F-E125-36F3-41038055B678}"/>
              </a:ext>
              <a:ext uri="{C183D7F6-B498-43B3-948B-1728B52AA6E4}">
                <adec:decorative xmlns:adec="http://schemas.microsoft.com/office/drawing/2017/decorative" val="1"/>
              </a:ext>
            </a:extLst>
          </p:cNvPr>
          <p:cNvSpPr>
            <a:spLocks/>
          </p:cNvSpPr>
          <p:nvPr/>
        </p:nvSpPr>
        <p:spPr bwMode="auto">
          <a:xfrm>
            <a:off x="2041451" y="4981240"/>
            <a:ext cx="7820192" cy="581025"/>
          </a:xfrm>
          <a:prstGeom prst="roundRect">
            <a:avLst>
              <a:gd name="adj" fmla="val 50000"/>
            </a:avLst>
          </a:prstGeom>
          <a:gradFill flip="none" rotWithShape="1">
            <a:gsLst>
              <a:gs pos="35000">
                <a:srgbClr val="8DC8E8"/>
              </a:gs>
              <a:gs pos="10000">
                <a:srgbClr val="D59ED7"/>
              </a:gs>
            </a:gsLst>
            <a:path path="circle">
              <a:fillToRect l="100000" t="100000"/>
            </a:path>
            <a:tileRect r="-100000" b="-100000"/>
          </a:gradFill>
          <a:ln w="9525" cap="flat" cmpd="sng" algn="ctr">
            <a:noFill/>
            <a:prstDash val="solid"/>
            <a:headEnd type="none" w="med" len="med"/>
            <a:tailEnd type="none" w="med" len="med"/>
          </a:ln>
          <a:effectLst>
            <a:outerShdw blurRad="63500" dist="127000" dir="2700000" algn="tl" rotWithShape="0">
              <a:srgbClr val="000000">
                <a:alpha val="50000"/>
              </a:srgb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367" rtl="0" eaLnBrk="1" fontAlgn="base" latinLnBrk="0" hangingPunct="1">
              <a:lnSpc>
                <a:spcPct val="90000"/>
              </a:lnSpc>
              <a:spcBef>
                <a:spcPct val="0"/>
              </a:spcBef>
              <a:spcAft>
                <a:spcPct val="0"/>
              </a:spcAft>
              <a:buClrTx/>
              <a:buSzTx/>
              <a:buFontTx/>
              <a:buNone/>
              <a:tabLst/>
              <a:defRPr/>
            </a:pPr>
            <a:endParaRPr kumimoji="0" lang="en-GB" sz="1600" b="1" i="0" u="none" strike="noStrike" kern="0" cap="none" spc="0" normalizeH="0" baseline="0" noProof="0">
              <a:ln w="3175">
                <a:noFill/>
              </a:ln>
              <a:gradFill>
                <a:gsLst>
                  <a:gs pos="77528">
                    <a:srgbClr val="000000"/>
                  </a:gs>
                  <a:gs pos="53933">
                    <a:srgbClr val="000000"/>
                  </a:gs>
                </a:gsLst>
                <a:path path="circle">
                  <a:fillToRect l="100000" b="100000"/>
                </a:path>
              </a:gradFill>
              <a:effectLst/>
              <a:uLnTx/>
              <a:uFillTx/>
              <a:latin typeface="Segoe UI Semibold"/>
              <a:ea typeface="+mn-ea"/>
              <a:cs typeface="Segoe UI" pitchFamily="34" charset="0"/>
            </a:endParaRPr>
          </a:p>
        </p:txBody>
      </p:sp>
      <p:sp>
        <p:nvSpPr>
          <p:cNvPr id="15" name="Rectangle: Single Corner Rounded 14">
            <a:extLst>
              <a:ext uri="{FF2B5EF4-FFF2-40B4-BE49-F238E27FC236}">
                <a16:creationId xmlns:a16="http://schemas.microsoft.com/office/drawing/2014/main" id="{815ED102-2802-04B4-D4C1-F4C240B5173A}"/>
              </a:ext>
              <a:ext uri="{C183D7F6-B498-43B3-948B-1728B52AA6E4}">
                <adec:decorative xmlns:adec="http://schemas.microsoft.com/office/drawing/2017/decorative" val="1"/>
              </a:ext>
            </a:extLst>
          </p:cNvPr>
          <p:cNvSpPr>
            <a:spLocks/>
          </p:cNvSpPr>
          <p:nvPr/>
        </p:nvSpPr>
        <p:spPr bwMode="auto">
          <a:xfrm flipH="1">
            <a:off x="743448" y="2134318"/>
            <a:ext cx="3478664" cy="728080"/>
          </a:xfrm>
          <a:prstGeom prst="round1Rect">
            <a:avLst>
              <a:gd name="adj" fmla="val 21348"/>
            </a:avLst>
          </a:prstGeom>
          <a:gradFill flip="none" rotWithShape="1">
            <a:gsLst>
              <a:gs pos="35000">
                <a:srgbClr val="8DC8E8"/>
              </a:gs>
              <a:gs pos="10000">
                <a:srgbClr val="D59ED7"/>
              </a:gs>
            </a:gsLst>
            <a:path path="circle">
              <a:fillToRect t="100000" r="100000"/>
            </a:path>
            <a:tileRect l="-100000" b="-100000"/>
          </a:gradFill>
          <a:ln w="9525" cap="flat" cmpd="sng" algn="ctr">
            <a:noFill/>
            <a:prstDash val="solid"/>
            <a:headEnd type="none" w="med" len="med"/>
            <a:tailEnd type="none" w="med" len="med"/>
          </a:ln>
          <a:effectLst>
            <a:outerShdw blurRad="63500" dist="127000" dir="2700000" algn="tl" rotWithShape="0">
              <a:srgbClr val="000000">
                <a:alpha val="50000"/>
              </a:srgb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367" rtl="0" eaLnBrk="1" fontAlgn="base" latinLnBrk="0" hangingPunct="1">
              <a:lnSpc>
                <a:spcPct val="90000"/>
              </a:lnSpc>
              <a:spcBef>
                <a:spcPct val="0"/>
              </a:spcBef>
              <a:spcAft>
                <a:spcPct val="0"/>
              </a:spcAft>
              <a:buClrTx/>
              <a:buSzTx/>
              <a:buFontTx/>
              <a:buNone/>
              <a:tabLst/>
              <a:defRPr/>
            </a:pPr>
            <a:endParaRPr kumimoji="0" lang="en-US" sz="1600" b="1" i="0" u="none" strike="noStrike" kern="0" cap="none" spc="0" normalizeH="0" baseline="0" noProof="0">
              <a:ln w="3175">
                <a:noFill/>
              </a:ln>
              <a:gradFill>
                <a:gsLst>
                  <a:gs pos="77528">
                    <a:srgbClr val="000000"/>
                  </a:gs>
                  <a:gs pos="53933">
                    <a:srgbClr val="000000"/>
                  </a:gs>
                </a:gsLst>
                <a:path path="circle">
                  <a:fillToRect l="100000" b="100000"/>
                </a:path>
              </a:gradFill>
              <a:effectLst/>
              <a:uLnTx/>
              <a:uFillTx/>
              <a:latin typeface="Segoe UI Semibold"/>
              <a:ea typeface="+mn-ea"/>
              <a:cs typeface="Segoe UI" pitchFamily="34" charset="0"/>
            </a:endParaRPr>
          </a:p>
        </p:txBody>
      </p:sp>
      <p:sp>
        <p:nvSpPr>
          <p:cNvPr id="17" name="Rectangle 16">
            <a:extLst>
              <a:ext uri="{FF2B5EF4-FFF2-40B4-BE49-F238E27FC236}">
                <a16:creationId xmlns:a16="http://schemas.microsoft.com/office/drawing/2014/main" id="{8F55ACE8-A766-912C-5B93-70F4F0FC6F4E}"/>
              </a:ext>
              <a:ext uri="{C183D7F6-B498-43B3-948B-1728B52AA6E4}">
                <adec:decorative xmlns:adec="http://schemas.microsoft.com/office/drawing/2017/decorative" val="1"/>
              </a:ext>
            </a:extLst>
          </p:cNvPr>
          <p:cNvSpPr/>
          <p:nvPr/>
        </p:nvSpPr>
        <p:spPr bwMode="auto">
          <a:xfrm flipH="1">
            <a:off x="4356668" y="2134318"/>
            <a:ext cx="3478664" cy="731520"/>
          </a:xfrm>
          <a:prstGeom prst="rect">
            <a:avLst/>
          </a:prstGeom>
          <a:gradFill flip="none" rotWithShape="1">
            <a:gsLst>
              <a:gs pos="35000">
                <a:srgbClr val="8DC8E8"/>
              </a:gs>
              <a:gs pos="10000">
                <a:srgbClr val="D59ED7"/>
              </a:gs>
            </a:gsLst>
            <a:path path="circle">
              <a:fillToRect t="100000" r="100000"/>
            </a:path>
            <a:tileRect l="-100000" b="-100000"/>
          </a:gradFill>
          <a:ln w="9525" cap="flat" cmpd="sng" algn="ctr">
            <a:noFill/>
            <a:prstDash val="solid"/>
            <a:headEnd type="none" w="med" len="med"/>
            <a:tailEnd type="none" w="med" len="med"/>
          </a:ln>
          <a:effectLst>
            <a:outerShdw blurRad="63500" dist="127000" dir="2700000" algn="tl" rotWithShape="0">
              <a:srgbClr val="000000">
                <a:alpha val="50000"/>
              </a:srgb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367" rtl="0" eaLnBrk="1" fontAlgn="base" latinLnBrk="0" hangingPunct="1">
              <a:lnSpc>
                <a:spcPct val="90000"/>
              </a:lnSpc>
              <a:spcBef>
                <a:spcPct val="0"/>
              </a:spcBef>
              <a:spcAft>
                <a:spcPct val="0"/>
              </a:spcAft>
              <a:buClrTx/>
              <a:buSzTx/>
              <a:buFontTx/>
              <a:buNone/>
              <a:tabLst/>
              <a:defRPr/>
            </a:pPr>
            <a:endParaRPr kumimoji="0" lang="en-US" sz="1600" b="1" i="0" u="none" strike="noStrike" kern="0" cap="none" spc="0" normalizeH="0" baseline="0" noProof="0">
              <a:ln w="3175">
                <a:noFill/>
              </a:ln>
              <a:gradFill>
                <a:gsLst>
                  <a:gs pos="77528">
                    <a:srgbClr val="000000"/>
                  </a:gs>
                  <a:gs pos="53933">
                    <a:srgbClr val="000000"/>
                  </a:gs>
                </a:gsLst>
                <a:path path="circle">
                  <a:fillToRect l="100000" b="100000"/>
                </a:path>
              </a:gradFill>
              <a:effectLst/>
              <a:uLnTx/>
              <a:uFillTx/>
              <a:latin typeface="Segoe UI Semibold"/>
              <a:ea typeface="+mn-ea"/>
              <a:cs typeface="Segoe UI" pitchFamily="34" charset="0"/>
            </a:endParaRPr>
          </a:p>
        </p:txBody>
      </p:sp>
      <p:sp>
        <p:nvSpPr>
          <p:cNvPr id="18" name="Rectangle: Single Corner Rounded 17">
            <a:extLst>
              <a:ext uri="{FF2B5EF4-FFF2-40B4-BE49-F238E27FC236}">
                <a16:creationId xmlns:a16="http://schemas.microsoft.com/office/drawing/2014/main" id="{E8DCC050-6173-8620-A38F-FEA29AD56BD8}"/>
              </a:ext>
              <a:ext uri="{C183D7F6-B498-43B3-948B-1728B52AA6E4}">
                <adec:decorative xmlns:adec="http://schemas.microsoft.com/office/drawing/2017/decorative" val="1"/>
              </a:ext>
            </a:extLst>
          </p:cNvPr>
          <p:cNvSpPr/>
          <p:nvPr/>
        </p:nvSpPr>
        <p:spPr bwMode="auto">
          <a:xfrm rot="10800000" flipH="1" flipV="1">
            <a:off x="7969888" y="2134319"/>
            <a:ext cx="3478664" cy="731520"/>
          </a:xfrm>
          <a:prstGeom prst="round1Rect">
            <a:avLst>
              <a:gd name="adj" fmla="val 20332"/>
            </a:avLst>
          </a:prstGeom>
          <a:gradFill flip="none" rotWithShape="1">
            <a:gsLst>
              <a:gs pos="35000">
                <a:srgbClr val="8DC8E8"/>
              </a:gs>
              <a:gs pos="10000">
                <a:srgbClr val="D59ED7"/>
              </a:gs>
            </a:gsLst>
            <a:path path="circle">
              <a:fillToRect l="100000" t="100000"/>
            </a:path>
            <a:tileRect r="-100000" b="-100000"/>
          </a:gradFill>
          <a:ln w="9525" cap="flat" cmpd="sng" algn="ctr">
            <a:noFill/>
            <a:prstDash val="solid"/>
            <a:headEnd type="none" w="med" len="med"/>
            <a:tailEnd type="none" w="med" len="med"/>
          </a:ln>
          <a:effectLst>
            <a:outerShdw blurRad="63500" dist="127000" dir="2700000" algn="tl" rotWithShape="0">
              <a:srgbClr val="000000">
                <a:alpha val="50000"/>
              </a:srgb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367" rtl="0" eaLnBrk="1" fontAlgn="base" latinLnBrk="0" hangingPunct="1">
              <a:lnSpc>
                <a:spcPct val="90000"/>
              </a:lnSpc>
              <a:spcBef>
                <a:spcPct val="0"/>
              </a:spcBef>
              <a:spcAft>
                <a:spcPct val="0"/>
              </a:spcAft>
              <a:buClrTx/>
              <a:buSzTx/>
              <a:buFontTx/>
              <a:buNone/>
              <a:tabLst/>
              <a:defRPr/>
            </a:pPr>
            <a:endParaRPr kumimoji="0" lang="en-US" sz="1600" b="1" i="0" u="none" strike="noStrike" kern="0" cap="none" spc="0" normalizeH="0" baseline="0" noProof="0">
              <a:ln w="3175">
                <a:noFill/>
              </a:ln>
              <a:gradFill>
                <a:gsLst>
                  <a:gs pos="77528">
                    <a:srgbClr val="000000"/>
                  </a:gs>
                  <a:gs pos="53933">
                    <a:srgbClr val="000000"/>
                  </a:gs>
                </a:gsLst>
                <a:path path="circle">
                  <a:fillToRect l="100000" b="100000"/>
                </a:path>
              </a:gradFill>
              <a:effectLst/>
              <a:uLnTx/>
              <a:uFillTx/>
              <a:latin typeface="Segoe UI Semibold"/>
              <a:ea typeface="+mn-ea"/>
              <a:cs typeface="Segoe UI" pitchFamily="34" charset="0"/>
            </a:endParaRPr>
          </a:p>
        </p:txBody>
      </p:sp>
      <p:sp>
        <p:nvSpPr>
          <p:cNvPr id="2" name="Title 1">
            <a:extLst>
              <a:ext uri="{FF2B5EF4-FFF2-40B4-BE49-F238E27FC236}">
                <a16:creationId xmlns:a16="http://schemas.microsoft.com/office/drawing/2014/main" id="{71E8CFDA-6856-163A-756B-07F6A1B965D3}"/>
              </a:ext>
            </a:extLst>
          </p:cNvPr>
          <p:cNvSpPr>
            <a:spLocks noGrp="1"/>
          </p:cNvSpPr>
          <p:nvPr>
            <p:ph type="title"/>
          </p:nvPr>
        </p:nvSpPr>
        <p:spPr>
          <a:xfrm>
            <a:off x="588263" y="457200"/>
            <a:ext cx="11018520" cy="984885"/>
          </a:xfrm>
        </p:spPr>
        <p:txBody>
          <a:bodyPr/>
          <a:lstStyle/>
          <a:p>
            <a:pPr algn="ctr"/>
            <a:r>
              <a:rPr kumimoji="0" lang="en-US" sz="3200" b="0" i="0" u="none" strike="noStrike" kern="1200" cap="none" spc="-50" normalizeH="0" baseline="0" noProof="0">
                <a:ln w="3175">
                  <a:noFill/>
                </a:ln>
                <a:solidFill>
                  <a:srgbClr val="FFFFFF"/>
                </a:solidFill>
                <a:effectLst/>
                <a:uLnTx/>
                <a:uFillTx/>
                <a:latin typeface="Segoe UI Semibold"/>
                <a:ea typeface="+mn-ea"/>
                <a:cs typeface="Segoe UI"/>
              </a:rPr>
              <a:t>Copilot </a:t>
            </a:r>
            <a:r>
              <a:rPr lang="en-US" sz="3200">
                <a:solidFill>
                  <a:srgbClr val="FFFFFF"/>
                </a:solidFill>
                <a:latin typeface="Segoe UI Semibold"/>
                <a:cs typeface="Segoe UI"/>
              </a:rPr>
              <a:t>for M365 </a:t>
            </a:r>
            <a:r>
              <a:rPr kumimoji="0" lang="en-GB" sz="3200" b="0" i="0" u="none" strike="noStrike" kern="1200" cap="none" spc="-50" normalizeH="0" baseline="0">
                <a:ln w="3175">
                  <a:noFill/>
                </a:ln>
                <a:solidFill>
                  <a:srgbClr val="FFFFFF"/>
                </a:solidFill>
                <a:effectLst/>
                <a:uLnTx/>
                <a:uFillTx/>
                <a:latin typeface="Segoe UI Semibold"/>
                <a:ea typeface="+mn-ea"/>
                <a:cs typeface="Segoe UI"/>
              </a:rPr>
              <a:t>honours</a:t>
            </a:r>
            <a:r>
              <a:rPr kumimoji="0" lang="en-US" sz="3200" b="0" i="0" u="none" strike="noStrike" kern="1200" cap="none" spc="-50" normalizeH="0" baseline="0" noProof="0">
                <a:ln w="3175">
                  <a:noFill/>
                </a:ln>
                <a:solidFill>
                  <a:srgbClr val="FFFFFF"/>
                </a:solidFill>
                <a:effectLst/>
                <a:uLnTx/>
                <a:uFillTx/>
                <a:latin typeface="Segoe UI Semibold"/>
                <a:ea typeface="+mn-ea"/>
                <a:cs typeface="Segoe UI"/>
              </a:rPr>
              <a:t> your current protections for </a:t>
            </a:r>
            <a:br>
              <a:rPr lang="en-US" sz="3200" b="0" i="0" u="none" strike="noStrike" kern="1200" cap="none" spc="-50" normalizeH="0" baseline="0" noProof="0">
                <a:ln w="3175">
                  <a:noFill/>
                </a:ln>
                <a:effectLst/>
                <a:uLnTx/>
                <a:uFillTx/>
                <a:latin typeface="Segoe UI Semibold"/>
                <a:cs typeface="Segoe UI" pitchFamily="34" charset="0"/>
              </a:rPr>
            </a:br>
            <a:r>
              <a:rPr lang="en-US" sz="3200">
                <a:gradFill>
                  <a:gsLst>
                    <a:gs pos="10000">
                      <a:srgbClr val="D59ED7"/>
                    </a:gs>
                    <a:gs pos="60000">
                      <a:srgbClr val="8DC8E8"/>
                    </a:gs>
                  </a:gsLst>
                  <a:path path="circle">
                    <a:fillToRect l="100000" t="100000"/>
                  </a:path>
                </a:gradFill>
                <a:latin typeface="Segoe UI Semibold"/>
                <a:cs typeface="Segoe UI"/>
              </a:rPr>
              <a:t>data at rest and data in transit</a:t>
            </a:r>
          </a:p>
        </p:txBody>
      </p:sp>
      <p:sp>
        <p:nvSpPr>
          <p:cNvPr id="3" name="Slide Number Placeholder 2">
            <a:extLst>
              <a:ext uri="{FF2B5EF4-FFF2-40B4-BE49-F238E27FC236}">
                <a16:creationId xmlns:a16="http://schemas.microsoft.com/office/drawing/2014/main" id="{05B77991-729C-B431-B5CB-CA9BA0A26464}"/>
              </a:ext>
            </a:extLst>
          </p:cNvPr>
          <p:cNvSpPr>
            <a:spLocks noGrp="1"/>
          </p:cNvSpPr>
          <p:nvPr>
            <p:ph type="sldNum" sz="quarter" idx="4294967295"/>
          </p:nvPr>
        </p:nvSpPr>
        <p:spPr>
          <a:xfrm>
            <a:off x="11944350" y="6902450"/>
            <a:ext cx="247650" cy="1238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CC0151E6-08A3-4246-B91A-F3551DAD1FF4}" type="slidenum">
              <a:rPr kumimoji="0" lang="en-IN" sz="800" b="0" i="0" u="none" strike="noStrike" kern="1200" cap="none" spc="0" normalizeH="0" baseline="0" noProof="0" smtClean="0">
                <a:ln>
                  <a:noFill/>
                </a:ln>
                <a:solidFill>
                  <a:srgbClr val="000000"/>
                </a:solidFill>
                <a:effectLst/>
                <a:uLnTx/>
                <a:uFillTx/>
                <a:latin typeface="Segoe U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20</a:t>
            </a:fld>
            <a:endParaRPr kumimoji="0" lang="en-IN" sz="800" b="0" i="0" u="none" strike="noStrike" kern="1200" cap="none" spc="0" normalizeH="0" baseline="0" noProof="0">
              <a:ln>
                <a:noFill/>
              </a:ln>
              <a:solidFill>
                <a:srgbClr val="000000"/>
              </a:solidFill>
              <a:effectLst/>
              <a:uLnTx/>
              <a:uFillTx/>
              <a:latin typeface="Segoe UI"/>
              <a:ea typeface="+mn-ea"/>
              <a:cs typeface="+mn-cs"/>
            </a:endParaRPr>
          </a:p>
        </p:txBody>
      </p:sp>
      <p:sp>
        <p:nvSpPr>
          <p:cNvPr id="27" name="Text Placeholder 43">
            <a:extLst>
              <a:ext uri="{FF2B5EF4-FFF2-40B4-BE49-F238E27FC236}">
                <a16:creationId xmlns:a16="http://schemas.microsoft.com/office/drawing/2014/main" id="{6D371417-5A96-3214-A140-AB041B9BBE40}"/>
              </a:ext>
            </a:extLst>
          </p:cNvPr>
          <p:cNvSpPr txBox="1">
            <a:spLocks/>
          </p:cNvSpPr>
          <p:nvPr/>
        </p:nvSpPr>
        <p:spPr>
          <a:xfrm>
            <a:off x="2663843" y="5147103"/>
            <a:ext cx="6575408" cy="249299"/>
          </a:xfrm>
          <a:prstGeom prst="rect">
            <a:avLst/>
          </a:prstGeom>
          <a:noFill/>
          <a:ln>
            <a:noFill/>
          </a:ln>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367" rtl="0" eaLnBrk="1" fontAlgn="base" latinLnBrk="0" hangingPunct="1">
              <a:lnSpc>
                <a:spcPct val="90000"/>
              </a:lnSpc>
              <a:spcBef>
                <a:spcPct val="0"/>
              </a:spcBef>
              <a:spcAft>
                <a:spcPct val="0"/>
              </a:spcAft>
              <a:buClrTx/>
              <a:buSzTx/>
              <a:buFont typeface="Wingdings" panose="05000000000000000000" pitchFamily="2" charset="2"/>
              <a:buNone/>
              <a:tabLst/>
              <a:defRPr/>
            </a:pPr>
            <a:r>
              <a:rPr kumimoji="0" lang="en-US" sz="1800" b="1" i="0" u="none" strike="noStrike" kern="0" cap="none" spc="0" normalizeH="0" baseline="0" noProof="0">
                <a:ln w="3175">
                  <a:noFill/>
                </a:ln>
                <a:gradFill>
                  <a:gsLst>
                    <a:gs pos="77528">
                      <a:srgbClr val="000000"/>
                    </a:gs>
                    <a:gs pos="53933">
                      <a:srgbClr val="000000"/>
                    </a:gs>
                  </a:gsLst>
                  <a:path path="circle">
                    <a:fillToRect l="100000" b="100000"/>
                  </a:path>
                </a:gradFill>
                <a:effectLst/>
                <a:uLnTx/>
                <a:uFillTx/>
                <a:latin typeface="Segoe UI Semibold"/>
                <a:ea typeface="+mn-ea"/>
                <a:cs typeface="Segoe UI" panose="020B0502040204020203" pitchFamily="34" charset="0"/>
              </a:rPr>
              <a:t>Build a foundation for data security and compliance</a:t>
            </a:r>
          </a:p>
        </p:txBody>
      </p:sp>
      <p:pic>
        <p:nvPicPr>
          <p:cNvPr id="5" name="Graphic 4">
            <a:extLst>
              <a:ext uri="{FF2B5EF4-FFF2-40B4-BE49-F238E27FC236}">
                <a16:creationId xmlns:a16="http://schemas.microsoft.com/office/drawing/2014/main" id="{684B8FEF-0A0B-E7DF-0682-A32B8FBCAECE}"/>
              </a:ext>
              <a:ext uri="{C183D7F6-B498-43B3-948B-1728B52AA6E4}">
                <adec:decorative xmlns:adec="http://schemas.microsoft.com/office/drawing/2017/decorative" val="1"/>
              </a:ext>
            </a:extLst>
          </p:cNvPr>
          <p:cNvPicPr>
            <a:picLocks/>
          </p:cNvPicPr>
          <p:nvPr/>
        </p:nvPicPr>
        <p:blipFill>
          <a:blip r:embed="rId3">
            <a:extLst>
              <a:ext uri="{96DAC541-7B7A-43D3-8B79-37D633B846F1}">
                <asvg:svgBlip xmlns:asvg="http://schemas.microsoft.com/office/drawing/2016/SVG/main" r:embed="rId4"/>
              </a:ext>
            </a:extLst>
          </a:blip>
          <a:stretch>
            <a:fillRect/>
          </a:stretch>
        </p:blipFill>
        <p:spPr>
          <a:xfrm>
            <a:off x="988031" y="2271480"/>
            <a:ext cx="457200" cy="457200"/>
          </a:xfrm>
          <a:prstGeom prst="rect">
            <a:avLst/>
          </a:prstGeom>
        </p:spPr>
      </p:pic>
      <p:sp>
        <p:nvSpPr>
          <p:cNvPr id="9" name="TextBox 8">
            <a:extLst>
              <a:ext uri="{FF2B5EF4-FFF2-40B4-BE49-F238E27FC236}">
                <a16:creationId xmlns:a16="http://schemas.microsoft.com/office/drawing/2014/main" id="{55592594-D17A-CD4F-F1EB-396C707239AC}"/>
              </a:ext>
            </a:extLst>
          </p:cNvPr>
          <p:cNvSpPr txBox="1"/>
          <p:nvPr/>
        </p:nvSpPr>
        <p:spPr>
          <a:xfrm>
            <a:off x="1459406" y="2255283"/>
            <a:ext cx="2259313" cy="492443"/>
          </a:xfrm>
          <a:prstGeom prst="rect">
            <a:avLst/>
          </a:prstGeom>
          <a:noFill/>
        </p:spPr>
        <p:txBody>
          <a:bodyPr wrap="square" lIns="0" tIns="0" rIns="0" bIns="0" anchor="ctr">
            <a:spAutoFit/>
          </a:bodyPr>
          <a:lstStyle/>
          <a:p>
            <a:pPr marL="0" marR="0" lvl="0" indent="0" algn="ctr" defTabSz="914400" rtl="0" eaLnBrk="1" fontAlgn="auto" latinLnBrk="0" hangingPunct="1">
              <a:lnSpc>
                <a:spcPct val="100000"/>
              </a:lnSpc>
              <a:spcBef>
                <a:spcPts val="400"/>
              </a:spcBef>
              <a:spcAft>
                <a:spcPts val="1200"/>
              </a:spcAft>
              <a:buClrTx/>
              <a:buSzTx/>
              <a:buFontTx/>
              <a:buNone/>
              <a:tabLst/>
              <a:defRPr/>
            </a:pPr>
            <a:r>
              <a:rPr kumimoji="0" lang="en-US" sz="1600" b="0" i="0" u="none" strike="noStrike" kern="1200" cap="none" spc="0" normalizeH="0" baseline="0" noProof="0">
                <a:ln>
                  <a:noFill/>
                </a:ln>
                <a:solidFill>
                  <a:srgbClr val="000000"/>
                </a:solidFill>
                <a:effectLst/>
                <a:uLnTx/>
                <a:uFillTx/>
                <a:latin typeface="Segoe UI Semibold"/>
                <a:ea typeface="+mn-ea"/>
                <a:cs typeface="+mn-cs"/>
              </a:rPr>
              <a:t>Manage SharePoint permissions</a:t>
            </a:r>
          </a:p>
        </p:txBody>
      </p:sp>
      <p:grpSp>
        <p:nvGrpSpPr>
          <p:cNvPr id="86" name="Group 85">
            <a:extLst>
              <a:ext uri="{FF2B5EF4-FFF2-40B4-BE49-F238E27FC236}">
                <a16:creationId xmlns:a16="http://schemas.microsoft.com/office/drawing/2014/main" id="{B5F4D1AF-F14F-50BD-4DED-7BD2140F4598}"/>
              </a:ext>
              <a:ext uri="{C183D7F6-B498-43B3-948B-1728B52AA6E4}">
                <adec:decorative xmlns:adec="http://schemas.microsoft.com/office/drawing/2017/decorative" val="1"/>
              </a:ext>
            </a:extLst>
          </p:cNvPr>
          <p:cNvGrpSpPr/>
          <p:nvPr/>
        </p:nvGrpSpPr>
        <p:grpSpPr>
          <a:xfrm>
            <a:off x="2254180" y="3039630"/>
            <a:ext cx="457200" cy="457200"/>
            <a:chOff x="870379" y="2629890"/>
            <a:chExt cx="548565" cy="548565"/>
          </a:xfrm>
        </p:grpSpPr>
        <p:sp>
          <p:nvSpPr>
            <p:cNvPr id="50" name="Oval 49">
              <a:extLst>
                <a:ext uri="{FF2B5EF4-FFF2-40B4-BE49-F238E27FC236}">
                  <a16:creationId xmlns:a16="http://schemas.microsoft.com/office/drawing/2014/main" id="{B74E9F78-67E2-77C5-C829-0C6660907E82}"/>
                </a:ext>
              </a:extLst>
            </p:cNvPr>
            <p:cNvSpPr/>
            <p:nvPr/>
          </p:nvSpPr>
          <p:spPr bwMode="auto">
            <a:xfrm>
              <a:off x="870379" y="2629890"/>
              <a:ext cx="548565" cy="548565"/>
            </a:xfrm>
            <a:prstGeom prst="ellipse">
              <a:avLst/>
            </a:prstGeom>
            <a:solidFill>
              <a:schemeClr val="bg1"/>
            </a:solidFill>
            <a:ln>
              <a:noFill/>
              <a:headEnd type="none" w="med" len="med"/>
              <a:tailEnd type="none" w="med" len="med"/>
            </a:ln>
            <a:effectLst>
              <a:outerShdw blurRad="63500" algn="ctr"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pic>
          <p:nvPicPr>
            <p:cNvPr id="16" name="Graphic 15">
              <a:extLst>
                <a:ext uri="{FF2B5EF4-FFF2-40B4-BE49-F238E27FC236}">
                  <a16:creationId xmlns:a16="http://schemas.microsoft.com/office/drawing/2014/main" id="{A9016F3C-3D8A-E6FB-967D-EE9E5C64EFD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61780" y="2721293"/>
              <a:ext cx="365760" cy="365760"/>
            </a:xfrm>
            <a:prstGeom prst="rect">
              <a:avLst/>
            </a:prstGeom>
          </p:spPr>
        </p:pic>
      </p:grpSp>
      <p:sp>
        <p:nvSpPr>
          <p:cNvPr id="22" name="Rectangle: Rounded Corners 8">
            <a:extLst>
              <a:ext uri="{FF2B5EF4-FFF2-40B4-BE49-F238E27FC236}">
                <a16:creationId xmlns:a16="http://schemas.microsoft.com/office/drawing/2014/main" id="{FA61F3F0-7345-337C-7A89-B10BCC476B72}"/>
              </a:ext>
            </a:extLst>
          </p:cNvPr>
          <p:cNvSpPr/>
          <p:nvPr/>
        </p:nvSpPr>
        <p:spPr bwMode="auto">
          <a:xfrm>
            <a:off x="1036021" y="3674062"/>
            <a:ext cx="2893518" cy="861774"/>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400"/>
              </a:spcBef>
              <a:spcAft>
                <a:spcPts val="1200"/>
              </a:spcAft>
              <a:buClrTx/>
              <a:buSzTx/>
              <a:buFontTx/>
              <a:buNone/>
              <a:tabLst/>
              <a:defRPr/>
            </a:pPr>
            <a:r>
              <a:rPr kumimoji="0" lang="en-US" sz="1400" b="0" i="0" u="none" strike="noStrike" kern="1200" cap="none" spc="0" normalizeH="0" baseline="0" noProof="0">
                <a:ln>
                  <a:noFill/>
                </a:ln>
                <a:gradFill>
                  <a:gsLst>
                    <a:gs pos="78000">
                      <a:srgbClr val="8DC8E8"/>
                    </a:gs>
                    <a:gs pos="10000">
                      <a:srgbClr val="D59ED7"/>
                    </a:gs>
                  </a:gsLst>
                  <a:path path="circle">
                    <a:fillToRect l="100000" t="100000"/>
                  </a:path>
                </a:gradFill>
                <a:effectLst/>
                <a:uLnTx/>
                <a:uFillTx/>
                <a:latin typeface="Segoe UI Semibold"/>
                <a:ea typeface="+mn-ea"/>
                <a:cs typeface="Segoe UI"/>
              </a:rPr>
              <a:t>Review S</a:t>
            </a:r>
            <a:r>
              <a:rPr kumimoji="0" lang="en-US" sz="1400" b="0" i="0" u="none" strike="noStrike" kern="1200" cap="none" spc="0" normalizeH="0" baseline="0" noProof="0" err="1">
                <a:ln>
                  <a:noFill/>
                </a:ln>
                <a:gradFill>
                  <a:gsLst>
                    <a:gs pos="78000">
                      <a:srgbClr val="8DC8E8"/>
                    </a:gs>
                    <a:gs pos="10000">
                      <a:srgbClr val="D59ED7"/>
                    </a:gs>
                  </a:gsLst>
                  <a:path path="circle">
                    <a:fillToRect l="100000" t="100000"/>
                  </a:path>
                </a:gradFill>
                <a:effectLst/>
                <a:uLnTx/>
                <a:uFillTx/>
                <a:latin typeface="Segoe UI Semibold"/>
                <a:ea typeface="+mn-ea"/>
                <a:cs typeface="Segoe UI"/>
              </a:rPr>
              <a:t>harePoint</a:t>
            </a:r>
            <a:r>
              <a:rPr kumimoji="0" lang="en-US" sz="1400" b="0" i="0" u="none" strike="noStrike" kern="1200" cap="none" spc="0" normalizeH="0" baseline="0" noProof="0">
                <a:ln>
                  <a:noFill/>
                </a:ln>
                <a:gradFill>
                  <a:gsLst>
                    <a:gs pos="78000">
                      <a:srgbClr val="8DC8E8"/>
                    </a:gs>
                    <a:gs pos="10000">
                      <a:srgbClr val="D59ED7"/>
                    </a:gs>
                  </a:gsLst>
                  <a:path path="circle">
                    <a:fillToRect l="100000" t="100000"/>
                  </a:path>
                </a:gradFill>
                <a:effectLst/>
                <a:uLnTx/>
                <a:uFillTx/>
                <a:latin typeface="Segoe UI Semibold"/>
                <a:ea typeface="+mn-ea"/>
                <a:cs typeface="Segoe UI"/>
              </a:rPr>
              <a:t> site permissions </a:t>
            </a:r>
            <a:r>
              <a:rPr kumimoji="0" lang="en-US" sz="1400" b="0" i="0" u="none" strike="noStrike" kern="1200" cap="none" spc="0" normalizeH="0" baseline="0" noProof="0">
                <a:ln>
                  <a:noFill/>
                </a:ln>
                <a:solidFill>
                  <a:srgbClr val="FFFFFF"/>
                </a:solidFill>
                <a:effectLst/>
                <a:uLnTx/>
                <a:uFillTx/>
                <a:latin typeface="Segoe UI"/>
                <a:ea typeface="+mn-ea"/>
                <a:cs typeface="Segoe UI"/>
              </a:rPr>
              <a:t>to ensure sensitive sites are only accessible by sanctioned individuals to perform their day-to-day duties.</a:t>
            </a:r>
          </a:p>
        </p:txBody>
      </p:sp>
      <p:grpSp>
        <p:nvGrpSpPr>
          <p:cNvPr id="87" name="Group 86">
            <a:extLst>
              <a:ext uri="{FF2B5EF4-FFF2-40B4-BE49-F238E27FC236}">
                <a16:creationId xmlns:a16="http://schemas.microsoft.com/office/drawing/2014/main" id="{69710DB5-3467-8061-B110-3348C7717A1E}"/>
              </a:ext>
              <a:ext uri="{C183D7F6-B498-43B3-948B-1728B52AA6E4}">
                <adec:decorative xmlns:adec="http://schemas.microsoft.com/office/drawing/2017/decorative" val="1"/>
              </a:ext>
            </a:extLst>
          </p:cNvPr>
          <p:cNvGrpSpPr/>
          <p:nvPr/>
        </p:nvGrpSpPr>
        <p:grpSpPr>
          <a:xfrm>
            <a:off x="5867401" y="3039631"/>
            <a:ext cx="457200" cy="457200"/>
            <a:chOff x="870378" y="2629891"/>
            <a:chExt cx="548565" cy="548565"/>
          </a:xfrm>
        </p:grpSpPr>
        <p:sp>
          <p:nvSpPr>
            <p:cNvPr id="88" name="Oval 87">
              <a:extLst>
                <a:ext uri="{FF2B5EF4-FFF2-40B4-BE49-F238E27FC236}">
                  <a16:creationId xmlns:a16="http://schemas.microsoft.com/office/drawing/2014/main" id="{9BC472F9-0773-A824-0CCC-D60CAB8339B8}"/>
                </a:ext>
              </a:extLst>
            </p:cNvPr>
            <p:cNvSpPr/>
            <p:nvPr/>
          </p:nvSpPr>
          <p:spPr bwMode="auto">
            <a:xfrm>
              <a:off x="870378" y="2629891"/>
              <a:ext cx="548565" cy="548565"/>
            </a:xfrm>
            <a:prstGeom prst="ellipse">
              <a:avLst/>
            </a:prstGeom>
            <a:solidFill>
              <a:schemeClr val="bg1"/>
            </a:solidFill>
            <a:ln>
              <a:noFill/>
              <a:headEnd type="none" w="med" len="med"/>
              <a:tailEnd type="none" w="med" len="med"/>
            </a:ln>
            <a:effectLst>
              <a:outerShdw blurRad="63500" algn="ctr"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pic>
          <p:nvPicPr>
            <p:cNvPr id="89" name="Graphic 88">
              <a:extLst>
                <a:ext uri="{FF2B5EF4-FFF2-40B4-BE49-F238E27FC236}">
                  <a16:creationId xmlns:a16="http://schemas.microsoft.com/office/drawing/2014/main" id="{50FA1B3D-4AC1-2338-80BF-C55AD4A9705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61780" y="2721293"/>
              <a:ext cx="365760" cy="365760"/>
            </a:xfrm>
            <a:prstGeom prst="rect">
              <a:avLst/>
            </a:prstGeom>
          </p:spPr>
        </p:pic>
      </p:grpSp>
      <p:sp>
        <p:nvSpPr>
          <p:cNvPr id="23" name="TextBox 22">
            <a:extLst>
              <a:ext uri="{FF2B5EF4-FFF2-40B4-BE49-F238E27FC236}">
                <a16:creationId xmlns:a16="http://schemas.microsoft.com/office/drawing/2014/main" id="{D28F537D-4A11-0661-84D5-13F6F8D4BE38}"/>
              </a:ext>
            </a:extLst>
          </p:cNvPr>
          <p:cNvSpPr txBox="1"/>
          <p:nvPr/>
        </p:nvSpPr>
        <p:spPr>
          <a:xfrm>
            <a:off x="4662415" y="3674062"/>
            <a:ext cx="2893518" cy="861774"/>
          </a:xfrm>
          <a:prstGeom prst="rect">
            <a:avLst/>
          </a:prstGeom>
          <a:noFill/>
        </p:spPr>
        <p:txBody>
          <a:bodyPr wrap="square" lIns="0" tIns="0" rIns="0" bIns="0" anchor="t">
            <a:spAutoFit/>
          </a:bodyPr>
          <a:lstStyle/>
          <a:p>
            <a:pPr marL="0" marR="0" lvl="0" indent="0" algn="ctr" defTabSz="914400" rtl="0" eaLnBrk="1" fontAlgn="auto" latinLnBrk="0" hangingPunct="1">
              <a:lnSpc>
                <a:spcPct val="100000"/>
              </a:lnSpc>
              <a:spcBef>
                <a:spcPts val="400"/>
              </a:spcBef>
              <a:spcAft>
                <a:spcPts val="1200"/>
              </a:spcAft>
              <a:buClrTx/>
              <a:buSzTx/>
              <a:buFontTx/>
              <a:buNone/>
              <a:tabLst/>
              <a:defRPr/>
            </a:pPr>
            <a:r>
              <a:rPr kumimoji="0" lang="en-US" sz="1400" b="0" i="0" u="none" strike="noStrike" kern="1200" cap="none" spc="0" normalizeH="0" baseline="0" noProof="0">
                <a:ln>
                  <a:noFill/>
                </a:ln>
                <a:gradFill>
                  <a:gsLst>
                    <a:gs pos="66000">
                      <a:srgbClr val="8DC8E8"/>
                    </a:gs>
                    <a:gs pos="10000">
                      <a:srgbClr val="D59ED7"/>
                    </a:gs>
                  </a:gsLst>
                  <a:path path="circle">
                    <a:fillToRect l="100000" t="100000"/>
                  </a:path>
                </a:gradFill>
                <a:effectLst/>
                <a:uLnTx/>
                <a:uFillTx/>
                <a:latin typeface="Segoe UI Semibold"/>
                <a:ea typeface="+mn-ea"/>
                <a:cs typeface="Segoe UI"/>
              </a:rPr>
              <a:t>Leverage label taxonomy </a:t>
            </a:r>
            <a:r>
              <a:rPr kumimoji="0" lang="en-US" sz="1400" b="0" i="0" u="none" strike="noStrike" kern="1200" cap="none" spc="0" normalizeH="0" baseline="0" noProof="0">
                <a:ln>
                  <a:noFill/>
                </a:ln>
                <a:solidFill>
                  <a:srgbClr val="FFFFFF"/>
                </a:solidFill>
                <a:effectLst/>
                <a:uLnTx/>
                <a:uFillTx/>
                <a:latin typeface="Segoe UI"/>
                <a:ea typeface="+mn-ea"/>
                <a:cs typeface="Segoe UI"/>
              </a:rPr>
              <a:t>and label content by enabling default labels, configuring manual labeling, </a:t>
            </a:r>
            <a:br>
              <a:rPr kumimoji="0" lang="en-US" sz="1400" b="0" i="0" u="none" strike="noStrike" kern="1200" cap="none" spc="0" normalizeH="0" baseline="0" noProof="0">
                <a:ln>
                  <a:noFill/>
                </a:ln>
                <a:solidFill>
                  <a:srgbClr val="FFFFFF"/>
                </a:solidFill>
                <a:effectLst/>
                <a:uLnTx/>
                <a:uFillTx/>
                <a:latin typeface="Segoe UI"/>
                <a:ea typeface="+mn-ea"/>
                <a:cs typeface="Segoe UI"/>
              </a:rPr>
            </a:br>
            <a:r>
              <a:rPr kumimoji="0" lang="en-US" sz="1400" b="0" i="0" u="none" strike="noStrike" kern="1200" cap="none" spc="0" normalizeH="0" baseline="0" noProof="0">
                <a:ln>
                  <a:noFill/>
                </a:ln>
                <a:solidFill>
                  <a:srgbClr val="FFFFFF"/>
                </a:solidFill>
                <a:effectLst/>
                <a:uLnTx/>
                <a:uFillTx/>
                <a:latin typeface="Segoe UI"/>
                <a:ea typeface="+mn-ea"/>
                <a:cs typeface="Segoe UI"/>
              </a:rPr>
              <a:t>or scaling with auto-labeling</a:t>
            </a:r>
          </a:p>
        </p:txBody>
      </p:sp>
      <p:pic>
        <p:nvPicPr>
          <p:cNvPr id="7" name="Graphic 6">
            <a:extLst>
              <a:ext uri="{FF2B5EF4-FFF2-40B4-BE49-F238E27FC236}">
                <a16:creationId xmlns:a16="http://schemas.microsoft.com/office/drawing/2014/main" id="{E5DE43BC-BE40-CA34-F9A9-A63847E1424C}"/>
              </a:ext>
              <a:ext uri="{C183D7F6-B498-43B3-948B-1728B52AA6E4}">
                <adec:decorative xmlns:adec="http://schemas.microsoft.com/office/drawing/2017/decorative" val="1"/>
              </a:ext>
            </a:extLst>
          </p:cNvPr>
          <p:cNvPicPr>
            <a:picLocks/>
          </p:cNvPicPr>
          <p:nvPr/>
        </p:nvPicPr>
        <p:blipFill>
          <a:blip r:embed="rId9">
            <a:extLst>
              <a:ext uri="{96DAC541-7B7A-43D3-8B79-37D633B846F1}">
                <asvg:svgBlip xmlns:asvg="http://schemas.microsoft.com/office/drawing/2016/SVG/main" r:embed="rId10"/>
              </a:ext>
            </a:extLst>
          </a:blip>
          <a:stretch>
            <a:fillRect/>
          </a:stretch>
        </p:blipFill>
        <p:spPr>
          <a:xfrm>
            <a:off x="8213832" y="2263729"/>
            <a:ext cx="457205" cy="457200"/>
          </a:xfrm>
          <a:prstGeom prst="rect">
            <a:avLst/>
          </a:prstGeom>
        </p:spPr>
      </p:pic>
      <p:grpSp>
        <p:nvGrpSpPr>
          <p:cNvPr id="90" name="Group 89">
            <a:extLst>
              <a:ext uri="{FF2B5EF4-FFF2-40B4-BE49-F238E27FC236}">
                <a16:creationId xmlns:a16="http://schemas.microsoft.com/office/drawing/2014/main" id="{A17EBD56-1D1B-0FC7-A7F0-ECE46652E1BF}"/>
              </a:ext>
              <a:ext uri="{C183D7F6-B498-43B3-948B-1728B52AA6E4}">
                <adec:decorative xmlns:adec="http://schemas.microsoft.com/office/drawing/2017/decorative" val="1"/>
              </a:ext>
            </a:extLst>
          </p:cNvPr>
          <p:cNvGrpSpPr/>
          <p:nvPr/>
        </p:nvGrpSpPr>
        <p:grpSpPr>
          <a:xfrm>
            <a:off x="9480620" y="3039631"/>
            <a:ext cx="457200" cy="457200"/>
            <a:chOff x="870378" y="2629891"/>
            <a:chExt cx="548565" cy="548565"/>
          </a:xfrm>
        </p:grpSpPr>
        <p:sp>
          <p:nvSpPr>
            <p:cNvPr id="91" name="Oval 90">
              <a:extLst>
                <a:ext uri="{FF2B5EF4-FFF2-40B4-BE49-F238E27FC236}">
                  <a16:creationId xmlns:a16="http://schemas.microsoft.com/office/drawing/2014/main" id="{BC514944-2862-B2B7-3844-120A54EB15A4}"/>
                </a:ext>
              </a:extLst>
            </p:cNvPr>
            <p:cNvSpPr/>
            <p:nvPr/>
          </p:nvSpPr>
          <p:spPr bwMode="auto">
            <a:xfrm>
              <a:off x="870378" y="2629891"/>
              <a:ext cx="548565" cy="548565"/>
            </a:xfrm>
            <a:prstGeom prst="ellipse">
              <a:avLst/>
            </a:prstGeom>
            <a:solidFill>
              <a:schemeClr val="bg1"/>
            </a:solidFill>
            <a:ln>
              <a:noFill/>
              <a:headEnd type="none" w="med" len="med"/>
              <a:tailEnd type="none" w="med" len="med"/>
            </a:ln>
            <a:effectLst>
              <a:outerShdw blurRad="63500" algn="ctr"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pic>
          <p:nvPicPr>
            <p:cNvPr id="92" name="Graphic 91">
              <a:extLst>
                <a:ext uri="{FF2B5EF4-FFF2-40B4-BE49-F238E27FC236}">
                  <a16:creationId xmlns:a16="http://schemas.microsoft.com/office/drawing/2014/main" id="{47C7AA92-CD2B-CAF8-106D-57E518A02207}"/>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961780" y="2721293"/>
              <a:ext cx="365760" cy="365760"/>
            </a:xfrm>
            <a:prstGeom prst="rect">
              <a:avLst/>
            </a:prstGeom>
          </p:spPr>
        </p:pic>
      </p:grpSp>
      <p:sp>
        <p:nvSpPr>
          <p:cNvPr id="24" name="Rectangle: Rounded Corners 12">
            <a:extLst>
              <a:ext uri="{FF2B5EF4-FFF2-40B4-BE49-F238E27FC236}">
                <a16:creationId xmlns:a16="http://schemas.microsoft.com/office/drawing/2014/main" id="{91453A32-FA14-4CDA-D698-E67D209AE094}"/>
              </a:ext>
            </a:extLst>
          </p:cNvPr>
          <p:cNvSpPr/>
          <p:nvPr/>
        </p:nvSpPr>
        <p:spPr bwMode="auto">
          <a:xfrm>
            <a:off x="8529303" y="3674062"/>
            <a:ext cx="2359836" cy="861774"/>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400"/>
              </a:spcBef>
              <a:spcAft>
                <a:spcPts val="1200"/>
              </a:spcAft>
              <a:buClrTx/>
              <a:buSzTx/>
              <a:buFontTx/>
              <a:buNone/>
              <a:tabLst/>
              <a:defRPr/>
            </a:pPr>
            <a:r>
              <a:rPr kumimoji="0" lang="en-US" sz="1400" b="0" i="0" u="none" strike="noStrike" kern="1200" cap="none" spc="0" normalizeH="0" baseline="0" noProof="0">
                <a:ln>
                  <a:noFill/>
                </a:ln>
                <a:solidFill>
                  <a:srgbClr val="FFFFFF"/>
                </a:solidFill>
                <a:effectLst/>
                <a:uLnTx/>
                <a:uFillTx/>
                <a:latin typeface="Segoe UI"/>
                <a:ea typeface="+mn-ea"/>
                <a:cs typeface="+mn-cs"/>
              </a:rPr>
              <a:t>Create DLP policies and </a:t>
            </a:r>
            <a:r>
              <a:rPr kumimoji="0" lang="en-US" sz="1400" b="0" i="0" u="none" strike="noStrike" kern="1200" cap="none" spc="0" normalizeH="0" baseline="0" noProof="0">
                <a:ln>
                  <a:noFill/>
                </a:ln>
                <a:gradFill>
                  <a:gsLst>
                    <a:gs pos="35000">
                      <a:srgbClr val="8DC8E8"/>
                    </a:gs>
                    <a:gs pos="10000">
                      <a:srgbClr val="D59ED7"/>
                    </a:gs>
                  </a:gsLst>
                  <a:path path="circle">
                    <a:fillToRect l="100000" t="100000"/>
                  </a:path>
                </a:gradFill>
                <a:effectLst/>
                <a:uLnTx/>
                <a:uFillTx/>
                <a:latin typeface="Segoe UI Semibold"/>
                <a:ea typeface="+mn-ea"/>
                <a:cs typeface="+mn-cs"/>
              </a:rPr>
              <a:t>prevent content oversharing </a:t>
            </a:r>
            <a:r>
              <a:rPr kumimoji="0" lang="en-US" sz="1400" b="0" i="0" u="none" strike="noStrike" kern="1200" cap="none" spc="0" normalizeH="0" baseline="0" noProof="0">
                <a:ln>
                  <a:noFill/>
                </a:ln>
                <a:gradFill>
                  <a:gsLst>
                    <a:gs pos="35000">
                      <a:srgbClr val="8DC8E8"/>
                    </a:gs>
                    <a:gs pos="10000">
                      <a:srgbClr val="D59ED7"/>
                    </a:gs>
                  </a:gsLst>
                  <a:path path="circle">
                    <a:fillToRect l="100000" t="100000"/>
                  </a:path>
                </a:gradFill>
                <a:effectLst/>
                <a:uLnTx/>
                <a:uFillTx/>
                <a:latin typeface="Segoe UI"/>
                <a:ea typeface="+mn-ea"/>
                <a:cs typeface="+mn-cs"/>
              </a:rPr>
              <a:t> </a:t>
            </a:r>
            <a:r>
              <a:rPr kumimoji="0" lang="en-US" sz="1400" b="0" i="0" u="none" strike="noStrike" kern="1200" cap="none" spc="0" normalizeH="0" baseline="0" noProof="0">
                <a:ln>
                  <a:noFill/>
                </a:ln>
                <a:solidFill>
                  <a:srgbClr val="FFFFFF"/>
                </a:solidFill>
                <a:effectLst/>
                <a:uLnTx/>
                <a:uFillTx/>
                <a:latin typeface="Segoe UI"/>
                <a:ea typeface="+mn-ea"/>
                <a:cs typeface="+mn-cs"/>
              </a:rPr>
              <a:t>through M365 apps, devices, and in browsers</a:t>
            </a:r>
            <a:endParaRPr kumimoji="0" lang="en-US" sz="1600" b="0" i="0" u="none" strike="noStrike" kern="1200" cap="none" spc="0" normalizeH="0" baseline="0" noProof="0">
              <a:ln>
                <a:noFill/>
              </a:ln>
              <a:solidFill>
                <a:srgbClr val="FFFFFF"/>
              </a:solidFill>
              <a:effectLst/>
              <a:uLnTx/>
              <a:uFillTx/>
              <a:latin typeface="Segoe UI"/>
              <a:ea typeface="+mn-ea"/>
              <a:cs typeface="+mn-cs"/>
            </a:endParaRPr>
          </a:p>
        </p:txBody>
      </p:sp>
      <p:pic>
        <p:nvPicPr>
          <p:cNvPr id="4" name="Graphic 3">
            <a:extLst>
              <a:ext uri="{FF2B5EF4-FFF2-40B4-BE49-F238E27FC236}">
                <a16:creationId xmlns:a16="http://schemas.microsoft.com/office/drawing/2014/main" id="{6EBED8BD-6DCA-E0B2-F9E7-FA54E90A9DDA}"/>
              </a:ext>
              <a:ext uri="{C183D7F6-B498-43B3-948B-1728B52AA6E4}">
                <adec:decorative xmlns:adec="http://schemas.microsoft.com/office/drawing/2017/decorative" val="1"/>
              </a:ext>
            </a:extLst>
          </p:cNvPr>
          <p:cNvPicPr>
            <a:picLocks/>
          </p:cNvPicPr>
          <p:nvPr/>
        </p:nvPicPr>
        <p:blipFill>
          <a:blip r:embed="rId13">
            <a:extLst>
              <a:ext uri="{96DAC541-7B7A-43D3-8B79-37D633B846F1}">
                <asvg:svgBlip xmlns:asvg="http://schemas.microsoft.com/office/drawing/2016/SVG/main" r:embed="rId14"/>
              </a:ext>
            </a:extLst>
          </a:blip>
          <a:stretch>
            <a:fillRect/>
          </a:stretch>
        </p:blipFill>
        <p:spPr>
          <a:xfrm>
            <a:off x="4623332" y="2254946"/>
            <a:ext cx="457200" cy="457200"/>
          </a:xfrm>
          <a:prstGeom prst="rect">
            <a:avLst/>
          </a:prstGeom>
        </p:spPr>
      </p:pic>
      <p:sp>
        <p:nvSpPr>
          <p:cNvPr id="6" name="TextBox 5">
            <a:extLst>
              <a:ext uri="{FF2B5EF4-FFF2-40B4-BE49-F238E27FC236}">
                <a16:creationId xmlns:a16="http://schemas.microsoft.com/office/drawing/2014/main" id="{8FE96EF8-E0B5-F71D-DD18-CECDE7301410}"/>
              </a:ext>
            </a:extLst>
          </p:cNvPr>
          <p:cNvSpPr txBox="1">
            <a:spLocks/>
          </p:cNvSpPr>
          <p:nvPr/>
        </p:nvSpPr>
        <p:spPr>
          <a:xfrm>
            <a:off x="5295840" y="2360440"/>
            <a:ext cx="2100526" cy="246221"/>
          </a:xfrm>
          <a:prstGeom prst="rect">
            <a:avLst/>
          </a:prstGeom>
          <a:noFill/>
        </p:spPr>
        <p:txBody>
          <a:bodyPr wrap="square" lIns="0" tIns="0" rIns="0" bIns="0" anchor="ctr">
            <a:spAutoFit/>
          </a:bodyPr>
          <a:lstStyle/>
          <a:p>
            <a:pPr marL="0" marR="0" lvl="0" indent="0" algn="l" defTabSz="914400" rtl="0" eaLnBrk="1" fontAlgn="auto" latinLnBrk="0" hangingPunct="1">
              <a:lnSpc>
                <a:spcPct val="100000"/>
              </a:lnSpc>
              <a:spcBef>
                <a:spcPts val="400"/>
              </a:spcBef>
              <a:spcAft>
                <a:spcPts val="1200"/>
              </a:spcAft>
              <a:buClrTx/>
              <a:buSzTx/>
              <a:buFontTx/>
              <a:buNone/>
              <a:tabLst/>
              <a:defRPr/>
            </a:pPr>
            <a:r>
              <a:rPr kumimoji="0" lang="en-US" sz="1600" b="0" i="0" u="none" strike="noStrike" kern="1200" cap="none" spc="0" normalizeH="0" baseline="0" noProof="0">
                <a:ln>
                  <a:noFill/>
                </a:ln>
                <a:solidFill>
                  <a:srgbClr val="000000"/>
                </a:solidFill>
                <a:effectLst/>
                <a:uLnTx/>
                <a:uFillTx/>
                <a:latin typeface="Segoe UI Semibold"/>
                <a:ea typeface="+mn-ea"/>
                <a:cs typeface="+mn-cs"/>
              </a:rPr>
              <a:t>Classification Labelling</a:t>
            </a:r>
          </a:p>
        </p:txBody>
      </p:sp>
      <p:sp>
        <p:nvSpPr>
          <p:cNvPr id="10" name="TextBox 9">
            <a:extLst>
              <a:ext uri="{FF2B5EF4-FFF2-40B4-BE49-F238E27FC236}">
                <a16:creationId xmlns:a16="http://schemas.microsoft.com/office/drawing/2014/main" id="{966D6999-950D-A9A6-39A8-46FBCD67CB7E}"/>
              </a:ext>
            </a:extLst>
          </p:cNvPr>
          <p:cNvSpPr txBox="1">
            <a:spLocks/>
          </p:cNvSpPr>
          <p:nvPr/>
        </p:nvSpPr>
        <p:spPr>
          <a:xfrm>
            <a:off x="8914980" y="2379819"/>
            <a:ext cx="2033327" cy="246221"/>
          </a:xfrm>
          <a:prstGeom prst="rect">
            <a:avLst/>
          </a:prstGeom>
          <a:noFill/>
        </p:spPr>
        <p:txBody>
          <a:bodyPr wrap="square" lIns="0" tIns="0" rIns="0" bIns="0" anchor="ctr">
            <a:spAutoFit/>
          </a:bodyPr>
          <a:lstStyle/>
          <a:p>
            <a:pPr marL="0" marR="0" lvl="0" indent="0" algn="l" defTabSz="914400" rtl="0" eaLnBrk="1" fontAlgn="auto" latinLnBrk="0" hangingPunct="1">
              <a:lnSpc>
                <a:spcPct val="100000"/>
              </a:lnSpc>
              <a:spcBef>
                <a:spcPts val="400"/>
              </a:spcBef>
              <a:spcAft>
                <a:spcPts val="1200"/>
              </a:spcAft>
              <a:buClrTx/>
              <a:buSzTx/>
              <a:buFontTx/>
              <a:buNone/>
              <a:tabLst/>
              <a:defRPr/>
            </a:pPr>
            <a:r>
              <a:rPr kumimoji="0" lang="en-US" sz="1600" b="0" i="0" u="none" strike="noStrike" kern="1200" cap="none" spc="0" normalizeH="0" baseline="0" noProof="0">
                <a:ln>
                  <a:noFill/>
                </a:ln>
                <a:solidFill>
                  <a:srgbClr val="000000"/>
                </a:solidFill>
                <a:effectLst/>
                <a:uLnTx/>
                <a:uFillTx/>
                <a:latin typeface="Segoe UI Semibold"/>
                <a:ea typeface="+mn-ea"/>
                <a:cs typeface="+mn-cs"/>
              </a:rPr>
              <a:t>Create a DLP policy</a:t>
            </a:r>
          </a:p>
        </p:txBody>
      </p:sp>
    </p:spTree>
    <p:extLst>
      <p:ext uri="{BB962C8B-B14F-4D97-AF65-F5344CB8AC3E}">
        <p14:creationId xmlns:p14="http://schemas.microsoft.com/office/powerpoint/2010/main" val="363876435"/>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p:cTn id="7" dur="200" fill="hold"/>
                                            <p:tgtEl>
                                              <p:spTgt spid="29"/>
                                            </p:tgtEl>
                                            <p:attrNameLst>
                                              <p:attrName>ppt_w</p:attrName>
                                            </p:attrNameLst>
                                          </p:cBhvr>
                                          <p:tavLst>
                                            <p:tav tm="0">
                                              <p:val>
                                                <p:fltVal val="0"/>
                                              </p:val>
                                            </p:tav>
                                            <p:tav tm="100000">
                                              <p:val>
                                                <p:strVal val="#ppt_w"/>
                                              </p:val>
                                            </p:tav>
                                          </p:tavLst>
                                        </p:anim>
                                        <p:anim calcmode="lin" valueType="num">
                                          <p:cBhvr>
                                            <p:cTn id="8" dur="200" fill="hold"/>
                                            <p:tgtEl>
                                              <p:spTgt spid="29"/>
                                            </p:tgtEl>
                                            <p:attrNameLst>
                                              <p:attrName>ppt_h</p:attrName>
                                            </p:attrNameLst>
                                          </p:cBhvr>
                                          <p:tavLst>
                                            <p:tav tm="0">
                                              <p:val>
                                                <p:fltVal val="0"/>
                                              </p:val>
                                            </p:tav>
                                            <p:tav tm="100000">
                                              <p:val>
                                                <p:strVal val="#ppt_h"/>
                                              </p:val>
                                            </p:tav>
                                          </p:tavLst>
                                        </p:anim>
                                      </p:childTnLst>
                                    </p:cTn>
                                  </p:par>
                                  <p:par>
                                    <p:cTn id="9" presetID="6" presetClass="emph" presetSubtype="0" fill="hold" grpId="1" nodeType="withEffect" p14:presetBounceEnd="99000">
                                      <p:stCondLst>
                                        <p:cond delay="0"/>
                                      </p:stCondLst>
                                      <p:childTnLst>
                                        <p:animScale p14:bounceEnd="99000">
                                          <p:cBhvr>
                                            <p:cTn id="10" dur="1000" fill="hold"/>
                                            <p:tgtEl>
                                              <p:spTgt spid="29"/>
                                            </p:tgtEl>
                                          </p:cBhvr>
                                          <p:by x="110000" y="110000"/>
                                        </p:animScale>
                                      </p:childTnLst>
                                    </p:cTn>
                                  </p:par>
                                  <p:par>
                                    <p:cTn id="11" presetID="6" presetClass="emph" presetSubtype="0" accel="50000" decel="50000" fill="hold" grpId="2" nodeType="withEffect">
                                      <p:stCondLst>
                                        <p:cond delay="0"/>
                                      </p:stCondLst>
                                      <p:childTnLst>
                                        <p:animScale>
                                          <p:cBhvr>
                                            <p:cTn id="12" dur="250" fill="hold"/>
                                            <p:tgtEl>
                                              <p:spTgt spid="29"/>
                                            </p:tgtEl>
                                          </p:cBhvr>
                                          <p:by x="91000" y="91000"/>
                                        </p:animScale>
                                      </p:childTnLst>
                                    </p:cTn>
                                  </p:par>
                                  <p:par>
                                    <p:cTn id="13" presetID="10" presetClass="entr" presetSubtype="0" fill="hold" grpId="0" nodeType="withEffect">
                                      <p:stCondLst>
                                        <p:cond delay="250"/>
                                      </p:stCondLst>
                                      <p:childTnLst>
                                        <p:set>
                                          <p:cBhvr>
                                            <p:cTn id="14" dur="1" fill="hold">
                                              <p:stCondLst>
                                                <p:cond delay="0"/>
                                              </p:stCondLst>
                                            </p:cTn>
                                            <p:tgtEl>
                                              <p:spTgt spid="27"/>
                                            </p:tgtEl>
                                            <p:attrNameLst>
                                              <p:attrName>style.visibility</p:attrName>
                                            </p:attrNameLst>
                                          </p:cBhvr>
                                          <p:to>
                                            <p:strVal val="visible"/>
                                          </p:to>
                                        </p:set>
                                        <p:animEffect transition="in" filter="fade">
                                          <p:cBhvr>
                                            <p:cTn id="15" dur="250"/>
                                            <p:tgtEl>
                                              <p:spTgt spid="27"/>
                                            </p:tgtEl>
                                          </p:cBhvr>
                                        </p:animEffect>
                                      </p:childTnLst>
                                    </p:cTn>
                                  </p:par>
                                  <p:par>
                                    <p:cTn id="16" presetID="42" presetClass="path" presetSubtype="0" decel="100000" fill="hold" grpId="1" nodeType="withEffect">
                                      <p:stCondLst>
                                        <p:cond delay="250"/>
                                      </p:stCondLst>
                                      <p:childTnLst>
                                        <p:animMotion origin="layout" path="M -0.01719 -0.00023 L -1.04167E-6 1.48148E-6 " pathEditMode="relative" rAng="0" ptsTypes="AA">
                                          <p:cBhvr>
                                            <p:cTn id="17" dur="500" fill="hold"/>
                                            <p:tgtEl>
                                              <p:spTgt spid="27"/>
                                            </p:tgtEl>
                                            <p:attrNameLst>
                                              <p:attrName>ppt_x</p:attrName>
                                              <p:attrName>ppt_y</p:attrName>
                                            </p:attrNameLst>
                                          </p:cBhvr>
                                          <p:rCtr x="859" y="0"/>
                                        </p:animMotion>
                                      </p:childTnLst>
                                    </p:cTn>
                                  </p:par>
                                </p:childTnLst>
                              </p:cTn>
                            </p:par>
                            <p:par>
                              <p:cTn id="18" fill="hold">
                                <p:stCondLst>
                                  <p:cond delay="1000"/>
                                </p:stCondLst>
                                <p:childTnLst>
                                  <p:par>
                                    <p:cTn id="19" presetID="21" presetClass="entr" presetSubtype="1" fill="hold" grpId="0" nodeType="after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wheel(1)">
                                          <p:cBhvr>
                                            <p:cTn id="21" dur="1000"/>
                                            <p:tgtEl>
                                              <p:spTgt spid="36"/>
                                            </p:tgtEl>
                                          </p:cBhvr>
                                        </p:animEffect>
                                      </p:childTnLst>
                                    </p:cTn>
                                  </p:par>
                                  <p:par>
                                    <p:cTn id="22" presetID="10" presetClass="entr" presetSubtype="0" fill="hold" grpId="0" nodeType="withEffect">
                                      <p:stCondLst>
                                        <p:cond delay="100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250"/>
                                            <p:tgtEl>
                                              <p:spTgt spid="15"/>
                                            </p:tgtEl>
                                          </p:cBhvr>
                                        </p:animEffect>
                                      </p:childTnLst>
                                    </p:cTn>
                                  </p:par>
                                  <p:par>
                                    <p:cTn id="25" presetID="42" presetClass="path" presetSubtype="0" decel="100000" fill="hold" grpId="1" nodeType="withEffect">
                                      <p:stCondLst>
                                        <p:cond delay="1000"/>
                                      </p:stCondLst>
                                      <p:childTnLst>
                                        <p:animMotion origin="layout" path="M 4.16667E-6 0.03889 L 4.16667E-6 -3.7037E-7 " pathEditMode="relative" rAng="0" ptsTypes="AA">
                                          <p:cBhvr>
                                            <p:cTn id="26" dur="500" fill="hold"/>
                                            <p:tgtEl>
                                              <p:spTgt spid="15"/>
                                            </p:tgtEl>
                                            <p:attrNameLst>
                                              <p:attrName>ppt_x</p:attrName>
                                              <p:attrName>ppt_y</p:attrName>
                                            </p:attrNameLst>
                                          </p:cBhvr>
                                          <p:rCtr x="0" y="-1944"/>
                                        </p:animMotion>
                                      </p:childTnLst>
                                    </p:cTn>
                                  </p:par>
                                  <p:par>
                                    <p:cTn id="27" presetID="10" presetClass="entr" presetSubtype="0" fill="hold" grpId="0" nodeType="withEffect">
                                      <p:stCondLst>
                                        <p:cond delay="1000"/>
                                      </p:stCondLst>
                                      <p:childTnLst>
                                        <p:set>
                                          <p:cBhvr>
                                            <p:cTn id="28" dur="1" fill="hold">
                                              <p:stCondLst>
                                                <p:cond delay="0"/>
                                              </p:stCondLst>
                                            </p:cTn>
                                            <p:tgtEl>
                                              <p:spTgt spid="59"/>
                                            </p:tgtEl>
                                            <p:attrNameLst>
                                              <p:attrName>style.visibility</p:attrName>
                                            </p:attrNameLst>
                                          </p:cBhvr>
                                          <p:to>
                                            <p:strVal val="visible"/>
                                          </p:to>
                                        </p:set>
                                        <p:animEffect transition="in" filter="fade">
                                          <p:cBhvr>
                                            <p:cTn id="29" dur="250"/>
                                            <p:tgtEl>
                                              <p:spTgt spid="59"/>
                                            </p:tgtEl>
                                          </p:cBhvr>
                                        </p:animEffect>
                                      </p:childTnLst>
                                    </p:cTn>
                                  </p:par>
                                  <p:par>
                                    <p:cTn id="30" presetID="42" presetClass="path" presetSubtype="0" decel="100000" fill="hold" grpId="1" nodeType="withEffect">
                                      <p:stCondLst>
                                        <p:cond delay="1000"/>
                                      </p:stCondLst>
                                      <p:childTnLst>
                                        <p:animMotion origin="layout" path="M 4.16667E-6 -0.03472 L 4.16667E-6 2.22222E-6 " pathEditMode="relative" rAng="0" ptsTypes="AA">
                                          <p:cBhvr>
                                            <p:cTn id="31" dur="500" fill="hold"/>
                                            <p:tgtEl>
                                              <p:spTgt spid="59"/>
                                            </p:tgtEl>
                                            <p:attrNameLst>
                                              <p:attrName>ppt_x</p:attrName>
                                              <p:attrName>ppt_y</p:attrName>
                                            </p:attrNameLst>
                                          </p:cBhvr>
                                          <p:rCtr x="0" y="1736"/>
                                        </p:animMotion>
                                      </p:childTnLst>
                                    </p:cTn>
                                  </p:par>
                                  <p:par>
                                    <p:cTn id="32" presetID="23" presetClass="entr" presetSubtype="16" fill="hold" nodeType="withEffect">
                                      <p:stCondLst>
                                        <p:cond delay="1000"/>
                                      </p:stCondLst>
                                      <p:childTnLst>
                                        <p:set>
                                          <p:cBhvr>
                                            <p:cTn id="33" dur="1" fill="hold">
                                              <p:stCondLst>
                                                <p:cond delay="0"/>
                                              </p:stCondLst>
                                            </p:cTn>
                                            <p:tgtEl>
                                              <p:spTgt spid="5"/>
                                            </p:tgtEl>
                                            <p:attrNameLst>
                                              <p:attrName>style.visibility</p:attrName>
                                            </p:attrNameLst>
                                          </p:cBhvr>
                                          <p:to>
                                            <p:strVal val="visible"/>
                                          </p:to>
                                        </p:set>
                                        <p:anim calcmode="lin" valueType="num">
                                          <p:cBhvr>
                                            <p:cTn id="34" dur="200" fill="hold"/>
                                            <p:tgtEl>
                                              <p:spTgt spid="5"/>
                                            </p:tgtEl>
                                            <p:attrNameLst>
                                              <p:attrName>ppt_w</p:attrName>
                                            </p:attrNameLst>
                                          </p:cBhvr>
                                          <p:tavLst>
                                            <p:tav tm="0">
                                              <p:val>
                                                <p:fltVal val="0"/>
                                              </p:val>
                                            </p:tav>
                                            <p:tav tm="100000">
                                              <p:val>
                                                <p:strVal val="#ppt_w"/>
                                              </p:val>
                                            </p:tav>
                                          </p:tavLst>
                                        </p:anim>
                                        <p:anim calcmode="lin" valueType="num">
                                          <p:cBhvr>
                                            <p:cTn id="35" dur="200" fill="hold"/>
                                            <p:tgtEl>
                                              <p:spTgt spid="5"/>
                                            </p:tgtEl>
                                            <p:attrNameLst>
                                              <p:attrName>ppt_h</p:attrName>
                                            </p:attrNameLst>
                                          </p:cBhvr>
                                          <p:tavLst>
                                            <p:tav tm="0">
                                              <p:val>
                                                <p:fltVal val="0"/>
                                              </p:val>
                                            </p:tav>
                                            <p:tav tm="100000">
                                              <p:val>
                                                <p:strVal val="#ppt_h"/>
                                              </p:val>
                                            </p:tav>
                                          </p:tavLst>
                                        </p:anim>
                                      </p:childTnLst>
                                    </p:cTn>
                                  </p:par>
                                  <p:par>
                                    <p:cTn id="36" presetID="6" presetClass="emph" presetSubtype="0" fill="hold" nodeType="withEffect" p14:presetBounceEnd="99000">
                                      <p:stCondLst>
                                        <p:cond delay="1000"/>
                                      </p:stCondLst>
                                      <p:childTnLst>
                                        <p:animScale p14:bounceEnd="99000">
                                          <p:cBhvr>
                                            <p:cTn id="37" dur="1000" fill="hold"/>
                                            <p:tgtEl>
                                              <p:spTgt spid="5"/>
                                            </p:tgtEl>
                                          </p:cBhvr>
                                          <p:by x="110000" y="110000"/>
                                        </p:animScale>
                                      </p:childTnLst>
                                    </p:cTn>
                                  </p:par>
                                  <p:par>
                                    <p:cTn id="38" presetID="6" presetClass="emph" presetSubtype="0" accel="50000" decel="50000" fill="hold" nodeType="withEffect">
                                      <p:stCondLst>
                                        <p:cond delay="1000"/>
                                      </p:stCondLst>
                                      <p:childTnLst>
                                        <p:animScale>
                                          <p:cBhvr>
                                            <p:cTn id="39" dur="250" fill="hold"/>
                                            <p:tgtEl>
                                              <p:spTgt spid="5"/>
                                            </p:tgtEl>
                                          </p:cBhvr>
                                          <p:by x="91000" y="91000"/>
                                        </p:animScale>
                                      </p:childTnLst>
                                    </p:cTn>
                                  </p:par>
                                  <p:par>
                                    <p:cTn id="40" presetID="10" presetClass="entr" presetSubtype="0" fill="hold" grpId="0" nodeType="withEffect">
                                      <p:stCondLst>
                                        <p:cond delay="100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250"/>
                                            <p:tgtEl>
                                              <p:spTgt spid="9"/>
                                            </p:tgtEl>
                                          </p:cBhvr>
                                        </p:animEffect>
                                      </p:childTnLst>
                                    </p:cTn>
                                  </p:par>
                                  <p:par>
                                    <p:cTn id="43" presetID="42" presetClass="path" presetSubtype="0" decel="100000" fill="hold" grpId="1" nodeType="withEffect">
                                      <p:stCondLst>
                                        <p:cond delay="1000"/>
                                      </p:stCondLst>
                                      <p:childTnLst>
                                        <p:animMotion origin="layout" path="M -0.01719 -0.00023 L 2.08333E-7 -4.81481E-6 " pathEditMode="relative" rAng="0" ptsTypes="AA">
                                          <p:cBhvr>
                                            <p:cTn id="44" dur="500" fill="hold"/>
                                            <p:tgtEl>
                                              <p:spTgt spid="9"/>
                                            </p:tgtEl>
                                            <p:attrNameLst>
                                              <p:attrName>ppt_x</p:attrName>
                                              <p:attrName>ppt_y</p:attrName>
                                            </p:attrNameLst>
                                          </p:cBhvr>
                                          <p:rCtr x="859" y="0"/>
                                        </p:animMotion>
                                      </p:childTnLst>
                                    </p:cTn>
                                  </p:par>
                                  <p:par>
                                    <p:cTn id="45" presetID="23" presetClass="entr" presetSubtype="16" fill="hold" nodeType="withEffect">
                                      <p:stCondLst>
                                        <p:cond delay="1500"/>
                                      </p:stCondLst>
                                      <p:childTnLst>
                                        <p:set>
                                          <p:cBhvr>
                                            <p:cTn id="46" dur="1" fill="hold">
                                              <p:stCondLst>
                                                <p:cond delay="0"/>
                                              </p:stCondLst>
                                            </p:cTn>
                                            <p:tgtEl>
                                              <p:spTgt spid="86"/>
                                            </p:tgtEl>
                                            <p:attrNameLst>
                                              <p:attrName>style.visibility</p:attrName>
                                            </p:attrNameLst>
                                          </p:cBhvr>
                                          <p:to>
                                            <p:strVal val="visible"/>
                                          </p:to>
                                        </p:set>
                                        <p:anim calcmode="lin" valueType="num">
                                          <p:cBhvr>
                                            <p:cTn id="47" dur="200" fill="hold"/>
                                            <p:tgtEl>
                                              <p:spTgt spid="86"/>
                                            </p:tgtEl>
                                            <p:attrNameLst>
                                              <p:attrName>ppt_w</p:attrName>
                                            </p:attrNameLst>
                                          </p:cBhvr>
                                          <p:tavLst>
                                            <p:tav tm="0">
                                              <p:val>
                                                <p:fltVal val="0"/>
                                              </p:val>
                                            </p:tav>
                                            <p:tav tm="100000">
                                              <p:val>
                                                <p:strVal val="#ppt_w"/>
                                              </p:val>
                                            </p:tav>
                                          </p:tavLst>
                                        </p:anim>
                                        <p:anim calcmode="lin" valueType="num">
                                          <p:cBhvr>
                                            <p:cTn id="48" dur="200" fill="hold"/>
                                            <p:tgtEl>
                                              <p:spTgt spid="86"/>
                                            </p:tgtEl>
                                            <p:attrNameLst>
                                              <p:attrName>ppt_h</p:attrName>
                                            </p:attrNameLst>
                                          </p:cBhvr>
                                          <p:tavLst>
                                            <p:tav tm="0">
                                              <p:val>
                                                <p:fltVal val="0"/>
                                              </p:val>
                                            </p:tav>
                                            <p:tav tm="100000">
                                              <p:val>
                                                <p:strVal val="#ppt_h"/>
                                              </p:val>
                                            </p:tav>
                                          </p:tavLst>
                                        </p:anim>
                                      </p:childTnLst>
                                    </p:cTn>
                                  </p:par>
                                  <p:par>
                                    <p:cTn id="49" presetID="6" presetClass="emph" presetSubtype="0" fill="hold" nodeType="withEffect" p14:presetBounceEnd="99000">
                                      <p:stCondLst>
                                        <p:cond delay="1500"/>
                                      </p:stCondLst>
                                      <p:childTnLst>
                                        <p:animScale p14:bounceEnd="99000">
                                          <p:cBhvr>
                                            <p:cTn id="50" dur="1000" fill="hold"/>
                                            <p:tgtEl>
                                              <p:spTgt spid="86"/>
                                            </p:tgtEl>
                                          </p:cBhvr>
                                          <p:by x="110000" y="110000"/>
                                        </p:animScale>
                                      </p:childTnLst>
                                    </p:cTn>
                                  </p:par>
                                  <p:par>
                                    <p:cTn id="51" presetID="6" presetClass="emph" presetSubtype="0" accel="50000" decel="50000" fill="hold" nodeType="withEffect">
                                      <p:stCondLst>
                                        <p:cond delay="1500"/>
                                      </p:stCondLst>
                                      <p:childTnLst>
                                        <p:animScale>
                                          <p:cBhvr>
                                            <p:cTn id="52" dur="250" fill="hold"/>
                                            <p:tgtEl>
                                              <p:spTgt spid="86"/>
                                            </p:tgtEl>
                                          </p:cBhvr>
                                          <p:by x="91000" y="91000"/>
                                        </p:animScale>
                                      </p:childTnLst>
                                    </p:cTn>
                                  </p:par>
                                  <p:par>
                                    <p:cTn id="53" presetID="10" presetClass="entr" presetSubtype="0" fill="hold" grpId="0" nodeType="withEffect">
                                      <p:stCondLst>
                                        <p:cond delay="1500"/>
                                      </p:stCondLst>
                                      <p:childTnLst>
                                        <p:set>
                                          <p:cBhvr>
                                            <p:cTn id="54" dur="1" fill="hold">
                                              <p:stCondLst>
                                                <p:cond delay="0"/>
                                              </p:stCondLst>
                                            </p:cTn>
                                            <p:tgtEl>
                                              <p:spTgt spid="22"/>
                                            </p:tgtEl>
                                            <p:attrNameLst>
                                              <p:attrName>style.visibility</p:attrName>
                                            </p:attrNameLst>
                                          </p:cBhvr>
                                          <p:to>
                                            <p:strVal val="visible"/>
                                          </p:to>
                                        </p:set>
                                        <p:animEffect transition="in" filter="fade">
                                          <p:cBhvr>
                                            <p:cTn id="55" dur="250"/>
                                            <p:tgtEl>
                                              <p:spTgt spid="22"/>
                                            </p:tgtEl>
                                          </p:cBhvr>
                                        </p:animEffect>
                                      </p:childTnLst>
                                    </p:cTn>
                                  </p:par>
                                  <p:par>
                                    <p:cTn id="56" presetID="42" presetClass="path" presetSubtype="0" decel="100000" fill="hold" grpId="1" nodeType="withEffect">
                                      <p:stCondLst>
                                        <p:cond delay="1500"/>
                                      </p:stCondLst>
                                      <p:childTnLst>
                                        <p:animMotion origin="layout" path="M 4.16667E-6 -0.03472 L 4.16667E-6 -3.7037E-7 " pathEditMode="relative" rAng="0" ptsTypes="AA">
                                          <p:cBhvr>
                                            <p:cTn id="57" dur="500" fill="hold"/>
                                            <p:tgtEl>
                                              <p:spTgt spid="22"/>
                                            </p:tgtEl>
                                            <p:attrNameLst>
                                              <p:attrName>ppt_x</p:attrName>
                                              <p:attrName>ppt_y</p:attrName>
                                            </p:attrNameLst>
                                          </p:cBhvr>
                                          <p:rCtr x="0" y="1736"/>
                                        </p:animMotion>
                                      </p:childTnLst>
                                    </p:cTn>
                                  </p:par>
                                  <p:par>
                                    <p:cTn id="58" presetID="10" presetClass="entr" presetSubtype="0" fill="hold" grpId="0" nodeType="withEffect">
                                      <p:stCondLst>
                                        <p:cond delay="2000"/>
                                      </p:stCondLst>
                                      <p:childTnLst>
                                        <p:set>
                                          <p:cBhvr>
                                            <p:cTn id="59" dur="1" fill="hold">
                                              <p:stCondLst>
                                                <p:cond delay="0"/>
                                              </p:stCondLst>
                                            </p:cTn>
                                            <p:tgtEl>
                                              <p:spTgt spid="17"/>
                                            </p:tgtEl>
                                            <p:attrNameLst>
                                              <p:attrName>style.visibility</p:attrName>
                                            </p:attrNameLst>
                                          </p:cBhvr>
                                          <p:to>
                                            <p:strVal val="visible"/>
                                          </p:to>
                                        </p:set>
                                        <p:animEffect transition="in" filter="fade">
                                          <p:cBhvr>
                                            <p:cTn id="60" dur="250"/>
                                            <p:tgtEl>
                                              <p:spTgt spid="17"/>
                                            </p:tgtEl>
                                          </p:cBhvr>
                                        </p:animEffect>
                                      </p:childTnLst>
                                    </p:cTn>
                                  </p:par>
                                  <p:par>
                                    <p:cTn id="61" presetID="42" presetClass="path" presetSubtype="0" decel="100000" fill="hold" grpId="1" nodeType="withEffect">
                                      <p:stCondLst>
                                        <p:cond delay="2000"/>
                                      </p:stCondLst>
                                      <p:childTnLst>
                                        <p:animMotion origin="layout" path="M 0 0.03889 L 0 -1.85185E-6 " pathEditMode="relative" rAng="0" ptsTypes="AA">
                                          <p:cBhvr>
                                            <p:cTn id="62" dur="500" fill="hold"/>
                                            <p:tgtEl>
                                              <p:spTgt spid="17"/>
                                            </p:tgtEl>
                                            <p:attrNameLst>
                                              <p:attrName>ppt_x</p:attrName>
                                              <p:attrName>ppt_y</p:attrName>
                                            </p:attrNameLst>
                                          </p:cBhvr>
                                          <p:rCtr x="0" y="-1944"/>
                                        </p:animMotion>
                                      </p:childTnLst>
                                    </p:cTn>
                                  </p:par>
                                  <p:par>
                                    <p:cTn id="63" presetID="10" presetClass="entr" presetSubtype="0" fill="hold" grpId="0" nodeType="withEffect">
                                      <p:stCondLst>
                                        <p:cond delay="2000"/>
                                      </p:stCondLst>
                                      <p:childTnLst>
                                        <p:set>
                                          <p:cBhvr>
                                            <p:cTn id="64" dur="1" fill="hold">
                                              <p:stCondLst>
                                                <p:cond delay="0"/>
                                              </p:stCondLst>
                                            </p:cTn>
                                            <p:tgtEl>
                                              <p:spTgt spid="55"/>
                                            </p:tgtEl>
                                            <p:attrNameLst>
                                              <p:attrName>style.visibility</p:attrName>
                                            </p:attrNameLst>
                                          </p:cBhvr>
                                          <p:to>
                                            <p:strVal val="visible"/>
                                          </p:to>
                                        </p:set>
                                        <p:animEffect transition="in" filter="fade">
                                          <p:cBhvr>
                                            <p:cTn id="65" dur="250"/>
                                            <p:tgtEl>
                                              <p:spTgt spid="55"/>
                                            </p:tgtEl>
                                          </p:cBhvr>
                                        </p:animEffect>
                                      </p:childTnLst>
                                    </p:cTn>
                                  </p:par>
                                  <p:par>
                                    <p:cTn id="66" presetID="42" presetClass="path" presetSubtype="0" decel="100000" fill="hold" grpId="1" nodeType="withEffect">
                                      <p:stCondLst>
                                        <p:cond delay="2000"/>
                                      </p:stCondLst>
                                      <p:childTnLst>
                                        <p:animMotion origin="layout" path="M 0 -0.03472 L 0 2.22222E-6 " pathEditMode="relative" rAng="0" ptsTypes="AA">
                                          <p:cBhvr>
                                            <p:cTn id="67" dur="500" fill="hold"/>
                                            <p:tgtEl>
                                              <p:spTgt spid="55"/>
                                            </p:tgtEl>
                                            <p:attrNameLst>
                                              <p:attrName>ppt_x</p:attrName>
                                              <p:attrName>ppt_y</p:attrName>
                                            </p:attrNameLst>
                                          </p:cBhvr>
                                          <p:rCtr x="0" y="1736"/>
                                        </p:animMotion>
                                      </p:childTnLst>
                                    </p:cTn>
                                  </p:par>
                                  <p:par>
                                    <p:cTn id="68" presetID="23" presetClass="entr" presetSubtype="16" fill="hold" nodeType="withEffect">
                                      <p:stCondLst>
                                        <p:cond delay="2500"/>
                                      </p:stCondLst>
                                      <p:childTnLst>
                                        <p:set>
                                          <p:cBhvr>
                                            <p:cTn id="69" dur="1" fill="hold">
                                              <p:stCondLst>
                                                <p:cond delay="0"/>
                                              </p:stCondLst>
                                            </p:cTn>
                                            <p:tgtEl>
                                              <p:spTgt spid="87"/>
                                            </p:tgtEl>
                                            <p:attrNameLst>
                                              <p:attrName>style.visibility</p:attrName>
                                            </p:attrNameLst>
                                          </p:cBhvr>
                                          <p:to>
                                            <p:strVal val="visible"/>
                                          </p:to>
                                        </p:set>
                                        <p:anim calcmode="lin" valueType="num">
                                          <p:cBhvr>
                                            <p:cTn id="70" dur="200" fill="hold"/>
                                            <p:tgtEl>
                                              <p:spTgt spid="87"/>
                                            </p:tgtEl>
                                            <p:attrNameLst>
                                              <p:attrName>ppt_w</p:attrName>
                                            </p:attrNameLst>
                                          </p:cBhvr>
                                          <p:tavLst>
                                            <p:tav tm="0">
                                              <p:val>
                                                <p:fltVal val="0"/>
                                              </p:val>
                                            </p:tav>
                                            <p:tav tm="100000">
                                              <p:val>
                                                <p:strVal val="#ppt_w"/>
                                              </p:val>
                                            </p:tav>
                                          </p:tavLst>
                                        </p:anim>
                                        <p:anim calcmode="lin" valueType="num">
                                          <p:cBhvr>
                                            <p:cTn id="71" dur="200" fill="hold"/>
                                            <p:tgtEl>
                                              <p:spTgt spid="87"/>
                                            </p:tgtEl>
                                            <p:attrNameLst>
                                              <p:attrName>ppt_h</p:attrName>
                                            </p:attrNameLst>
                                          </p:cBhvr>
                                          <p:tavLst>
                                            <p:tav tm="0">
                                              <p:val>
                                                <p:fltVal val="0"/>
                                              </p:val>
                                            </p:tav>
                                            <p:tav tm="100000">
                                              <p:val>
                                                <p:strVal val="#ppt_h"/>
                                              </p:val>
                                            </p:tav>
                                          </p:tavLst>
                                        </p:anim>
                                      </p:childTnLst>
                                    </p:cTn>
                                  </p:par>
                                  <p:par>
                                    <p:cTn id="72" presetID="6" presetClass="emph" presetSubtype="0" fill="hold" nodeType="withEffect" p14:presetBounceEnd="99000">
                                      <p:stCondLst>
                                        <p:cond delay="2500"/>
                                      </p:stCondLst>
                                      <p:childTnLst>
                                        <p:animScale p14:bounceEnd="99000">
                                          <p:cBhvr>
                                            <p:cTn id="73" dur="1000" fill="hold"/>
                                            <p:tgtEl>
                                              <p:spTgt spid="87"/>
                                            </p:tgtEl>
                                          </p:cBhvr>
                                          <p:by x="110000" y="110000"/>
                                        </p:animScale>
                                      </p:childTnLst>
                                    </p:cTn>
                                  </p:par>
                                  <p:par>
                                    <p:cTn id="74" presetID="6" presetClass="emph" presetSubtype="0" accel="50000" decel="50000" fill="hold" nodeType="withEffect">
                                      <p:stCondLst>
                                        <p:cond delay="2500"/>
                                      </p:stCondLst>
                                      <p:childTnLst>
                                        <p:animScale>
                                          <p:cBhvr>
                                            <p:cTn id="75" dur="250" fill="hold"/>
                                            <p:tgtEl>
                                              <p:spTgt spid="87"/>
                                            </p:tgtEl>
                                          </p:cBhvr>
                                          <p:by x="91000" y="91000"/>
                                        </p:animScale>
                                      </p:childTnLst>
                                    </p:cTn>
                                  </p:par>
                                  <p:par>
                                    <p:cTn id="76" presetID="10" presetClass="entr" presetSubtype="0" fill="hold" grpId="0" nodeType="withEffect">
                                      <p:stCondLst>
                                        <p:cond delay="2500"/>
                                      </p:stCondLst>
                                      <p:childTnLst>
                                        <p:set>
                                          <p:cBhvr>
                                            <p:cTn id="77" dur="1" fill="hold">
                                              <p:stCondLst>
                                                <p:cond delay="0"/>
                                              </p:stCondLst>
                                            </p:cTn>
                                            <p:tgtEl>
                                              <p:spTgt spid="23"/>
                                            </p:tgtEl>
                                            <p:attrNameLst>
                                              <p:attrName>style.visibility</p:attrName>
                                            </p:attrNameLst>
                                          </p:cBhvr>
                                          <p:to>
                                            <p:strVal val="visible"/>
                                          </p:to>
                                        </p:set>
                                        <p:animEffect transition="in" filter="fade">
                                          <p:cBhvr>
                                            <p:cTn id="78" dur="250"/>
                                            <p:tgtEl>
                                              <p:spTgt spid="23"/>
                                            </p:tgtEl>
                                          </p:cBhvr>
                                        </p:animEffect>
                                      </p:childTnLst>
                                    </p:cTn>
                                  </p:par>
                                  <p:par>
                                    <p:cTn id="79" presetID="42" presetClass="path" presetSubtype="0" decel="100000" fill="hold" grpId="1" nodeType="withEffect">
                                      <p:stCondLst>
                                        <p:cond delay="2500"/>
                                      </p:stCondLst>
                                      <p:childTnLst>
                                        <p:animMotion origin="layout" path="M -1.66667E-6 -0.03472 L -1.66667E-6 3.7037E-7 " pathEditMode="relative" rAng="0" ptsTypes="AA">
                                          <p:cBhvr>
                                            <p:cTn id="80" dur="500" fill="hold"/>
                                            <p:tgtEl>
                                              <p:spTgt spid="23"/>
                                            </p:tgtEl>
                                            <p:attrNameLst>
                                              <p:attrName>ppt_x</p:attrName>
                                              <p:attrName>ppt_y</p:attrName>
                                            </p:attrNameLst>
                                          </p:cBhvr>
                                          <p:rCtr x="0" y="1736"/>
                                        </p:animMotion>
                                      </p:childTnLst>
                                    </p:cTn>
                                  </p:par>
                                  <p:par>
                                    <p:cTn id="81" presetID="10" presetClass="entr" presetSubtype="0" fill="hold" grpId="0" nodeType="withEffect">
                                      <p:stCondLst>
                                        <p:cond delay="3000"/>
                                      </p:stCondLst>
                                      <p:childTnLst>
                                        <p:set>
                                          <p:cBhvr>
                                            <p:cTn id="82" dur="1" fill="hold">
                                              <p:stCondLst>
                                                <p:cond delay="0"/>
                                              </p:stCondLst>
                                            </p:cTn>
                                            <p:tgtEl>
                                              <p:spTgt spid="18"/>
                                            </p:tgtEl>
                                            <p:attrNameLst>
                                              <p:attrName>style.visibility</p:attrName>
                                            </p:attrNameLst>
                                          </p:cBhvr>
                                          <p:to>
                                            <p:strVal val="visible"/>
                                          </p:to>
                                        </p:set>
                                        <p:animEffect transition="in" filter="fade">
                                          <p:cBhvr>
                                            <p:cTn id="83" dur="250"/>
                                            <p:tgtEl>
                                              <p:spTgt spid="18"/>
                                            </p:tgtEl>
                                          </p:cBhvr>
                                        </p:animEffect>
                                      </p:childTnLst>
                                    </p:cTn>
                                  </p:par>
                                  <p:par>
                                    <p:cTn id="84" presetID="42" presetClass="path" presetSubtype="0" decel="100000" fill="hold" grpId="1" nodeType="withEffect">
                                      <p:stCondLst>
                                        <p:cond delay="3000"/>
                                      </p:stCondLst>
                                      <p:childTnLst>
                                        <p:animMotion origin="layout" path="M -4.16667E-6 0.03889 L -4.16667E-6 -1.85185E-6 " pathEditMode="relative" rAng="0" ptsTypes="AA">
                                          <p:cBhvr>
                                            <p:cTn id="85" dur="500" fill="hold"/>
                                            <p:tgtEl>
                                              <p:spTgt spid="18"/>
                                            </p:tgtEl>
                                            <p:attrNameLst>
                                              <p:attrName>ppt_x</p:attrName>
                                              <p:attrName>ppt_y</p:attrName>
                                            </p:attrNameLst>
                                          </p:cBhvr>
                                          <p:rCtr x="0" y="-1944"/>
                                        </p:animMotion>
                                      </p:childTnLst>
                                    </p:cTn>
                                  </p:par>
                                  <p:par>
                                    <p:cTn id="86" presetID="23" presetClass="entr" presetSubtype="16" fill="hold" nodeType="withEffect">
                                      <p:stCondLst>
                                        <p:cond delay="3000"/>
                                      </p:stCondLst>
                                      <p:childTnLst>
                                        <p:set>
                                          <p:cBhvr>
                                            <p:cTn id="87" dur="1" fill="hold">
                                              <p:stCondLst>
                                                <p:cond delay="0"/>
                                              </p:stCondLst>
                                            </p:cTn>
                                            <p:tgtEl>
                                              <p:spTgt spid="7"/>
                                            </p:tgtEl>
                                            <p:attrNameLst>
                                              <p:attrName>style.visibility</p:attrName>
                                            </p:attrNameLst>
                                          </p:cBhvr>
                                          <p:to>
                                            <p:strVal val="visible"/>
                                          </p:to>
                                        </p:set>
                                        <p:anim calcmode="lin" valueType="num">
                                          <p:cBhvr>
                                            <p:cTn id="88" dur="200" fill="hold"/>
                                            <p:tgtEl>
                                              <p:spTgt spid="7"/>
                                            </p:tgtEl>
                                            <p:attrNameLst>
                                              <p:attrName>ppt_w</p:attrName>
                                            </p:attrNameLst>
                                          </p:cBhvr>
                                          <p:tavLst>
                                            <p:tav tm="0">
                                              <p:val>
                                                <p:fltVal val="0"/>
                                              </p:val>
                                            </p:tav>
                                            <p:tav tm="100000">
                                              <p:val>
                                                <p:strVal val="#ppt_w"/>
                                              </p:val>
                                            </p:tav>
                                          </p:tavLst>
                                        </p:anim>
                                        <p:anim calcmode="lin" valueType="num">
                                          <p:cBhvr>
                                            <p:cTn id="89" dur="200" fill="hold"/>
                                            <p:tgtEl>
                                              <p:spTgt spid="7"/>
                                            </p:tgtEl>
                                            <p:attrNameLst>
                                              <p:attrName>ppt_h</p:attrName>
                                            </p:attrNameLst>
                                          </p:cBhvr>
                                          <p:tavLst>
                                            <p:tav tm="0">
                                              <p:val>
                                                <p:fltVal val="0"/>
                                              </p:val>
                                            </p:tav>
                                            <p:tav tm="100000">
                                              <p:val>
                                                <p:strVal val="#ppt_h"/>
                                              </p:val>
                                            </p:tav>
                                          </p:tavLst>
                                        </p:anim>
                                      </p:childTnLst>
                                    </p:cTn>
                                  </p:par>
                                  <p:par>
                                    <p:cTn id="90" presetID="6" presetClass="emph" presetSubtype="0" fill="hold" nodeType="withEffect" p14:presetBounceEnd="99000">
                                      <p:stCondLst>
                                        <p:cond delay="3000"/>
                                      </p:stCondLst>
                                      <p:childTnLst>
                                        <p:animScale p14:bounceEnd="99000">
                                          <p:cBhvr>
                                            <p:cTn id="91" dur="1000" fill="hold"/>
                                            <p:tgtEl>
                                              <p:spTgt spid="7"/>
                                            </p:tgtEl>
                                          </p:cBhvr>
                                          <p:by x="110000" y="110000"/>
                                        </p:animScale>
                                      </p:childTnLst>
                                    </p:cTn>
                                  </p:par>
                                  <p:par>
                                    <p:cTn id="92" presetID="6" presetClass="emph" presetSubtype="0" accel="50000" decel="50000" fill="hold" nodeType="withEffect">
                                      <p:stCondLst>
                                        <p:cond delay="3000"/>
                                      </p:stCondLst>
                                      <p:childTnLst>
                                        <p:animScale>
                                          <p:cBhvr>
                                            <p:cTn id="93" dur="250" fill="hold"/>
                                            <p:tgtEl>
                                              <p:spTgt spid="7"/>
                                            </p:tgtEl>
                                          </p:cBhvr>
                                          <p:by x="91000" y="91000"/>
                                        </p:animScale>
                                      </p:childTnLst>
                                    </p:cTn>
                                  </p:par>
                                  <p:par>
                                    <p:cTn id="94" presetID="10" presetClass="entr" presetSubtype="0" fill="hold" grpId="0" nodeType="withEffect">
                                      <p:stCondLst>
                                        <p:cond delay="3000"/>
                                      </p:stCondLst>
                                      <p:childTnLst>
                                        <p:set>
                                          <p:cBhvr>
                                            <p:cTn id="95" dur="1" fill="hold">
                                              <p:stCondLst>
                                                <p:cond delay="0"/>
                                              </p:stCondLst>
                                            </p:cTn>
                                            <p:tgtEl>
                                              <p:spTgt spid="57"/>
                                            </p:tgtEl>
                                            <p:attrNameLst>
                                              <p:attrName>style.visibility</p:attrName>
                                            </p:attrNameLst>
                                          </p:cBhvr>
                                          <p:to>
                                            <p:strVal val="visible"/>
                                          </p:to>
                                        </p:set>
                                        <p:animEffect transition="in" filter="fade">
                                          <p:cBhvr>
                                            <p:cTn id="96" dur="250"/>
                                            <p:tgtEl>
                                              <p:spTgt spid="57"/>
                                            </p:tgtEl>
                                          </p:cBhvr>
                                        </p:animEffect>
                                      </p:childTnLst>
                                    </p:cTn>
                                  </p:par>
                                  <p:par>
                                    <p:cTn id="97" presetID="42" presetClass="path" presetSubtype="0" decel="100000" fill="hold" grpId="1" nodeType="withEffect">
                                      <p:stCondLst>
                                        <p:cond delay="3000"/>
                                      </p:stCondLst>
                                      <p:childTnLst>
                                        <p:animMotion origin="layout" path="M -4.16667E-6 -0.03472 L -4.16667E-6 2.22222E-6 " pathEditMode="relative" rAng="0" ptsTypes="AA">
                                          <p:cBhvr>
                                            <p:cTn id="98" dur="500" fill="hold"/>
                                            <p:tgtEl>
                                              <p:spTgt spid="57"/>
                                            </p:tgtEl>
                                            <p:attrNameLst>
                                              <p:attrName>ppt_x</p:attrName>
                                              <p:attrName>ppt_y</p:attrName>
                                            </p:attrNameLst>
                                          </p:cBhvr>
                                          <p:rCtr x="0" y="1736"/>
                                        </p:animMotion>
                                      </p:childTnLst>
                                    </p:cTn>
                                  </p:par>
                                  <p:par>
                                    <p:cTn id="99" presetID="10" presetClass="entr" presetSubtype="0" fill="hold" grpId="0" nodeType="withEffect">
                                      <p:stCondLst>
                                        <p:cond delay="3500"/>
                                      </p:stCondLst>
                                      <p:childTnLst>
                                        <p:set>
                                          <p:cBhvr>
                                            <p:cTn id="100" dur="1" fill="hold">
                                              <p:stCondLst>
                                                <p:cond delay="0"/>
                                              </p:stCondLst>
                                            </p:cTn>
                                            <p:tgtEl>
                                              <p:spTgt spid="24"/>
                                            </p:tgtEl>
                                            <p:attrNameLst>
                                              <p:attrName>style.visibility</p:attrName>
                                            </p:attrNameLst>
                                          </p:cBhvr>
                                          <p:to>
                                            <p:strVal val="visible"/>
                                          </p:to>
                                        </p:set>
                                        <p:animEffect transition="in" filter="fade">
                                          <p:cBhvr>
                                            <p:cTn id="101" dur="250"/>
                                            <p:tgtEl>
                                              <p:spTgt spid="24"/>
                                            </p:tgtEl>
                                          </p:cBhvr>
                                        </p:animEffect>
                                      </p:childTnLst>
                                    </p:cTn>
                                  </p:par>
                                  <p:par>
                                    <p:cTn id="102" presetID="42" presetClass="path" presetSubtype="0" decel="100000" fill="hold" grpId="1" nodeType="withEffect">
                                      <p:stCondLst>
                                        <p:cond delay="3500"/>
                                      </p:stCondLst>
                                      <p:childTnLst>
                                        <p:animMotion origin="layout" path="M -4.16667E-6 -0.03472 L -4.16667E-6 3.7037E-7 " pathEditMode="relative" rAng="0" ptsTypes="AA">
                                          <p:cBhvr>
                                            <p:cTn id="103" dur="500" fill="hold"/>
                                            <p:tgtEl>
                                              <p:spTgt spid="24"/>
                                            </p:tgtEl>
                                            <p:attrNameLst>
                                              <p:attrName>ppt_x</p:attrName>
                                              <p:attrName>ppt_y</p:attrName>
                                            </p:attrNameLst>
                                          </p:cBhvr>
                                          <p:rCtr x="0" y="1736"/>
                                        </p:animMotion>
                                      </p:childTnLst>
                                    </p:cTn>
                                  </p:par>
                                  <p:par>
                                    <p:cTn id="104" presetID="23" presetClass="entr" presetSubtype="16" fill="hold" nodeType="withEffect">
                                      <p:stCondLst>
                                        <p:cond delay="3500"/>
                                      </p:stCondLst>
                                      <p:childTnLst>
                                        <p:set>
                                          <p:cBhvr>
                                            <p:cTn id="105" dur="1" fill="hold">
                                              <p:stCondLst>
                                                <p:cond delay="0"/>
                                              </p:stCondLst>
                                            </p:cTn>
                                            <p:tgtEl>
                                              <p:spTgt spid="90"/>
                                            </p:tgtEl>
                                            <p:attrNameLst>
                                              <p:attrName>style.visibility</p:attrName>
                                            </p:attrNameLst>
                                          </p:cBhvr>
                                          <p:to>
                                            <p:strVal val="visible"/>
                                          </p:to>
                                        </p:set>
                                        <p:anim calcmode="lin" valueType="num">
                                          <p:cBhvr>
                                            <p:cTn id="106" dur="200" fill="hold"/>
                                            <p:tgtEl>
                                              <p:spTgt spid="90"/>
                                            </p:tgtEl>
                                            <p:attrNameLst>
                                              <p:attrName>ppt_w</p:attrName>
                                            </p:attrNameLst>
                                          </p:cBhvr>
                                          <p:tavLst>
                                            <p:tav tm="0">
                                              <p:val>
                                                <p:fltVal val="0"/>
                                              </p:val>
                                            </p:tav>
                                            <p:tav tm="100000">
                                              <p:val>
                                                <p:strVal val="#ppt_w"/>
                                              </p:val>
                                            </p:tav>
                                          </p:tavLst>
                                        </p:anim>
                                        <p:anim calcmode="lin" valueType="num">
                                          <p:cBhvr>
                                            <p:cTn id="107" dur="200" fill="hold"/>
                                            <p:tgtEl>
                                              <p:spTgt spid="90"/>
                                            </p:tgtEl>
                                            <p:attrNameLst>
                                              <p:attrName>ppt_h</p:attrName>
                                            </p:attrNameLst>
                                          </p:cBhvr>
                                          <p:tavLst>
                                            <p:tav tm="0">
                                              <p:val>
                                                <p:fltVal val="0"/>
                                              </p:val>
                                            </p:tav>
                                            <p:tav tm="100000">
                                              <p:val>
                                                <p:strVal val="#ppt_h"/>
                                              </p:val>
                                            </p:tav>
                                          </p:tavLst>
                                        </p:anim>
                                      </p:childTnLst>
                                    </p:cTn>
                                  </p:par>
                                  <p:par>
                                    <p:cTn id="108" presetID="6" presetClass="emph" presetSubtype="0" fill="hold" nodeType="withEffect" p14:presetBounceEnd="99000">
                                      <p:stCondLst>
                                        <p:cond delay="3500"/>
                                      </p:stCondLst>
                                      <p:childTnLst>
                                        <p:animScale p14:bounceEnd="99000">
                                          <p:cBhvr>
                                            <p:cTn id="109" dur="1000" fill="hold"/>
                                            <p:tgtEl>
                                              <p:spTgt spid="90"/>
                                            </p:tgtEl>
                                          </p:cBhvr>
                                          <p:by x="110000" y="110000"/>
                                        </p:animScale>
                                      </p:childTnLst>
                                    </p:cTn>
                                  </p:par>
                                  <p:par>
                                    <p:cTn id="110" presetID="6" presetClass="emph" presetSubtype="0" accel="50000" decel="50000" fill="hold" nodeType="withEffect">
                                      <p:stCondLst>
                                        <p:cond delay="3500"/>
                                      </p:stCondLst>
                                      <p:childTnLst>
                                        <p:animScale>
                                          <p:cBhvr>
                                            <p:cTn id="111" dur="250" fill="hold"/>
                                            <p:tgtEl>
                                              <p:spTgt spid="90"/>
                                            </p:tgtEl>
                                          </p:cBhvr>
                                          <p:by x="91000" y="91000"/>
                                        </p:animScale>
                                      </p:childTnLst>
                                    </p:cTn>
                                  </p:par>
                                  <p:par>
                                    <p:cTn id="112" presetID="23" presetClass="entr" presetSubtype="16" fill="hold" nodeType="withEffect">
                                      <p:stCondLst>
                                        <p:cond delay="1000"/>
                                      </p:stCondLst>
                                      <p:childTnLst>
                                        <p:set>
                                          <p:cBhvr>
                                            <p:cTn id="113" dur="1" fill="hold">
                                              <p:stCondLst>
                                                <p:cond delay="0"/>
                                              </p:stCondLst>
                                            </p:cTn>
                                            <p:tgtEl>
                                              <p:spTgt spid="4"/>
                                            </p:tgtEl>
                                            <p:attrNameLst>
                                              <p:attrName>style.visibility</p:attrName>
                                            </p:attrNameLst>
                                          </p:cBhvr>
                                          <p:to>
                                            <p:strVal val="visible"/>
                                          </p:to>
                                        </p:set>
                                        <p:anim calcmode="lin" valueType="num">
                                          <p:cBhvr>
                                            <p:cTn id="114" dur="200" fill="hold"/>
                                            <p:tgtEl>
                                              <p:spTgt spid="4"/>
                                            </p:tgtEl>
                                            <p:attrNameLst>
                                              <p:attrName>ppt_w</p:attrName>
                                            </p:attrNameLst>
                                          </p:cBhvr>
                                          <p:tavLst>
                                            <p:tav tm="0">
                                              <p:val>
                                                <p:fltVal val="0"/>
                                              </p:val>
                                            </p:tav>
                                            <p:tav tm="100000">
                                              <p:val>
                                                <p:strVal val="#ppt_w"/>
                                              </p:val>
                                            </p:tav>
                                          </p:tavLst>
                                        </p:anim>
                                        <p:anim calcmode="lin" valueType="num">
                                          <p:cBhvr>
                                            <p:cTn id="115" dur="200" fill="hold"/>
                                            <p:tgtEl>
                                              <p:spTgt spid="4"/>
                                            </p:tgtEl>
                                            <p:attrNameLst>
                                              <p:attrName>ppt_h</p:attrName>
                                            </p:attrNameLst>
                                          </p:cBhvr>
                                          <p:tavLst>
                                            <p:tav tm="0">
                                              <p:val>
                                                <p:fltVal val="0"/>
                                              </p:val>
                                            </p:tav>
                                            <p:tav tm="100000">
                                              <p:val>
                                                <p:strVal val="#ppt_h"/>
                                              </p:val>
                                            </p:tav>
                                          </p:tavLst>
                                        </p:anim>
                                      </p:childTnLst>
                                    </p:cTn>
                                  </p:par>
                                  <p:par>
                                    <p:cTn id="116" presetID="6" presetClass="emph" presetSubtype="0" fill="hold" nodeType="withEffect" p14:presetBounceEnd="99000">
                                      <p:stCondLst>
                                        <p:cond delay="1000"/>
                                      </p:stCondLst>
                                      <p:childTnLst>
                                        <p:animScale p14:bounceEnd="99000">
                                          <p:cBhvr>
                                            <p:cTn id="117" dur="1000" fill="hold"/>
                                            <p:tgtEl>
                                              <p:spTgt spid="4"/>
                                            </p:tgtEl>
                                          </p:cBhvr>
                                          <p:by x="110000" y="110000"/>
                                        </p:animScale>
                                      </p:childTnLst>
                                    </p:cTn>
                                  </p:par>
                                  <p:par>
                                    <p:cTn id="118" presetID="6" presetClass="emph" presetSubtype="0" accel="50000" decel="50000" fill="hold" nodeType="withEffect">
                                      <p:stCondLst>
                                        <p:cond delay="1000"/>
                                      </p:stCondLst>
                                      <p:childTnLst>
                                        <p:animScale>
                                          <p:cBhvr>
                                            <p:cTn id="119" dur="250" fill="hold"/>
                                            <p:tgtEl>
                                              <p:spTgt spid="4"/>
                                            </p:tgtEl>
                                          </p:cBhvr>
                                          <p:by x="91000" y="91000"/>
                                        </p:animScale>
                                      </p:childTnLst>
                                    </p:cTn>
                                  </p:par>
                                  <p:par>
                                    <p:cTn id="120" presetID="10" presetClass="entr" presetSubtype="0" fill="hold" grpId="0" nodeType="withEffect">
                                      <p:stCondLst>
                                        <p:cond delay="2000"/>
                                      </p:stCondLst>
                                      <p:childTnLst>
                                        <p:set>
                                          <p:cBhvr>
                                            <p:cTn id="121" dur="1" fill="hold">
                                              <p:stCondLst>
                                                <p:cond delay="0"/>
                                              </p:stCondLst>
                                            </p:cTn>
                                            <p:tgtEl>
                                              <p:spTgt spid="6"/>
                                            </p:tgtEl>
                                            <p:attrNameLst>
                                              <p:attrName>style.visibility</p:attrName>
                                            </p:attrNameLst>
                                          </p:cBhvr>
                                          <p:to>
                                            <p:strVal val="visible"/>
                                          </p:to>
                                        </p:set>
                                        <p:animEffect transition="in" filter="fade">
                                          <p:cBhvr>
                                            <p:cTn id="122" dur="250"/>
                                            <p:tgtEl>
                                              <p:spTgt spid="6"/>
                                            </p:tgtEl>
                                          </p:cBhvr>
                                        </p:animEffect>
                                      </p:childTnLst>
                                    </p:cTn>
                                  </p:par>
                                  <p:par>
                                    <p:cTn id="123" presetID="42" presetClass="path" presetSubtype="0" decel="100000" fill="hold" grpId="1" nodeType="withEffect">
                                      <p:stCondLst>
                                        <p:cond delay="2000"/>
                                      </p:stCondLst>
                                      <p:childTnLst>
                                        <p:animMotion origin="layout" path="M -0.01718 -0.00023 L -2.70833E-6 2.96296E-6 " pathEditMode="relative" rAng="0" ptsTypes="AA">
                                          <p:cBhvr>
                                            <p:cTn id="124" dur="500" fill="hold"/>
                                            <p:tgtEl>
                                              <p:spTgt spid="6"/>
                                            </p:tgtEl>
                                            <p:attrNameLst>
                                              <p:attrName>ppt_x</p:attrName>
                                              <p:attrName>ppt_y</p:attrName>
                                            </p:attrNameLst>
                                          </p:cBhvr>
                                          <p:rCtr x="859" y="0"/>
                                        </p:animMotion>
                                      </p:childTnLst>
                                    </p:cTn>
                                  </p:par>
                                  <p:par>
                                    <p:cTn id="125" presetID="10" presetClass="entr" presetSubtype="0" fill="hold" grpId="0" nodeType="withEffect">
                                      <p:stCondLst>
                                        <p:cond delay="3000"/>
                                      </p:stCondLst>
                                      <p:childTnLst>
                                        <p:set>
                                          <p:cBhvr>
                                            <p:cTn id="126" dur="1" fill="hold">
                                              <p:stCondLst>
                                                <p:cond delay="0"/>
                                              </p:stCondLst>
                                            </p:cTn>
                                            <p:tgtEl>
                                              <p:spTgt spid="10"/>
                                            </p:tgtEl>
                                            <p:attrNameLst>
                                              <p:attrName>style.visibility</p:attrName>
                                            </p:attrNameLst>
                                          </p:cBhvr>
                                          <p:to>
                                            <p:strVal val="visible"/>
                                          </p:to>
                                        </p:set>
                                        <p:animEffect transition="in" filter="fade">
                                          <p:cBhvr>
                                            <p:cTn id="127" dur="250"/>
                                            <p:tgtEl>
                                              <p:spTgt spid="10"/>
                                            </p:tgtEl>
                                          </p:cBhvr>
                                        </p:animEffect>
                                      </p:childTnLst>
                                    </p:cTn>
                                  </p:par>
                                  <p:par>
                                    <p:cTn id="128" presetID="42" presetClass="path" presetSubtype="0" decel="100000" fill="hold" grpId="1" nodeType="withEffect">
                                      <p:stCondLst>
                                        <p:cond delay="3000"/>
                                      </p:stCondLst>
                                      <p:childTnLst>
                                        <p:animMotion origin="layout" path="M -0.01718 -0.00024 L -3.54167E-6 3.7037E-6 " pathEditMode="relative" rAng="0" ptsTypes="AA">
                                          <p:cBhvr>
                                            <p:cTn id="129" dur="500" fill="hold"/>
                                            <p:tgtEl>
                                              <p:spTgt spid="10"/>
                                            </p:tgtEl>
                                            <p:attrNameLst>
                                              <p:attrName>ppt_x</p:attrName>
                                              <p:attrName>ppt_y</p:attrName>
                                            </p:attrNameLst>
                                          </p:cBhvr>
                                          <p:rCtr x="859"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59" grpId="0" animBg="1"/>
          <p:bldP spid="59" grpId="1" animBg="1"/>
          <p:bldP spid="55" grpId="0" animBg="1"/>
          <p:bldP spid="55" grpId="1" animBg="1"/>
          <p:bldP spid="57" grpId="0" animBg="1"/>
          <p:bldP spid="57" grpId="1" animBg="1"/>
          <p:bldP spid="29" grpId="0" animBg="1"/>
          <p:bldP spid="29" grpId="1" animBg="1"/>
          <p:bldP spid="29" grpId="2" animBg="1"/>
          <p:bldP spid="15" grpId="0" animBg="1"/>
          <p:bldP spid="15" grpId="1" animBg="1"/>
          <p:bldP spid="17" grpId="0" animBg="1"/>
          <p:bldP spid="17" grpId="1" animBg="1"/>
          <p:bldP spid="18" grpId="0" animBg="1"/>
          <p:bldP spid="18" grpId="1" animBg="1"/>
          <p:bldP spid="27" grpId="0"/>
          <p:bldP spid="27" grpId="1"/>
          <p:bldP spid="9" grpId="0"/>
          <p:bldP spid="9" grpId="1"/>
          <p:bldP spid="22" grpId="0"/>
          <p:bldP spid="22" grpId="1"/>
          <p:bldP spid="23" grpId="0"/>
          <p:bldP spid="23" grpId="1"/>
          <p:bldP spid="24" grpId="0"/>
          <p:bldP spid="24" grpId="1"/>
          <p:bldP spid="6" grpId="0"/>
          <p:bldP spid="6" grpId="1"/>
          <p:bldP spid="10" grpId="0"/>
          <p:bldP spid="10" grpId="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p:cTn id="7" dur="200" fill="hold"/>
                                            <p:tgtEl>
                                              <p:spTgt spid="29"/>
                                            </p:tgtEl>
                                            <p:attrNameLst>
                                              <p:attrName>ppt_w</p:attrName>
                                            </p:attrNameLst>
                                          </p:cBhvr>
                                          <p:tavLst>
                                            <p:tav tm="0">
                                              <p:val>
                                                <p:fltVal val="0"/>
                                              </p:val>
                                            </p:tav>
                                            <p:tav tm="100000">
                                              <p:val>
                                                <p:strVal val="#ppt_w"/>
                                              </p:val>
                                            </p:tav>
                                          </p:tavLst>
                                        </p:anim>
                                        <p:anim calcmode="lin" valueType="num">
                                          <p:cBhvr>
                                            <p:cTn id="8" dur="200" fill="hold"/>
                                            <p:tgtEl>
                                              <p:spTgt spid="29"/>
                                            </p:tgtEl>
                                            <p:attrNameLst>
                                              <p:attrName>ppt_h</p:attrName>
                                            </p:attrNameLst>
                                          </p:cBhvr>
                                          <p:tavLst>
                                            <p:tav tm="0">
                                              <p:val>
                                                <p:fltVal val="0"/>
                                              </p:val>
                                            </p:tav>
                                            <p:tav tm="100000">
                                              <p:val>
                                                <p:strVal val="#ppt_h"/>
                                              </p:val>
                                            </p:tav>
                                          </p:tavLst>
                                        </p:anim>
                                      </p:childTnLst>
                                    </p:cTn>
                                  </p:par>
                                  <p:par>
                                    <p:cTn id="9" presetID="6" presetClass="emph" presetSubtype="0" fill="hold" grpId="1" nodeType="withEffect">
                                      <p:stCondLst>
                                        <p:cond delay="0"/>
                                      </p:stCondLst>
                                      <p:childTnLst>
                                        <p:animScale>
                                          <p:cBhvr>
                                            <p:cTn id="10" dur="1000" fill="hold"/>
                                            <p:tgtEl>
                                              <p:spTgt spid="29"/>
                                            </p:tgtEl>
                                          </p:cBhvr>
                                          <p:by x="110000" y="110000"/>
                                        </p:animScale>
                                      </p:childTnLst>
                                    </p:cTn>
                                  </p:par>
                                  <p:par>
                                    <p:cTn id="11" presetID="6" presetClass="emph" presetSubtype="0" accel="50000" decel="50000" fill="hold" grpId="2" nodeType="withEffect">
                                      <p:stCondLst>
                                        <p:cond delay="0"/>
                                      </p:stCondLst>
                                      <p:childTnLst>
                                        <p:animScale>
                                          <p:cBhvr>
                                            <p:cTn id="12" dur="250" fill="hold"/>
                                            <p:tgtEl>
                                              <p:spTgt spid="29"/>
                                            </p:tgtEl>
                                          </p:cBhvr>
                                          <p:by x="91000" y="91000"/>
                                        </p:animScale>
                                      </p:childTnLst>
                                    </p:cTn>
                                  </p:par>
                                  <p:par>
                                    <p:cTn id="13" presetID="10" presetClass="entr" presetSubtype="0" fill="hold" grpId="0" nodeType="withEffect">
                                      <p:stCondLst>
                                        <p:cond delay="250"/>
                                      </p:stCondLst>
                                      <p:childTnLst>
                                        <p:set>
                                          <p:cBhvr>
                                            <p:cTn id="14" dur="1" fill="hold">
                                              <p:stCondLst>
                                                <p:cond delay="0"/>
                                              </p:stCondLst>
                                            </p:cTn>
                                            <p:tgtEl>
                                              <p:spTgt spid="27"/>
                                            </p:tgtEl>
                                            <p:attrNameLst>
                                              <p:attrName>style.visibility</p:attrName>
                                            </p:attrNameLst>
                                          </p:cBhvr>
                                          <p:to>
                                            <p:strVal val="visible"/>
                                          </p:to>
                                        </p:set>
                                        <p:animEffect transition="in" filter="fade">
                                          <p:cBhvr>
                                            <p:cTn id="15" dur="250"/>
                                            <p:tgtEl>
                                              <p:spTgt spid="27"/>
                                            </p:tgtEl>
                                          </p:cBhvr>
                                        </p:animEffect>
                                      </p:childTnLst>
                                    </p:cTn>
                                  </p:par>
                                  <p:par>
                                    <p:cTn id="16" presetID="42" presetClass="path" presetSubtype="0" decel="100000" fill="hold" grpId="1" nodeType="withEffect">
                                      <p:stCondLst>
                                        <p:cond delay="250"/>
                                      </p:stCondLst>
                                      <p:childTnLst>
                                        <p:animMotion origin="layout" path="M -0.01719 -0.00023 L -1.04167E-6 1.48148E-6 " pathEditMode="relative" rAng="0" ptsTypes="AA">
                                          <p:cBhvr>
                                            <p:cTn id="17" dur="500" fill="hold"/>
                                            <p:tgtEl>
                                              <p:spTgt spid="27"/>
                                            </p:tgtEl>
                                            <p:attrNameLst>
                                              <p:attrName>ppt_x</p:attrName>
                                              <p:attrName>ppt_y</p:attrName>
                                            </p:attrNameLst>
                                          </p:cBhvr>
                                          <p:rCtr x="859" y="0"/>
                                        </p:animMotion>
                                      </p:childTnLst>
                                    </p:cTn>
                                  </p:par>
                                </p:childTnLst>
                              </p:cTn>
                            </p:par>
                            <p:par>
                              <p:cTn id="18" fill="hold">
                                <p:stCondLst>
                                  <p:cond delay="1000"/>
                                </p:stCondLst>
                                <p:childTnLst>
                                  <p:par>
                                    <p:cTn id="19" presetID="21" presetClass="entr" presetSubtype="1" fill="hold" grpId="0" nodeType="after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wheel(1)">
                                          <p:cBhvr>
                                            <p:cTn id="21" dur="1000"/>
                                            <p:tgtEl>
                                              <p:spTgt spid="36"/>
                                            </p:tgtEl>
                                          </p:cBhvr>
                                        </p:animEffect>
                                      </p:childTnLst>
                                    </p:cTn>
                                  </p:par>
                                  <p:par>
                                    <p:cTn id="22" presetID="10" presetClass="entr" presetSubtype="0" fill="hold" grpId="0" nodeType="withEffect">
                                      <p:stCondLst>
                                        <p:cond delay="100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250"/>
                                            <p:tgtEl>
                                              <p:spTgt spid="15"/>
                                            </p:tgtEl>
                                          </p:cBhvr>
                                        </p:animEffect>
                                      </p:childTnLst>
                                    </p:cTn>
                                  </p:par>
                                  <p:par>
                                    <p:cTn id="25" presetID="42" presetClass="path" presetSubtype="0" decel="100000" fill="hold" grpId="1" nodeType="withEffect">
                                      <p:stCondLst>
                                        <p:cond delay="1000"/>
                                      </p:stCondLst>
                                      <p:childTnLst>
                                        <p:animMotion origin="layout" path="M 4.16667E-6 0.03889 L 4.16667E-6 -3.7037E-7 " pathEditMode="relative" rAng="0" ptsTypes="AA">
                                          <p:cBhvr>
                                            <p:cTn id="26" dur="500" fill="hold"/>
                                            <p:tgtEl>
                                              <p:spTgt spid="15"/>
                                            </p:tgtEl>
                                            <p:attrNameLst>
                                              <p:attrName>ppt_x</p:attrName>
                                              <p:attrName>ppt_y</p:attrName>
                                            </p:attrNameLst>
                                          </p:cBhvr>
                                          <p:rCtr x="0" y="-1944"/>
                                        </p:animMotion>
                                      </p:childTnLst>
                                    </p:cTn>
                                  </p:par>
                                  <p:par>
                                    <p:cTn id="27" presetID="10" presetClass="entr" presetSubtype="0" fill="hold" grpId="0" nodeType="withEffect">
                                      <p:stCondLst>
                                        <p:cond delay="1000"/>
                                      </p:stCondLst>
                                      <p:childTnLst>
                                        <p:set>
                                          <p:cBhvr>
                                            <p:cTn id="28" dur="1" fill="hold">
                                              <p:stCondLst>
                                                <p:cond delay="0"/>
                                              </p:stCondLst>
                                            </p:cTn>
                                            <p:tgtEl>
                                              <p:spTgt spid="59"/>
                                            </p:tgtEl>
                                            <p:attrNameLst>
                                              <p:attrName>style.visibility</p:attrName>
                                            </p:attrNameLst>
                                          </p:cBhvr>
                                          <p:to>
                                            <p:strVal val="visible"/>
                                          </p:to>
                                        </p:set>
                                        <p:animEffect transition="in" filter="fade">
                                          <p:cBhvr>
                                            <p:cTn id="29" dur="250"/>
                                            <p:tgtEl>
                                              <p:spTgt spid="59"/>
                                            </p:tgtEl>
                                          </p:cBhvr>
                                        </p:animEffect>
                                      </p:childTnLst>
                                    </p:cTn>
                                  </p:par>
                                  <p:par>
                                    <p:cTn id="30" presetID="42" presetClass="path" presetSubtype="0" decel="100000" fill="hold" grpId="1" nodeType="withEffect">
                                      <p:stCondLst>
                                        <p:cond delay="1000"/>
                                      </p:stCondLst>
                                      <p:childTnLst>
                                        <p:animMotion origin="layout" path="M 4.16667E-6 -0.03472 L 4.16667E-6 2.22222E-6 " pathEditMode="relative" rAng="0" ptsTypes="AA">
                                          <p:cBhvr>
                                            <p:cTn id="31" dur="500" fill="hold"/>
                                            <p:tgtEl>
                                              <p:spTgt spid="59"/>
                                            </p:tgtEl>
                                            <p:attrNameLst>
                                              <p:attrName>ppt_x</p:attrName>
                                              <p:attrName>ppt_y</p:attrName>
                                            </p:attrNameLst>
                                          </p:cBhvr>
                                          <p:rCtr x="0" y="1736"/>
                                        </p:animMotion>
                                      </p:childTnLst>
                                    </p:cTn>
                                  </p:par>
                                  <p:par>
                                    <p:cTn id="32" presetID="23" presetClass="entr" presetSubtype="16" fill="hold" nodeType="withEffect">
                                      <p:stCondLst>
                                        <p:cond delay="1000"/>
                                      </p:stCondLst>
                                      <p:childTnLst>
                                        <p:set>
                                          <p:cBhvr>
                                            <p:cTn id="33" dur="1" fill="hold">
                                              <p:stCondLst>
                                                <p:cond delay="0"/>
                                              </p:stCondLst>
                                            </p:cTn>
                                            <p:tgtEl>
                                              <p:spTgt spid="5"/>
                                            </p:tgtEl>
                                            <p:attrNameLst>
                                              <p:attrName>style.visibility</p:attrName>
                                            </p:attrNameLst>
                                          </p:cBhvr>
                                          <p:to>
                                            <p:strVal val="visible"/>
                                          </p:to>
                                        </p:set>
                                        <p:anim calcmode="lin" valueType="num">
                                          <p:cBhvr>
                                            <p:cTn id="34" dur="200" fill="hold"/>
                                            <p:tgtEl>
                                              <p:spTgt spid="5"/>
                                            </p:tgtEl>
                                            <p:attrNameLst>
                                              <p:attrName>ppt_w</p:attrName>
                                            </p:attrNameLst>
                                          </p:cBhvr>
                                          <p:tavLst>
                                            <p:tav tm="0">
                                              <p:val>
                                                <p:fltVal val="0"/>
                                              </p:val>
                                            </p:tav>
                                            <p:tav tm="100000">
                                              <p:val>
                                                <p:strVal val="#ppt_w"/>
                                              </p:val>
                                            </p:tav>
                                          </p:tavLst>
                                        </p:anim>
                                        <p:anim calcmode="lin" valueType="num">
                                          <p:cBhvr>
                                            <p:cTn id="35" dur="200" fill="hold"/>
                                            <p:tgtEl>
                                              <p:spTgt spid="5"/>
                                            </p:tgtEl>
                                            <p:attrNameLst>
                                              <p:attrName>ppt_h</p:attrName>
                                            </p:attrNameLst>
                                          </p:cBhvr>
                                          <p:tavLst>
                                            <p:tav tm="0">
                                              <p:val>
                                                <p:fltVal val="0"/>
                                              </p:val>
                                            </p:tav>
                                            <p:tav tm="100000">
                                              <p:val>
                                                <p:strVal val="#ppt_h"/>
                                              </p:val>
                                            </p:tav>
                                          </p:tavLst>
                                        </p:anim>
                                      </p:childTnLst>
                                    </p:cTn>
                                  </p:par>
                                  <p:par>
                                    <p:cTn id="36" presetID="6" presetClass="emph" presetSubtype="0" fill="hold" nodeType="withEffect">
                                      <p:stCondLst>
                                        <p:cond delay="1000"/>
                                      </p:stCondLst>
                                      <p:childTnLst>
                                        <p:animScale>
                                          <p:cBhvr>
                                            <p:cTn id="37" dur="1000" fill="hold"/>
                                            <p:tgtEl>
                                              <p:spTgt spid="5"/>
                                            </p:tgtEl>
                                          </p:cBhvr>
                                          <p:by x="110000" y="110000"/>
                                        </p:animScale>
                                      </p:childTnLst>
                                    </p:cTn>
                                  </p:par>
                                  <p:par>
                                    <p:cTn id="38" presetID="6" presetClass="emph" presetSubtype="0" accel="50000" decel="50000" fill="hold" nodeType="withEffect">
                                      <p:stCondLst>
                                        <p:cond delay="1000"/>
                                      </p:stCondLst>
                                      <p:childTnLst>
                                        <p:animScale>
                                          <p:cBhvr>
                                            <p:cTn id="39" dur="250" fill="hold"/>
                                            <p:tgtEl>
                                              <p:spTgt spid="5"/>
                                            </p:tgtEl>
                                          </p:cBhvr>
                                          <p:by x="91000" y="91000"/>
                                        </p:animScale>
                                      </p:childTnLst>
                                    </p:cTn>
                                  </p:par>
                                  <p:par>
                                    <p:cTn id="40" presetID="10" presetClass="entr" presetSubtype="0" fill="hold" grpId="0" nodeType="withEffect">
                                      <p:stCondLst>
                                        <p:cond delay="100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250"/>
                                            <p:tgtEl>
                                              <p:spTgt spid="9"/>
                                            </p:tgtEl>
                                          </p:cBhvr>
                                        </p:animEffect>
                                      </p:childTnLst>
                                    </p:cTn>
                                  </p:par>
                                  <p:par>
                                    <p:cTn id="43" presetID="42" presetClass="path" presetSubtype="0" decel="100000" fill="hold" grpId="1" nodeType="withEffect">
                                      <p:stCondLst>
                                        <p:cond delay="1000"/>
                                      </p:stCondLst>
                                      <p:childTnLst>
                                        <p:animMotion origin="layout" path="M -0.01719 -0.00023 L 2.08333E-7 -4.81481E-6 " pathEditMode="relative" rAng="0" ptsTypes="AA">
                                          <p:cBhvr>
                                            <p:cTn id="44" dur="500" fill="hold"/>
                                            <p:tgtEl>
                                              <p:spTgt spid="9"/>
                                            </p:tgtEl>
                                            <p:attrNameLst>
                                              <p:attrName>ppt_x</p:attrName>
                                              <p:attrName>ppt_y</p:attrName>
                                            </p:attrNameLst>
                                          </p:cBhvr>
                                          <p:rCtr x="859" y="0"/>
                                        </p:animMotion>
                                      </p:childTnLst>
                                    </p:cTn>
                                  </p:par>
                                  <p:par>
                                    <p:cTn id="45" presetID="23" presetClass="entr" presetSubtype="16" fill="hold" nodeType="withEffect">
                                      <p:stCondLst>
                                        <p:cond delay="1500"/>
                                      </p:stCondLst>
                                      <p:childTnLst>
                                        <p:set>
                                          <p:cBhvr>
                                            <p:cTn id="46" dur="1" fill="hold">
                                              <p:stCondLst>
                                                <p:cond delay="0"/>
                                              </p:stCondLst>
                                            </p:cTn>
                                            <p:tgtEl>
                                              <p:spTgt spid="86"/>
                                            </p:tgtEl>
                                            <p:attrNameLst>
                                              <p:attrName>style.visibility</p:attrName>
                                            </p:attrNameLst>
                                          </p:cBhvr>
                                          <p:to>
                                            <p:strVal val="visible"/>
                                          </p:to>
                                        </p:set>
                                        <p:anim calcmode="lin" valueType="num">
                                          <p:cBhvr>
                                            <p:cTn id="47" dur="200" fill="hold"/>
                                            <p:tgtEl>
                                              <p:spTgt spid="86"/>
                                            </p:tgtEl>
                                            <p:attrNameLst>
                                              <p:attrName>ppt_w</p:attrName>
                                            </p:attrNameLst>
                                          </p:cBhvr>
                                          <p:tavLst>
                                            <p:tav tm="0">
                                              <p:val>
                                                <p:fltVal val="0"/>
                                              </p:val>
                                            </p:tav>
                                            <p:tav tm="100000">
                                              <p:val>
                                                <p:strVal val="#ppt_w"/>
                                              </p:val>
                                            </p:tav>
                                          </p:tavLst>
                                        </p:anim>
                                        <p:anim calcmode="lin" valueType="num">
                                          <p:cBhvr>
                                            <p:cTn id="48" dur="200" fill="hold"/>
                                            <p:tgtEl>
                                              <p:spTgt spid="86"/>
                                            </p:tgtEl>
                                            <p:attrNameLst>
                                              <p:attrName>ppt_h</p:attrName>
                                            </p:attrNameLst>
                                          </p:cBhvr>
                                          <p:tavLst>
                                            <p:tav tm="0">
                                              <p:val>
                                                <p:fltVal val="0"/>
                                              </p:val>
                                            </p:tav>
                                            <p:tav tm="100000">
                                              <p:val>
                                                <p:strVal val="#ppt_h"/>
                                              </p:val>
                                            </p:tav>
                                          </p:tavLst>
                                        </p:anim>
                                      </p:childTnLst>
                                    </p:cTn>
                                  </p:par>
                                  <p:par>
                                    <p:cTn id="49" presetID="6" presetClass="emph" presetSubtype="0" fill="hold" nodeType="withEffect">
                                      <p:stCondLst>
                                        <p:cond delay="1500"/>
                                      </p:stCondLst>
                                      <p:childTnLst>
                                        <p:animScale>
                                          <p:cBhvr>
                                            <p:cTn id="50" dur="1000" fill="hold"/>
                                            <p:tgtEl>
                                              <p:spTgt spid="86"/>
                                            </p:tgtEl>
                                          </p:cBhvr>
                                          <p:by x="110000" y="110000"/>
                                        </p:animScale>
                                      </p:childTnLst>
                                    </p:cTn>
                                  </p:par>
                                  <p:par>
                                    <p:cTn id="51" presetID="6" presetClass="emph" presetSubtype="0" accel="50000" decel="50000" fill="hold" nodeType="withEffect">
                                      <p:stCondLst>
                                        <p:cond delay="1500"/>
                                      </p:stCondLst>
                                      <p:childTnLst>
                                        <p:animScale>
                                          <p:cBhvr>
                                            <p:cTn id="52" dur="250" fill="hold"/>
                                            <p:tgtEl>
                                              <p:spTgt spid="86"/>
                                            </p:tgtEl>
                                          </p:cBhvr>
                                          <p:by x="91000" y="91000"/>
                                        </p:animScale>
                                      </p:childTnLst>
                                    </p:cTn>
                                  </p:par>
                                  <p:par>
                                    <p:cTn id="53" presetID="10" presetClass="entr" presetSubtype="0" fill="hold" grpId="0" nodeType="withEffect">
                                      <p:stCondLst>
                                        <p:cond delay="1500"/>
                                      </p:stCondLst>
                                      <p:childTnLst>
                                        <p:set>
                                          <p:cBhvr>
                                            <p:cTn id="54" dur="1" fill="hold">
                                              <p:stCondLst>
                                                <p:cond delay="0"/>
                                              </p:stCondLst>
                                            </p:cTn>
                                            <p:tgtEl>
                                              <p:spTgt spid="22"/>
                                            </p:tgtEl>
                                            <p:attrNameLst>
                                              <p:attrName>style.visibility</p:attrName>
                                            </p:attrNameLst>
                                          </p:cBhvr>
                                          <p:to>
                                            <p:strVal val="visible"/>
                                          </p:to>
                                        </p:set>
                                        <p:animEffect transition="in" filter="fade">
                                          <p:cBhvr>
                                            <p:cTn id="55" dur="250"/>
                                            <p:tgtEl>
                                              <p:spTgt spid="22"/>
                                            </p:tgtEl>
                                          </p:cBhvr>
                                        </p:animEffect>
                                      </p:childTnLst>
                                    </p:cTn>
                                  </p:par>
                                  <p:par>
                                    <p:cTn id="56" presetID="42" presetClass="path" presetSubtype="0" decel="100000" fill="hold" grpId="1" nodeType="withEffect">
                                      <p:stCondLst>
                                        <p:cond delay="1500"/>
                                      </p:stCondLst>
                                      <p:childTnLst>
                                        <p:animMotion origin="layout" path="M 4.16667E-6 -0.03472 L 4.16667E-6 -3.7037E-7 " pathEditMode="relative" rAng="0" ptsTypes="AA">
                                          <p:cBhvr>
                                            <p:cTn id="57" dur="500" fill="hold"/>
                                            <p:tgtEl>
                                              <p:spTgt spid="22"/>
                                            </p:tgtEl>
                                            <p:attrNameLst>
                                              <p:attrName>ppt_x</p:attrName>
                                              <p:attrName>ppt_y</p:attrName>
                                            </p:attrNameLst>
                                          </p:cBhvr>
                                          <p:rCtr x="0" y="1736"/>
                                        </p:animMotion>
                                      </p:childTnLst>
                                    </p:cTn>
                                  </p:par>
                                  <p:par>
                                    <p:cTn id="58" presetID="10" presetClass="entr" presetSubtype="0" fill="hold" grpId="0" nodeType="withEffect">
                                      <p:stCondLst>
                                        <p:cond delay="2000"/>
                                      </p:stCondLst>
                                      <p:childTnLst>
                                        <p:set>
                                          <p:cBhvr>
                                            <p:cTn id="59" dur="1" fill="hold">
                                              <p:stCondLst>
                                                <p:cond delay="0"/>
                                              </p:stCondLst>
                                            </p:cTn>
                                            <p:tgtEl>
                                              <p:spTgt spid="17"/>
                                            </p:tgtEl>
                                            <p:attrNameLst>
                                              <p:attrName>style.visibility</p:attrName>
                                            </p:attrNameLst>
                                          </p:cBhvr>
                                          <p:to>
                                            <p:strVal val="visible"/>
                                          </p:to>
                                        </p:set>
                                        <p:animEffect transition="in" filter="fade">
                                          <p:cBhvr>
                                            <p:cTn id="60" dur="250"/>
                                            <p:tgtEl>
                                              <p:spTgt spid="17"/>
                                            </p:tgtEl>
                                          </p:cBhvr>
                                        </p:animEffect>
                                      </p:childTnLst>
                                    </p:cTn>
                                  </p:par>
                                  <p:par>
                                    <p:cTn id="61" presetID="42" presetClass="path" presetSubtype="0" decel="100000" fill="hold" grpId="1" nodeType="withEffect">
                                      <p:stCondLst>
                                        <p:cond delay="2000"/>
                                      </p:stCondLst>
                                      <p:childTnLst>
                                        <p:animMotion origin="layout" path="M 0 0.03889 L 0 -1.85185E-6 " pathEditMode="relative" rAng="0" ptsTypes="AA">
                                          <p:cBhvr>
                                            <p:cTn id="62" dur="500" fill="hold"/>
                                            <p:tgtEl>
                                              <p:spTgt spid="17"/>
                                            </p:tgtEl>
                                            <p:attrNameLst>
                                              <p:attrName>ppt_x</p:attrName>
                                              <p:attrName>ppt_y</p:attrName>
                                            </p:attrNameLst>
                                          </p:cBhvr>
                                          <p:rCtr x="0" y="-1944"/>
                                        </p:animMotion>
                                      </p:childTnLst>
                                    </p:cTn>
                                  </p:par>
                                  <p:par>
                                    <p:cTn id="63" presetID="10" presetClass="entr" presetSubtype="0" fill="hold" grpId="0" nodeType="withEffect">
                                      <p:stCondLst>
                                        <p:cond delay="2000"/>
                                      </p:stCondLst>
                                      <p:childTnLst>
                                        <p:set>
                                          <p:cBhvr>
                                            <p:cTn id="64" dur="1" fill="hold">
                                              <p:stCondLst>
                                                <p:cond delay="0"/>
                                              </p:stCondLst>
                                            </p:cTn>
                                            <p:tgtEl>
                                              <p:spTgt spid="55"/>
                                            </p:tgtEl>
                                            <p:attrNameLst>
                                              <p:attrName>style.visibility</p:attrName>
                                            </p:attrNameLst>
                                          </p:cBhvr>
                                          <p:to>
                                            <p:strVal val="visible"/>
                                          </p:to>
                                        </p:set>
                                        <p:animEffect transition="in" filter="fade">
                                          <p:cBhvr>
                                            <p:cTn id="65" dur="250"/>
                                            <p:tgtEl>
                                              <p:spTgt spid="55"/>
                                            </p:tgtEl>
                                          </p:cBhvr>
                                        </p:animEffect>
                                      </p:childTnLst>
                                    </p:cTn>
                                  </p:par>
                                  <p:par>
                                    <p:cTn id="66" presetID="42" presetClass="path" presetSubtype="0" decel="100000" fill="hold" grpId="1" nodeType="withEffect">
                                      <p:stCondLst>
                                        <p:cond delay="2000"/>
                                      </p:stCondLst>
                                      <p:childTnLst>
                                        <p:animMotion origin="layout" path="M 0 -0.03472 L 0 2.22222E-6 " pathEditMode="relative" rAng="0" ptsTypes="AA">
                                          <p:cBhvr>
                                            <p:cTn id="67" dur="500" fill="hold"/>
                                            <p:tgtEl>
                                              <p:spTgt spid="55"/>
                                            </p:tgtEl>
                                            <p:attrNameLst>
                                              <p:attrName>ppt_x</p:attrName>
                                              <p:attrName>ppt_y</p:attrName>
                                            </p:attrNameLst>
                                          </p:cBhvr>
                                          <p:rCtr x="0" y="1736"/>
                                        </p:animMotion>
                                      </p:childTnLst>
                                    </p:cTn>
                                  </p:par>
                                  <p:par>
                                    <p:cTn id="68" presetID="23" presetClass="entr" presetSubtype="16" fill="hold" nodeType="withEffect">
                                      <p:stCondLst>
                                        <p:cond delay="2500"/>
                                      </p:stCondLst>
                                      <p:childTnLst>
                                        <p:set>
                                          <p:cBhvr>
                                            <p:cTn id="69" dur="1" fill="hold">
                                              <p:stCondLst>
                                                <p:cond delay="0"/>
                                              </p:stCondLst>
                                            </p:cTn>
                                            <p:tgtEl>
                                              <p:spTgt spid="87"/>
                                            </p:tgtEl>
                                            <p:attrNameLst>
                                              <p:attrName>style.visibility</p:attrName>
                                            </p:attrNameLst>
                                          </p:cBhvr>
                                          <p:to>
                                            <p:strVal val="visible"/>
                                          </p:to>
                                        </p:set>
                                        <p:anim calcmode="lin" valueType="num">
                                          <p:cBhvr>
                                            <p:cTn id="70" dur="200" fill="hold"/>
                                            <p:tgtEl>
                                              <p:spTgt spid="87"/>
                                            </p:tgtEl>
                                            <p:attrNameLst>
                                              <p:attrName>ppt_w</p:attrName>
                                            </p:attrNameLst>
                                          </p:cBhvr>
                                          <p:tavLst>
                                            <p:tav tm="0">
                                              <p:val>
                                                <p:fltVal val="0"/>
                                              </p:val>
                                            </p:tav>
                                            <p:tav tm="100000">
                                              <p:val>
                                                <p:strVal val="#ppt_w"/>
                                              </p:val>
                                            </p:tav>
                                          </p:tavLst>
                                        </p:anim>
                                        <p:anim calcmode="lin" valueType="num">
                                          <p:cBhvr>
                                            <p:cTn id="71" dur="200" fill="hold"/>
                                            <p:tgtEl>
                                              <p:spTgt spid="87"/>
                                            </p:tgtEl>
                                            <p:attrNameLst>
                                              <p:attrName>ppt_h</p:attrName>
                                            </p:attrNameLst>
                                          </p:cBhvr>
                                          <p:tavLst>
                                            <p:tav tm="0">
                                              <p:val>
                                                <p:fltVal val="0"/>
                                              </p:val>
                                            </p:tav>
                                            <p:tav tm="100000">
                                              <p:val>
                                                <p:strVal val="#ppt_h"/>
                                              </p:val>
                                            </p:tav>
                                          </p:tavLst>
                                        </p:anim>
                                      </p:childTnLst>
                                    </p:cTn>
                                  </p:par>
                                  <p:par>
                                    <p:cTn id="72" presetID="6" presetClass="emph" presetSubtype="0" fill="hold" nodeType="withEffect">
                                      <p:stCondLst>
                                        <p:cond delay="2500"/>
                                      </p:stCondLst>
                                      <p:childTnLst>
                                        <p:animScale>
                                          <p:cBhvr>
                                            <p:cTn id="73" dur="1000" fill="hold"/>
                                            <p:tgtEl>
                                              <p:spTgt spid="87"/>
                                            </p:tgtEl>
                                          </p:cBhvr>
                                          <p:by x="110000" y="110000"/>
                                        </p:animScale>
                                      </p:childTnLst>
                                    </p:cTn>
                                  </p:par>
                                  <p:par>
                                    <p:cTn id="74" presetID="6" presetClass="emph" presetSubtype="0" accel="50000" decel="50000" fill="hold" nodeType="withEffect">
                                      <p:stCondLst>
                                        <p:cond delay="2500"/>
                                      </p:stCondLst>
                                      <p:childTnLst>
                                        <p:animScale>
                                          <p:cBhvr>
                                            <p:cTn id="75" dur="250" fill="hold"/>
                                            <p:tgtEl>
                                              <p:spTgt spid="87"/>
                                            </p:tgtEl>
                                          </p:cBhvr>
                                          <p:by x="91000" y="91000"/>
                                        </p:animScale>
                                      </p:childTnLst>
                                    </p:cTn>
                                  </p:par>
                                  <p:par>
                                    <p:cTn id="76" presetID="10" presetClass="entr" presetSubtype="0" fill="hold" grpId="0" nodeType="withEffect">
                                      <p:stCondLst>
                                        <p:cond delay="2500"/>
                                      </p:stCondLst>
                                      <p:childTnLst>
                                        <p:set>
                                          <p:cBhvr>
                                            <p:cTn id="77" dur="1" fill="hold">
                                              <p:stCondLst>
                                                <p:cond delay="0"/>
                                              </p:stCondLst>
                                            </p:cTn>
                                            <p:tgtEl>
                                              <p:spTgt spid="23"/>
                                            </p:tgtEl>
                                            <p:attrNameLst>
                                              <p:attrName>style.visibility</p:attrName>
                                            </p:attrNameLst>
                                          </p:cBhvr>
                                          <p:to>
                                            <p:strVal val="visible"/>
                                          </p:to>
                                        </p:set>
                                        <p:animEffect transition="in" filter="fade">
                                          <p:cBhvr>
                                            <p:cTn id="78" dur="250"/>
                                            <p:tgtEl>
                                              <p:spTgt spid="23"/>
                                            </p:tgtEl>
                                          </p:cBhvr>
                                        </p:animEffect>
                                      </p:childTnLst>
                                    </p:cTn>
                                  </p:par>
                                  <p:par>
                                    <p:cTn id="79" presetID="42" presetClass="path" presetSubtype="0" decel="100000" fill="hold" grpId="1" nodeType="withEffect">
                                      <p:stCondLst>
                                        <p:cond delay="2500"/>
                                      </p:stCondLst>
                                      <p:childTnLst>
                                        <p:animMotion origin="layout" path="M -1.66667E-6 -0.03472 L -1.66667E-6 3.7037E-7 " pathEditMode="relative" rAng="0" ptsTypes="AA">
                                          <p:cBhvr>
                                            <p:cTn id="80" dur="500" fill="hold"/>
                                            <p:tgtEl>
                                              <p:spTgt spid="23"/>
                                            </p:tgtEl>
                                            <p:attrNameLst>
                                              <p:attrName>ppt_x</p:attrName>
                                              <p:attrName>ppt_y</p:attrName>
                                            </p:attrNameLst>
                                          </p:cBhvr>
                                          <p:rCtr x="0" y="1736"/>
                                        </p:animMotion>
                                      </p:childTnLst>
                                    </p:cTn>
                                  </p:par>
                                  <p:par>
                                    <p:cTn id="81" presetID="10" presetClass="entr" presetSubtype="0" fill="hold" grpId="0" nodeType="withEffect">
                                      <p:stCondLst>
                                        <p:cond delay="3000"/>
                                      </p:stCondLst>
                                      <p:childTnLst>
                                        <p:set>
                                          <p:cBhvr>
                                            <p:cTn id="82" dur="1" fill="hold">
                                              <p:stCondLst>
                                                <p:cond delay="0"/>
                                              </p:stCondLst>
                                            </p:cTn>
                                            <p:tgtEl>
                                              <p:spTgt spid="18"/>
                                            </p:tgtEl>
                                            <p:attrNameLst>
                                              <p:attrName>style.visibility</p:attrName>
                                            </p:attrNameLst>
                                          </p:cBhvr>
                                          <p:to>
                                            <p:strVal val="visible"/>
                                          </p:to>
                                        </p:set>
                                        <p:animEffect transition="in" filter="fade">
                                          <p:cBhvr>
                                            <p:cTn id="83" dur="250"/>
                                            <p:tgtEl>
                                              <p:spTgt spid="18"/>
                                            </p:tgtEl>
                                          </p:cBhvr>
                                        </p:animEffect>
                                      </p:childTnLst>
                                    </p:cTn>
                                  </p:par>
                                  <p:par>
                                    <p:cTn id="84" presetID="42" presetClass="path" presetSubtype="0" decel="100000" fill="hold" grpId="1" nodeType="withEffect">
                                      <p:stCondLst>
                                        <p:cond delay="3000"/>
                                      </p:stCondLst>
                                      <p:childTnLst>
                                        <p:animMotion origin="layout" path="M -4.16667E-6 0.03889 L -4.16667E-6 -1.85185E-6 " pathEditMode="relative" rAng="0" ptsTypes="AA">
                                          <p:cBhvr>
                                            <p:cTn id="85" dur="500" fill="hold"/>
                                            <p:tgtEl>
                                              <p:spTgt spid="18"/>
                                            </p:tgtEl>
                                            <p:attrNameLst>
                                              <p:attrName>ppt_x</p:attrName>
                                              <p:attrName>ppt_y</p:attrName>
                                            </p:attrNameLst>
                                          </p:cBhvr>
                                          <p:rCtr x="0" y="-1944"/>
                                        </p:animMotion>
                                      </p:childTnLst>
                                    </p:cTn>
                                  </p:par>
                                  <p:par>
                                    <p:cTn id="86" presetID="23" presetClass="entr" presetSubtype="16" fill="hold" nodeType="withEffect">
                                      <p:stCondLst>
                                        <p:cond delay="3000"/>
                                      </p:stCondLst>
                                      <p:childTnLst>
                                        <p:set>
                                          <p:cBhvr>
                                            <p:cTn id="87" dur="1" fill="hold">
                                              <p:stCondLst>
                                                <p:cond delay="0"/>
                                              </p:stCondLst>
                                            </p:cTn>
                                            <p:tgtEl>
                                              <p:spTgt spid="7"/>
                                            </p:tgtEl>
                                            <p:attrNameLst>
                                              <p:attrName>style.visibility</p:attrName>
                                            </p:attrNameLst>
                                          </p:cBhvr>
                                          <p:to>
                                            <p:strVal val="visible"/>
                                          </p:to>
                                        </p:set>
                                        <p:anim calcmode="lin" valueType="num">
                                          <p:cBhvr>
                                            <p:cTn id="88" dur="200" fill="hold"/>
                                            <p:tgtEl>
                                              <p:spTgt spid="7"/>
                                            </p:tgtEl>
                                            <p:attrNameLst>
                                              <p:attrName>ppt_w</p:attrName>
                                            </p:attrNameLst>
                                          </p:cBhvr>
                                          <p:tavLst>
                                            <p:tav tm="0">
                                              <p:val>
                                                <p:fltVal val="0"/>
                                              </p:val>
                                            </p:tav>
                                            <p:tav tm="100000">
                                              <p:val>
                                                <p:strVal val="#ppt_w"/>
                                              </p:val>
                                            </p:tav>
                                          </p:tavLst>
                                        </p:anim>
                                        <p:anim calcmode="lin" valueType="num">
                                          <p:cBhvr>
                                            <p:cTn id="89" dur="200" fill="hold"/>
                                            <p:tgtEl>
                                              <p:spTgt spid="7"/>
                                            </p:tgtEl>
                                            <p:attrNameLst>
                                              <p:attrName>ppt_h</p:attrName>
                                            </p:attrNameLst>
                                          </p:cBhvr>
                                          <p:tavLst>
                                            <p:tav tm="0">
                                              <p:val>
                                                <p:fltVal val="0"/>
                                              </p:val>
                                            </p:tav>
                                            <p:tav tm="100000">
                                              <p:val>
                                                <p:strVal val="#ppt_h"/>
                                              </p:val>
                                            </p:tav>
                                          </p:tavLst>
                                        </p:anim>
                                      </p:childTnLst>
                                    </p:cTn>
                                  </p:par>
                                  <p:par>
                                    <p:cTn id="90" presetID="6" presetClass="emph" presetSubtype="0" fill="hold" nodeType="withEffect">
                                      <p:stCondLst>
                                        <p:cond delay="3000"/>
                                      </p:stCondLst>
                                      <p:childTnLst>
                                        <p:animScale>
                                          <p:cBhvr>
                                            <p:cTn id="91" dur="1000" fill="hold"/>
                                            <p:tgtEl>
                                              <p:spTgt spid="7"/>
                                            </p:tgtEl>
                                          </p:cBhvr>
                                          <p:by x="110000" y="110000"/>
                                        </p:animScale>
                                      </p:childTnLst>
                                    </p:cTn>
                                  </p:par>
                                  <p:par>
                                    <p:cTn id="92" presetID="6" presetClass="emph" presetSubtype="0" accel="50000" decel="50000" fill="hold" nodeType="withEffect">
                                      <p:stCondLst>
                                        <p:cond delay="3000"/>
                                      </p:stCondLst>
                                      <p:childTnLst>
                                        <p:animScale>
                                          <p:cBhvr>
                                            <p:cTn id="93" dur="250" fill="hold"/>
                                            <p:tgtEl>
                                              <p:spTgt spid="7"/>
                                            </p:tgtEl>
                                          </p:cBhvr>
                                          <p:by x="91000" y="91000"/>
                                        </p:animScale>
                                      </p:childTnLst>
                                    </p:cTn>
                                  </p:par>
                                  <p:par>
                                    <p:cTn id="94" presetID="10" presetClass="entr" presetSubtype="0" fill="hold" grpId="0" nodeType="withEffect">
                                      <p:stCondLst>
                                        <p:cond delay="3000"/>
                                      </p:stCondLst>
                                      <p:childTnLst>
                                        <p:set>
                                          <p:cBhvr>
                                            <p:cTn id="95" dur="1" fill="hold">
                                              <p:stCondLst>
                                                <p:cond delay="0"/>
                                              </p:stCondLst>
                                            </p:cTn>
                                            <p:tgtEl>
                                              <p:spTgt spid="57"/>
                                            </p:tgtEl>
                                            <p:attrNameLst>
                                              <p:attrName>style.visibility</p:attrName>
                                            </p:attrNameLst>
                                          </p:cBhvr>
                                          <p:to>
                                            <p:strVal val="visible"/>
                                          </p:to>
                                        </p:set>
                                        <p:animEffect transition="in" filter="fade">
                                          <p:cBhvr>
                                            <p:cTn id="96" dur="250"/>
                                            <p:tgtEl>
                                              <p:spTgt spid="57"/>
                                            </p:tgtEl>
                                          </p:cBhvr>
                                        </p:animEffect>
                                      </p:childTnLst>
                                    </p:cTn>
                                  </p:par>
                                  <p:par>
                                    <p:cTn id="97" presetID="42" presetClass="path" presetSubtype="0" decel="100000" fill="hold" grpId="1" nodeType="withEffect">
                                      <p:stCondLst>
                                        <p:cond delay="3000"/>
                                      </p:stCondLst>
                                      <p:childTnLst>
                                        <p:animMotion origin="layout" path="M -4.16667E-6 -0.03472 L -4.16667E-6 2.22222E-6 " pathEditMode="relative" rAng="0" ptsTypes="AA">
                                          <p:cBhvr>
                                            <p:cTn id="98" dur="500" fill="hold"/>
                                            <p:tgtEl>
                                              <p:spTgt spid="57"/>
                                            </p:tgtEl>
                                            <p:attrNameLst>
                                              <p:attrName>ppt_x</p:attrName>
                                              <p:attrName>ppt_y</p:attrName>
                                            </p:attrNameLst>
                                          </p:cBhvr>
                                          <p:rCtr x="0" y="1736"/>
                                        </p:animMotion>
                                      </p:childTnLst>
                                    </p:cTn>
                                  </p:par>
                                  <p:par>
                                    <p:cTn id="99" presetID="10" presetClass="entr" presetSubtype="0" fill="hold" grpId="0" nodeType="withEffect">
                                      <p:stCondLst>
                                        <p:cond delay="3500"/>
                                      </p:stCondLst>
                                      <p:childTnLst>
                                        <p:set>
                                          <p:cBhvr>
                                            <p:cTn id="100" dur="1" fill="hold">
                                              <p:stCondLst>
                                                <p:cond delay="0"/>
                                              </p:stCondLst>
                                            </p:cTn>
                                            <p:tgtEl>
                                              <p:spTgt spid="24"/>
                                            </p:tgtEl>
                                            <p:attrNameLst>
                                              <p:attrName>style.visibility</p:attrName>
                                            </p:attrNameLst>
                                          </p:cBhvr>
                                          <p:to>
                                            <p:strVal val="visible"/>
                                          </p:to>
                                        </p:set>
                                        <p:animEffect transition="in" filter="fade">
                                          <p:cBhvr>
                                            <p:cTn id="101" dur="250"/>
                                            <p:tgtEl>
                                              <p:spTgt spid="24"/>
                                            </p:tgtEl>
                                          </p:cBhvr>
                                        </p:animEffect>
                                      </p:childTnLst>
                                    </p:cTn>
                                  </p:par>
                                  <p:par>
                                    <p:cTn id="102" presetID="42" presetClass="path" presetSubtype="0" decel="100000" fill="hold" grpId="1" nodeType="withEffect">
                                      <p:stCondLst>
                                        <p:cond delay="3500"/>
                                      </p:stCondLst>
                                      <p:childTnLst>
                                        <p:animMotion origin="layout" path="M -4.16667E-6 -0.03472 L -4.16667E-6 3.7037E-7 " pathEditMode="relative" rAng="0" ptsTypes="AA">
                                          <p:cBhvr>
                                            <p:cTn id="103" dur="500" fill="hold"/>
                                            <p:tgtEl>
                                              <p:spTgt spid="24"/>
                                            </p:tgtEl>
                                            <p:attrNameLst>
                                              <p:attrName>ppt_x</p:attrName>
                                              <p:attrName>ppt_y</p:attrName>
                                            </p:attrNameLst>
                                          </p:cBhvr>
                                          <p:rCtr x="0" y="1736"/>
                                        </p:animMotion>
                                      </p:childTnLst>
                                    </p:cTn>
                                  </p:par>
                                  <p:par>
                                    <p:cTn id="104" presetID="23" presetClass="entr" presetSubtype="16" fill="hold" nodeType="withEffect">
                                      <p:stCondLst>
                                        <p:cond delay="3500"/>
                                      </p:stCondLst>
                                      <p:childTnLst>
                                        <p:set>
                                          <p:cBhvr>
                                            <p:cTn id="105" dur="1" fill="hold">
                                              <p:stCondLst>
                                                <p:cond delay="0"/>
                                              </p:stCondLst>
                                            </p:cTn>
                                            <p:tgtEl>
                                              <p:spTgt spid="90"/>
                                            </p:tgtEl>
                                            <p:attrNameLst>
                                              <p:attrName>style.visibility</p:attrName>
                                            </p:attrNameLst>
                                          </p:cBhvr>
                                          <p:to>
                                            <p:strVal val="visible"/>
                                          </p:to>
                                        </p:set>
                                        <p:anim calcmode="lin" valueType="num">
                                          <p:cBhvr>
                                            <p:cTn id="106" dur="200" fill="hold"/>
                                            <p:tgtEl>
                                              <p:spTgt spid="90"/>
                                            </p:tgtEl>
                                            <p:attrNameLst>
                                              <p:attrName>ppt_w</p:attrName>
                                            </p:attrNameLst>
                                          </p:cBhvr>
                                          <p:tavLst>
                                            <p:tav tm="0">
                                              <p:val>
                                                <p:fltVal val="0"/>
                                              </p:val>
                                            </p:tav>
                                            <p:tav tm="100000">
                                              <p:val>
                                                <p:strVal val="#ppt_w"/>
                                              </p:val>
                                            </p:tav>
                                          </p:tavLst>
                                        </p:anim>
                                        <p:anim calcmode="lin" valueType="num">
                                          <p:cBhvr>
                                            <p:cTn id="107" dur="200" fill="hold"/>
                                            <p:tgtEl>
                                              <p:spTgt spid="90"/>
                                            </p:tgtEl>
                                            <p:attrNameLst>
                                              <p:attrName>ppt_h</p:attrName>
                                            </p:attrNameLst>
                                          </p:cBhvr>
                                          <p:tavLst>
                                            <p:tav tm="0">
                                              <p:val>
                                                <p:fltVal val="0"/>
                                              </p:val>
                                            </p:tav>
                                            <p:tav tm="100000">
                                              <p:val>
                                                <p:strVal val="#ppt_h"/>
                                              </p:val>
                                            </p:tav>
                                          </p:tavLst>
                                        </p:anim>
                                      </p:childTnLst>
                                    </p:cTn>
                                  </p:par>
                                  <p:par>
                                    <p:cTn id="108" presetID="6" presetClass="emph" presetSubtype="0" fill="hold" nodeType="withEffect">
                                      <p:stCondLst>
                                        <p:cond delay="3500"/>
                                      </p:stCondLst>
                                      <p:childTnLst>
                                        <p:animScale>
                                          <p:cBhvr>
                                            <p:cTn id="109" dur="1000" fill="hold"/>
                                            <p:tgtEl>
                                              <p:spTgt spid="90"/>
                                            </p:tgtEl>
                                          </p:cBhvr>
                                          <p:by x="110000" y="110000"/>
                                        </p:animScale>
                                      </p:childTnLst>
                                    </p:cTn>
                                  </p:par>
                                  <p:par>
                                    <p:cTn id="110" presetID="6" presetClass="emph" presetSubtype="0" accel="50000" decel="50000" fill="hold" nodeType="withEffect">
                                      <p:stCondLst>
                                        <p:cond delay="3500"/>
                                      </p:stCondLst>
                                      <p:childTnLst>
                                        <p:animScale>
                                          <p:cBhvr>
                                            <p:cTn id="111" dur="250" fill="hold"/>
                                            <p:tgtEl>
                                              <p:spTgt spid="90"/>
                                            </p:tgtEl>
                                          </p:cBhvr>
                                          <p:by x="91000" y="91000"/>
                                        </p:animScale>
                                      </p:childTnLst>
                                    </p:cTn>
                                  </p:par>
                                  <p:par>
                                    <p:cTn id="112" presetID="23" presetClass="entr" presetSubtype="16" fill="hold" nodeType="withEffect">
                                      <p:stCondLst>
                                        <p:cond delay="1000"/>
                                      </p:stCondLst>
                                      <p:childTnLst>
                                        <p:set>
                                          <p:cBhvr>
                                            <p:cTn id="113" dur="1" fill="hold">
                                              <p:stCondLst>
                                                <p:cond delay="0"/>
                                              </p:stCondLst>
                                            </p:cTn>
                                            <p:tgtEl>
                                              <p:spTgt spid="4"/>
                                            </p:tgtEl>
                                            <p:attrNameLst>
                                              <p:attrName>style.visibility</p:attrName>
                                            </p:attrNameLst>
                                          </p:cBhvr>
                                          <p:to>
                                            <p:strVal val="visible"/>
                                          </p:to>
                                        </p:set>
                                        <p:anim calcmode="lin" valueType="num">
                                          <p:cBhvr>
                                            <p:cTn id="114" dur="200" fill="hold"/>
                                            <p:tgtEl>
                                              <p:spTgt spid="4"/>
                                            </p:tgtEl>
                                            <p:attrNameLst>
                                              <p:attrName>ppt_w</p:attrName>
                                            </p:attrNameLst>
                                          </p:cBhvr>
                                          <p:tavLst>
                                            <p:tav tm="0">
                                              <p:val>
                                                <p:fltVal val="0"/>
                                              </p:val>
                                            </p:tav>
                                            <p:tav tm="100000">
                                              <p:val>
                                                <p:strVal val="#ppt_w"/>
                                              </p:val>
                                            </p:tav>
                                          </p:tavLst>
                                        </p:anim>
                                        <p:anim calcmode="lin" valueType="num">
                                          <p:cBhvr>
                                            <p:cTn id="115" dur="200" fill="hold"/>
                                            <p:tgtEl>
                                              <p:spTgt spid="4"/>
                                            </p:tgtEl>
                                            <p:attrNameLst>
                                              <p:attrName>ppt_h</p:attrName>
                                            </p:attrNameLst>
                                          </p:cBhvr>
                                          <p:tavLst>
                                            <p:tav tm="0">
                                              <p:val>
                                                <p:fltVal val="0"/>
                                              </p:val>
                                            </p:tav>
                                            <p:tav tm="100000">
                                              <p:val>
                                                <p:strVal val="#ppt_h"/>
                                              </p:val>
                                            </p:tav>
                                          </p:tavLst>
                                        </p:anim>
                                      </p:childTnLst>
                                    </p:cTn>
                                  </p:par>
                                  <p:par>
                                    <p:cTn id="116" presetID="6" presetClass="emph" presetSubtype="0" fill="hold" nodeType="withEffect">
                                      <p:stCondLst>
                                        <p:cond delay="1000"/>
                                      </p:stCondLst>
                                      <p:childTnLst>
                                        <p:animScale>
                                          <p:cBhvr>
                                            <p:cTn id="117" dur="1000" fill="hold"/>
                                            <p:tgtEl>
                                              <p:spTgt spid="4"/>
                                            </p:tgtEl>
                                          </p:cBhvr>
                                          <p:by x="110000" y="110000"/>
                                        </p:animScale>
                                      </p:childTnLst>
                                    </p:cTn>
                                  </p:par>
                                  <p:par>
                                    <p:cTn id="118" presetID="6" presetClass="emph" presetSubtype="0" accel="50000" decel="50000" fill="hold" nodeType="withEffect">
                                      <p:stCondLst>
                                        <p:cond delay="1000"/>
                                      </p:stCondLst>
                                      <p:childTnLst>
                                        <p:animScale>
                                          <p:cBhvr>
                                            <p:cTn id="119" dur="250" fill="hold"/>
                                            <p:tgtEl>
                                              <p:spTgt spid="4"/>
                                            </p:tgtEl>
                                          </p:cBhvr>
                                          <p:by x="91000" y="91000"/>
                                        </p:animScale>
                                      </p:childTnLst>
                                    </p:cTn>
                                  </p:par>
                                  <p:par>
                                    <p:cTn id="120" presetID="10" presetClass="entr" presetSubtype="0" fill="hold" grpId="0" nodeType="withEffect">
                                      <p:stCondLst>
                                        <p:cond delay="2000"/>
                                      </p:stCondLst>
                                      <p:childTnLst>
                                        <p:set>
                                          <p:cBhvr>
                                            <p:cTn id="121" dur="1" fill="hold">
                                              <p:stCondLst>
                                                <p:cond delay="0"/>
                                              </p:stCondLst>
                                            </p:cTn>
                                            <p:tgtEl>
                                              <p:spTgt spid="6"/>
                                            </p:tgtEl>
                                            <p:attrNameLst>
                                              <p:attrName>style.visibility</p:attrName>
                                            </p:attrNameLst>
                                          </p:cBhvr>
                                          <p:to>
                                            <p:strVal val="visible"/>
                                          </p:to>
                                        </p:set>
                                        <p:animEffect transition="in" filter="fade">
                                          <p:cBhvr>
                                            <p:cTn id="122" dur="250"/>
                                            <p:tgtEl>
                                              <p:spTgt spid="6"/>
                                            </p:tgtEl>
                                          </p:cBhvr>
                                        </p:animEffect>
                                      </p:childTnLst>
                                    </p:cTn>
                                  </p:par>
                                  <p:par>
                                    <p:cTn id="123" presetID="42" presetClass="path" presetSubtype="0" decel="100000" fill="hold" grpId="1" nodeType="withEffect">
                                      <p:stCondLst>
                                        <p:cond delay="2000"/>
                                      </p:stCondLst>
                                      <p:childTnLst>
                                        <p:animMotion origin="layout" path="M -0.01718 -0.00023 L -2.70833E-6 2.96296E-6 " pathEditMode="relative" rAng="0" ptsTypes="AA">
                                          <p:cBhvr>
                                            <p:cTn id="124" dur="500" fill="hold"/>
                                            <p:tgtEl>
                                              <p:spTgt spid="6"/>
                                            </p:tgtEl>
                                            <p:attrNameLst>
                                              <p:attrName>ppt_x</p:attrName>
                                              <p:attrName>ppt_y</p:attrName>
                                            </p:attrNameLst>
                                          </p:cBhvr>
                                          <p:rCtr x="859" y="0"/>
                                        </p:animMotion>
                                      </p:childTnLst>
                                    </p:cTn>
                                  </p:par>
                                  <p:par>
                                    <p:cTn id="125" presetID="10" presetClass="entr" presetSubtype="0" fill="hold" grpId="0" nodeType="withEffect">
                                      <p:stCondLst>
                                        <p:cond delay="3000"/>
                                      </p:stCondLst>
                                      <p:childTnLst>
                                        <p:set>
                                          <p:cBhvr>
                                            <p:cTn id="126" dur="1" fill="hold">
                                              <p:stCondLst>
                                                <p:cond delay="0"/>
                                              </p:stCondLst>
                                            </p:cTn>
                                            <p:tgtEl>
                                              <p:spTgt spid="10"/>
                                            </p:tgtEl>
                                            <p:attrNameLst>
                                              <p:attrName>style.visibility</p:attrName>
                                            </p:attrNameLst>
                                          </p:cBhvr>
                                          <p:to>
                                            <p:strVal val="visible"/>
                                          </p:to>
                                        </p:set>
                                        <p:animEffect transition="in" filter="fade">
                                          <p:cBhvr>
                                            <p:cTn id="127" dur="250"/>
                                            <p:tgtEl>
                                              <p:spTgt spid="10"/>
                                            </p:tgtEl>
                                          </p:cBhvr>
                                        </p:animEffect>
                                      </p:childTnLst>
                                    </p:cTn>
                                  </p:par>
                                  <p:par>
                                    <p:cTn id="128" presetID="42" presetClass="path" presetSubtype="0" decel="100000" fill="hold" grpId="1" nodeType="withEffect">
                                      <p:stCondLst>
                                        <p:cond delay="3000"/>
                                      </p:stCondLst>
                                      <p:childTnLst>
                                        <p:animMotion origin="layout" path="M -0.01718 -0.00024 L -3.54167E-6 3.7037E-6 " pathEditMode="relative" rAng="0" ptsTypes="AA">
                                          <p:cBhvr>
                                            <p:cTn id="129" dur="500" fill="hold"/>
                                            <p:tgtEl>
                                              <p:spTgt spid="10"/>
                                            </p:tgtEl>
                                            <p:attrNameLst>
                                              <p:attrName>ppt_x</p:attrName>
                                              <p:attrName>ppt_y</p:attrName>
                                            </p:attrNameLst>
                                          </p:cBhvr>
                                          <p:rCtr x="859"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59" grpId="0" animBg="1"/>
          <p:bldP spid="59" grpId="1" animBg="1"/>
          <p:bldP spid="55" grpId="0" animBg="1"/>
          <p:bldP spid="55" grpId="1" animBg="1"/>
          <p:bldP spid="57" grpId="0" animBg="1"/>
          <p:bldP spid="57" grpId="1" animBg="1"/>
          <p:bldP spid="29" grpId="0" animBg="1"/>
          <p:bldP spid="29" grpId="1" animBg="1"/>
          <p:bldP spid="29" grpId="2" animBg="1"/>
          <p:bldP spid="15" grpId="0" animBg="1"/>
          <p:bldP spid="15" grpId="1" animBg="1"/>
          <p:bldP spid="17" grpId="0" animBg="1"/>
          <p:bldP spid="17" grpId="1" animBg="1"/>
          <p:bldP spid="18" grpId="0" animBg="1"/>
          <p:bldP spid="18" grpId="1" animBg="1"/>
          <p:bldP spid="27" grpId="0"/>
          <p:bldP spid="27" grpId="1"/>
          <p:bldP spid="9" grpId="0"/>
          <p:bldP spid="9" grpId="1"/>
          <p:bldP spid="22" grpId="0"/>
          <p:bldP spid="22" grpId="1"/>
          <p:bldP spid="23" grpId="0"/>
          <p:bldP spid="23" grpId="1"/>
          <p:bldP spid="24" grpId="0"/>
          <p:bldP spid="24" grpId="1"/>
          <p:bldP spid="6" grpId="0"/>
          <p:bldP spid="6" grpId="1"/>
          <p:bldP spid="10" grpId="0"/>
          <p:bldP spid="10" grpId="1"/>
        </p:bld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Black and white spiralling staircase">
            <a:extLst>
              <a:ext uri="{FF2B5EF4-FFF2-40B4-BE49-F238E27FC236}">
                <a16:creationId xmlns:a16="http://schemas.microsoft.com/office/drawing/2014/main" id="{9BBBCC92-F457-D724-7494-B43877D65E7F}"/>
              </a:ext>
            </a:extLst>
          </p:cNvPr>
          <p:cNvPicPr>
            <a:picLocks noChangeAspect="1"/>
          </p:cNvPicPr>
          <p:nvPr/>
        </p:nvPicPr>
        <p:blipFill rotWithShape="1">
          <a:blip r:embed="rId2">
            <a:alphaModFix amt="59000"/>
          </a:blip>
          <a:srcRect t="15369"/>
          <a:stretch/>
        </p:blipFill>
        <p:spPr>
          <a:xfrm>
            <a:off x="20" y="-7624"/>
            <a:ext cx="12191981" cy="6887365"/>
          </a:xfrm>
          <a:prstGeom prst="rect">
            <a:avLst/>
          </a:prstGeom>
        </p:spPr>
      </p:pic>
      <p:sp>
        <p:nvSpPr>
          <p:cNvPr id="2" name="Slide Number Placeholder 1">
            <a:extLst>
              <a:ext uri="{FF2B5EF4-FFF2-40B4-BE49-F238E27FC236}">
                <a16:creationId xmlns:a16="http://schemas.microsoft.com/office/drawing/2014/main" id="{4267CB24-5CC0-1E94-0041-5B2F9DE93EB5}"/>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r>
              <a:rPr lang="en-US" sz="1200" b="1">
                <a:solidFill>
                  <a:srgbClr val="FFFFFF"/>
                </a:solidFill>
                <a:latin typeface="+mn-lt"/>
                <a:cs typeface="+mn-cs"/>
              </a:rPr>
              <a:t>#</a:t>
            </a:r>
            <a:fld id="{6ABE0F41-4B00-4E19-B697-F9CF08D9D381}" type="slidenum">
              <a:rPr lang="en-US" sz="1200" b="1">
                <a:solidFill>
                  <a:srgbClr val="FFFFFF"/>
                </a:solidFill>
                <a:latin typeface="+mn-lt"/>
                <a:cs typeface="+mn-cs"/>
              </a:rPr>
              <a:pPr>
                <a:spcAft>
                  <a:spcPts val="600"/>
                </a:spcAft>
              </a:pPr>
              <a:t>21</a:t>
            </a:fld>
            <a:endParaRPr lang="en-US" sz="1200" b="1">
              <a:solidFill>
                <a:srgbClr val="FFFFFF"/>
              </a:solidFill>
              <a:latin typeface="+mn-lt"/>
              <a:cs typeface="+mn-cs"/>
            </a:endParaRPr>
          </a:p>
        </p:txBody>
      </p:sp>
      <p:sp>
        <p:nvSpPr>
          <p:cNvPr id="6" name="Rectangle 5">
            <a:extLst>
              <a:ext uri="{FF2B5EF4-FFF2-40B4-BE49-F238E27FC236}">
                <a16:creationId xmlns:a16="http://schemas.microsoft.com/office/drawing/2014/main" id="{E42813B3-6DCC-F763-E03F-60255FCF962A}"/>
              </a:ext>
            </a:extLst>
          </p:cNvPr>
          <p:cNvSpPr/>
          <p:nvPr/>
        </p:nvSpPr>
        <p:spPr>
          <a:xfrm>
            <a:off x="0" y="-7624"/>
            <a:ext cx="12192000" cy="6887365"/>
          </a:xfrm>
          <a:prstGeom prst="rect">
            <a:avLst/>
          </a:prstGeom>
          <a:solidFill>
            <a:srgbClr val="000000">
              <a:alpha val="56863"/>
            </a:srgb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4A15C656-F36E-937A-2AB3-2109B80DFC5B}"/>
              </a:ext>
            </a:extLst>
          </p:cNvPr>
          <p:cNvSpPr/>
          <p:nvPr/>
        </p:nvSpPr>
        <p:spPr>
          <a:xfrm>
            <a:off x="924910" y="2802484"/>
            <a:ext cx="9879725" cy="715528"/>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800">
                <a:solidFill>
                  <a:schemeClr val="bg1"/>
                </a:solidFill>
                <a:latin typeface="Arial" panose="020B0604020202020204" pitchFamily="34" charset="0"/>
                <a:cs typeface="Arial" panose="020B0604020202020204" pitchFamily="34" charset="0"/>
              </a:rPr>
              <a:t>Copilot Options Evaluation </a:t>
            </a:r>
            <a:endParaRPr lang="en-US" sz="280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43796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0134D67-7A1E-DD6D-300A-0EF0003D7D08}"/>
              </a:ext>
            </a:extLst>
          </p:cNvPr>
          <p:cNvSpPr>
            <a:spLocks noGrp="1"/>
          </p:cNvSpPr>
          <p:nvPr>
            <p:ph type="sldNum" sz="quarter" idx="12"/>
          </p:nvPr>
        </p:nvSpPr>
        <p:spPr/>
        <p:txBody>
          <a:bodyPr/>
          <a:lstStyle/>
          <a:p>
            <a:pPr algn="ctr"/>
            <a:r>
              <a:rPr lang="en-US" b="1">
                <a:solidFill>
                  <a:schemeClr val="tx1"/>
                </a:solidFill>
              </a:rPr>
              <a:t>#</a:t>
            </a:r>
            <a:fld id="{6ABE0F41-4B00-4E19-B697-F9CF08D9D381}" type="slidenum">
              <a:rPr lang="en-US" b="1" smtClean="0">
                <a:solidFill>
                  <a:schemeClr val="tx1"/>
                </a:solidFill>
              </a:rPr>
              <a:pPr algn="ctr"/>
              <a:t>22</a:t>
            </a:fld>
            <a:endParaRPr lang="en-US" b="1">
              <a:solidFill>
                <a:schemeClr val="tx1"/>
              </a:solidFill>
            </a:endParaRPr>
          </a:p>
        </p:txBody>
      </p:sp>
      <p:sp>
        <p:nvSpPr>
          <p:cNvPr id="23" name="Title 1">
            <a:extLst>
              <a:ext uri="{FF2B5EF4-FFF2-40B4-BE49-F238E27FC236}">
                <a16:creationId xmlns:a16="http://schemas.microsoft.com/office/drawing/2014/main" id="{EDEDA0D1-96D7-428C-5301-E3460A3E0609}"/>
              </a:ext>
            </a:extLst>
          </p:cNvPr>
          <p:cNvSpPr>
            <a:spLocks noGrp="1"/>
          </p:cNvSpPr>
          <p:nvPr>
            <p:ph type="title"/>
          </p:nvPr>
        </p:nvSpPr>
        <p:spPr>
          <a:xfrm>
            <a:off x="311972" y="365125"/>
            <a:ext cx="11746678" cy="892175"/>
          </a:xfrm>
        </p:spPr>
        <p:txBody>
          <a:bodyPr>
            <a:normAutofit/>
          </a:bodyPr>
          <a:lstStyle/>
          <a:p>
            <a:r>
              <a:rPr lang="en-US"/>
              <a:t>How Copilot for M365 gets its information.</a:t>
            </a:r>
          </a:p>
        </p:txBody>
      </p:sp>
      <p:sp>
        <p:nvSpPr>
          <p:cNvPr id="2" name="Rectangle 1">
            <a:extLst>
              <a:ext uri="{FF2B5EF4-FFF2-40B4-BE49-F238E27FC236}">
                <a16:creationId xmlns:a16="http://schemas.microsoft.com/office/drawing/2014/main" id="{ED129DCF-FD63-CFF9-D3C7-5B4773F688DA}"/>
              </a:ext>
            </a:extLst>
          </p:cNvPr>
          <p:cNvSpPr/>
          <p:nvPr/>
        </p:nvSpPr>
        <p:spPr>
          <a:xfrm>
            <a:off x="552450" y="1381125"/>
            <a:ext cx="11572874" cy="466725"/>
          </a:xfrm>
          <a:prstGeom prst="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a:t>Microsoft 365 Tenant Boundary</a:t>
            </a:r>
          </a:p>
        </p:txBody>
      </p:sp>
      <p:sp>
        <p:nvSpPr>
          <p:cNvPr id="3" name="Rectangle 2">
            <a:extLst>
              <a:ext uri="{FF2B5EF4-FFF2-40B4-BE49-F238E27FC236}">
                <a16:creationId xmlns:a16="http://schemas.microsoft.com/office/drawing/2014/main" id="{59CB44F8-1B3B-9AAA-38D5-53F44D298EDB}"/>
              </a:ext>
            </a:extLst>
          </p:cNvPr>
          <p:cNvSpPr/>
          <p:nvPr/>
        </p:nvSpPr>
        <p:spPr>
          <a:xfrm>
            <a:off x="552449" y="1852294"/>
            <a:ext cx="11572875" cy="3624581"/>
          </a:xfrm>
          <a:prstGeom prst="rect">
            <a:avLst/>
          </a:prstGeom>
          <a:noFill/>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8512DCCA-1863-5F5A-FF36-757E9408567D}"/>
              </a:ext>
            </a:extLst>
          </p:cNvPr>
          <p:cNvSpPr/>
          <p:nvPr/>
        </p:nvSpPr>
        <p:spPr>
          <a:xfrm>
            <a:off x="772229" y="2190750"/>
            <a:ext cx="2104321" cy="54133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User Prompt</a:t>
            </a:r>
          </a:p>
        </p:txBody>
      </p:sp>
      <p:cxnSp>
        <p:nvCxnSpPr>
          <p:cNvPr id="7" name="Straight Arrow Connector 6">
            <a:extLst>
              <a:ext uri="{FF2B5EF4-FFF2-40B4-BE49-F238E27FC236}">
                <a16:creationId xmlns:a16="http://schemas.microsoft.com/office/drawing/2014/main" id="{9208C331-AE76-C194-8CEA-71B31ED9E5AA}"/>
              </a:ext>
            </a:extLst>
          </p:cNvPr>
          <p:cNvCxnSpPr>
            <a:cxnSpLocks/>
            <a:stCxn id="5" idx="3"/>
            <a:endCxn id="8" idx="1"/>
          </p:cNvCxnSpPr>
          <p:nvPr/>
        </p:nvCxnSpPr>
        <p:spPr>
          <a:xfrm>
            <a:off x="2876550" y="2461419"/>
            <a:ext cx="933450" cy="396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8" name="Rectangle 7">
            <a:extLst>
              <a:ext uri="{FF2B5EF4-FFF2-40B4-BE49-F238E27FC236}">
                <a16:creationId xmlns:a16="http://schemas.microsoft.com/office/drawing/2014/main" id="{9B8F1A80-8CCC-14CE-5278-FD8F57D4DC59}"/>
              </a:ext>
            </a:extLst>
          </p:cNvPr>
          <p:cNvSpPr/>
          <p:nvPr/>
        </p:nvSpPr>
        <p:spPr>
          <a:xfrm>
            <a:off x="3810000" y="2194718"/>
            <a:ext cx="2104321" cy="54133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Copilot for M365</a:t>
            </a:r>
          </a:p>
        </p:txBody>
      </p:sp>
      <p:cxnSp>
        <p:nvCxnSpPr>
          <p:cNvPr id="10" name="Straight Arrow Connector 9">
            <a:extLst>
              <a:ext uri="{FF2B5EF4-FFF2-40B4-BE49-F238E27FC236}">
                <a16:creationId xmlns:a16="http://schemas.microsoft.com/office/drawing/2014/main" id="{E26A86D6-3D28-247D-790E-92253AD455BD}"/>
              </a:ext>
            </a:extLst>
          </p:cNvPr>
          <p:cNvCxnSpPr>
            <a:cxnSpLocks/>
            <a:endCxn id="11" idx="1"/>
          </p:cNvCxnSpPr>
          <p:nvPr/>
        </p:nvCxnSpPr>
        <p:spPr>
          <a:xfrm flipV="1">
            <a:off x="5914321" y="2451719"/>
            <a:ext cx="562680" cy="4144"/>
          </a:xfrm>
          <a:prstGeom prst="straightConnector1">
            <a:avLst/>
          </a:prstGeom>
          <a:ln>
            <a:headEnd type="arrow" w="med" len="med"/>
            <a:tailEnd type="arrow" w="med" len="med"/>
          </a:ln>
        </p:spPr>
        <p:style>
          <a:lnRef idx="1">
            <a:schemeClr val="dk1"/>
          </a:lnRef>
          <a:fillRef idx="0">
            <a:schemeClr val="dk1"/>
          </a:fillRef>
          <a:effectRef idx="0">
            <a:schemeClr val="dk1"/>
          </a:effectRef>
          <a:fontRef idx="minor">
            <a:schemeClr val="tx1"/>
          </a:fontRef>
        </p:style>
      </p:cxnSp>
      <p:sp>
        <p:nvSpPr>
          <p:cNvPr id="11" name="Rectangle 10">
            <a:extLst>
              <a:ext uri="{FF2B5EF4-FFF2-40B4-BE49-F238E27FC236}">
                <a16:creationId xmlns:a16="http://schemas.microsoft.com/office/drawing/2014/main" id="{D9F29C11-FF1E-F274-0776-F2E503724D49}"/>
              </a:ext>
            </a:extLst>
          </p:cNvPr>
          <p:cNvSpPr/>
          <p:nvPr/>
        </p:nvSpPr>
        <p:spPr>
          <a:xfrm>
            <a:off x="6477001" y="2222500"/>
            <a:ext cx="5581650" cy="458437"/>
          </a:xfrm>
          <a:prstGeom prst="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a:t>Microsoft Graph</a:t>
            </a:r>
          </a:p>
        </p:txBody>
      </p:sp>
      <p:sp>
        <p:nvSpPr>
          <p:cNvPr id="12" name="Rectangle 11">
            <a:extLst>
              <a:ext uri="{FF2B5EF4-FFF2-40B4-BE49-F238E27FC236}">
                <a16:creationId xmlns:a16="http://schemas.microsoft.com/office/drawing/2014/main" id="{88692E0F-C394-3E39-13DF-A7E4D7395236}"/>
              </a:ext>
            </a:extLst>
          </p:cNvPr>
          <p:cNvSpPr/>
          <p:nvPr/>
        </p:nvSpPr>
        <p:spPr>
          <a:xfrm>
            <a:off x="6477000" y="2689225"/>
            <a:ext cx="5581650" cy="2465389"/>
          </a:xfrm>
          <a:prstGeom prst="rect">
            <a:avLst/>
          </a:prstGeom>
          <a:noFill/>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7F8451F7-1889-3641-15F0-A5EB3CD2BCAF}"/>
              </a:ext>
              <a:ext uri="{C183D7F6-B498-43B3-948B-1728B52AA6E4}">
                <adec:decorative xmlns:adec="http://schemas.microsoft.com/office/drawing/2017/decorative" val="1"/>
              </a:ext>
            </a:extLst>
          </p:cNvPr>
          <p:cNvSpPr/>
          <p:nvPr/>
        </p:nvSpPr>
        <p:spPr>
          <a:xfrm>
            <a:off x="6561996" y="2756598"/>
            <a:ext cx="959970" cy="959970"/>
          </a:xfrm>
          <a:prstGeom prst="ellipse">
            <a:avLst/>
          </a:prstGeom>
          <a:ln/>
        </p:spPr>
        <p:style>
          <a:lnRef idx="2">
            <a:schemeClr val="accent3"/>
          </a:lnRef>
          <a:fillRef idx="1">
            <a:schemeClr val="lt1"/>
          </a:fillRef>
          <a:effectRef idx="0">
            <a:schemeClr val="accent3"/>
          </a:effectRef>
          <a:fontRef idx="minor">
            <a:schemeClr val="dk1"/>
          </a:fontRef>
        </p:style>
        <p:txBody>
          <a:bodyPr wrap="none"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chemeClr val="tx1"/>
                </a:solidFill>
                <a:effectLst/>
                <a:uLnTx/>
                <a:uFillTx/>
                <a:latin typeface="Segoe UI Semibold"/>
                <a:ea typeface="+mn-ea"/>
                <a:cs typeface="+mn-cs"/>
              </a:rPr>
              <a:t>Messages</a:t>
            </a:r>
          </a:p>
        </p:txBody>
      </p:sp>
      <p:sp>
        <p:nvSpPr>
          <p:cNvPr id="14" name="Oval 13">
            <a:extLst>
              <a:ext uri="{FF2B5EF4-FFF2-40B4-BE49-F238E27FC236}">
                <a16:creationId xmlns:a16="http://schemas.microsoft.com/office/drawing/2014/main" id="{24FA5637-16F7-781E-DD75-3A844C669CE0}"/>
              </a:ext>
              <a:ext uri="{C183D7F6-B498-43B3-948B-1728B52AA6E4}">
                <adec:decorative xmlns:adec="http://schemas.microsoft.com/office/drawing/2017/decorative" val="1"/>
              </a:ext>
            </a:extLst>
          </p:cNvPr>
          <p:cNvSpPr/>
          <p:nvPr/>
        </p:nvSpPr>
        <p:spPr>
          <a:xfrm>
            <a:off x="8376672" y="2756598"/>
            <a:ext cx="959970" cy="959970"/>
          </a:xfrm>
          <a:prstGeom prst="ellipse">
            <a:avLst/>
          </a:prstGeom>
          <a:ln/>
        </p:spPr>
        <p:style>
          <a:lnRef idx="2">
            <a:schemeClr val="accent3"/>
          </a:lnRef>
          <a:fillRef idx="1">
            <a:schemeClr val="lt1"/>
          </a:fillRef>
          <a:effectRef idx="0">
            <a:schemeClr val="accent3"/>
          </a:effectRef>
          <a:fontRef idx="minor">
            <a:schemeClr val="dk1"/>
          </a:fontRef>
        </p:style>
        <p:txBody>
          <a:bodyPr wrap="none"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chemeClr val="tx1"/>
                </a:solidFill>
                <a:effectLst/>
                <a:uLnTx/>
                <a:uFillTx/>
                <a:latin typeface="Segoe UI Semibold"/>
                <a:ea typeface="+mn-ea"/>
                <a:cs typeface="+mn-cs"/>
              </a:rPr>
              <a:t>Meetings</a:t>
            </a:r>
          </a:p>
        </p:txBody>
      </p:sp>
      <p:sp>
        <p:nvSpPr>
          <p:cNvPr id="15" name="Oval 14">
            <a:extLst>
              <a:ext uri="{FF2B5EF4-FFF2-40B4-BE49-F238E27FC236}">
                <a16:creationId xmlns:a16="http://schemas.microsoft.com/office/drawing/2014/main" id="{7738DD61-749A-A24D-406D-C9113113912E}"/>
              </a:ext>
              <a:ext uri="{C183D7F6-B498-43B3-948B-1728B52AA6E4}">
                <adec:decorative xmlns:adec="http://schemas.microsoft.com/office/drawing/2017/decorative" val="1"/>
              </a:ext>
            </a:extLst>
          </p:cNvPr>
          <p:cNvSpPr/>
          <p:nvPr/>
        </p:nvSpPr>
        <p:spPr>
          <a:xfrm>
            <a:off x="10191345" y="2756598"/>
            <a:ext cx="959970" cy="959970"/>
          </a:xfrm>
          <a:prstGeom prst="ellipse">
            <a:avLst/>
          </a:prstGeom>
          <a:ln/>
        </p:spPr>
        <p:style>
          <a:lnRef idx="2">
            <a:schemeClr val="accent3"/>
          </a:lnRef>
          <a:fillRef idx="1">
            <a:schemeClr val="lt1"/>
          </a:fillRef>
          <a:effectRef idx="0">
            <a:schemeClr val="accent3"/>
          </a:effectRef>
          <a:fontRef idx="minor">
            <a:schemeClr val="dk1"/>
          </a:fontRef>
        </p:style>
        <p:txBody>
          <a:bodyPr wrap="none"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chemeClr val="tx1"/>
                </a:solidFill>
                <a:effectLst/>
                <a:uLnTx/>
                <a:uFillTx/>
                <a:latin typeface="Segoe UI Semibold"/>
                <a:ea typeface="+mn-ea"/>
                <a:cs typeface="+mn-cs"/>
              </a:rPr>
              <a:t>Chats</a:t>
            </a:r>
          </a:p>
        </p:txBody>
      </p:sp>
      <p:sp>
        <p:nvSpPr>
          <p:cNvPr id="16" name="Oval 15">
            <a:extLst>
              <a:ext uri="{FF2B5EF4-FFF2-40B4-BE49-F238E27FC236}">
                <a16:creationId xmlns:a16="http://schemas.microsoft.com/office/drawing/2014/main" id="{4754E7D1-75AD-CDF3-8EFC-9A4AC1E4101B}"/>
              </a:ext>
              <a:ext uri="{C183D7F6-B498-43B3-948B-1728B52AA6E4}">
                <adec:decorative xmlns:adec="http://schemas.microsoft.com/office/drawing/2017/decorative" val="1"/>
              </a:ext>
            </a:extLst>
          </p:cNvPr>
          <p:cNvSpPr/>
          <p:nvPr/>
        </p:nvSpPr>
        <p:spPr>
          <a:xfrm>
            <a:off x="7469333" y="4135905"/>
            <a:ext cx="959970" cy="959970"/>
          </a:xfrm>
          <a:prstGeom prst="ellipse">
            <a:avLst/>
          </a:prstGeom>
          <a:ln/>
        </p:spPr>
        <p:style>
          <a:lnRef idx="2">
            <a:schemeClr val="accent3"/>
          </a:lnRef>
          <a:fillRef idx="1">
            <a:schemeClr val="lt1"/>
          </a:fillRef>
          <a:effectRef idx="0">
            <a:schemeClr val="accent3"/>
          </a:effectRef>
          <a:fontRef idx="minor">
            <a:schemeClr val="dk1"/>
          </a:fontRef>
        </p:style>
        <p:txBody>
          <a:bodyPr wrap="none"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chemeClr val="tx1"/>
                </a:solidFill>
                <a:effectLst/>
                <a:uLnTx/>
                <a:uFillTx/>
                <a:latin typeface="Segoe UI Semibold"/>
                <a:ea typeface="+mn-ea"/>
                <a:cs typeface="+mn-cs"/>
              </a:rPr>
              <a:t>File </a:t>
            </a:r>
            <a:br>
              <a:rPr kumimoji="0" lang="en-US" sz="1200" b="0" i="0" u="none" strike="noStrike" kern="1200" cap="none" spc="0" normalizeH="0" baseline="0" noProof="0">
                <a:ln>
                  <a:noFill/>
                </a:ln>
                <a:solidFill>
                  <a:schemeClr val="tx1"/>
                </a:solidFill>
                <a:effectLst/>
                <a:uLnTx/>
                <a:uFillTx/>
                <a:latin typeface="Segoe UI Semibold"/>
                <a:ea typeface="+mn-ea"/>
                <a:cs typeface="+mn-cs"/>
              </a:rPr>
            </a:br>
            <a:r>
              <a:rPr kumimoji="0" lang="en-US" sz="1200" b="0" i="0" u="none" strike="noStrike" kern="1200" cap="none" spc="0" normalizeH="0" baseline="0" noProof="0">
                <a:ln>
                  <a:noFill/>
                </a:ln>
                <a:solidFill>
                  <a:schemeClr val="tx1"/>
                </a:solidFill>
                <a:effectLst/>
                <a:uLnTx/>
                <a:uFillTx/>
                <a:latin typeface="Segoe UI Semibold"/>
                <a:ea typeface="+mn-ea"/>
                <a:cs typeface="+mn-cs"/>
              </a:rPr>
              <a:t>sharing</a:t>
            </a:r>
          </a:p>
        </p:txBody>
      </p:sp>
      <p:sp>
        <p:nvSpPr>
          <p:cNvPr id="17" name="Oval 16">
            <a:extLst>
              <a:ext uri="{FF2B5EF4-FFF2-40B4-BE49-F238E27FC236}">
                <a16:creationId xmlns:a16="http://schemas.microsoft.com/office/drawing/2014/main" id="{37B55311-8500-D7FF-D33D-C12D2C4A9AD8}"/>
              </a:ext>
              <a:ext uri="{C183D7F6-B498-43B3-948B-1728B52AA6E4}">
                <adec:decorative xmlns:adec="http://schemas.microsoft.com/office/drawing/2017/decorative" val="1"/>
              </a:ext>
            </a:extLst>
          </p:cNvPr>
          <p:cNvSpPr/>
          <p:nvPr/>
        </p:nvSpPr>
        <p:spPr>
          <a:xfrm>
            <a:off x="9284007" y="4135905"/>
            <a:ext cx="959970" cy="959970"/>
          </a:xfrm>
          <a:prstGeom prst="ellipse">
            <a:avLst/>
          </a:prstGeom>
          <a:ln/>
        </p:spPr>
        <p:style>
          <a:lnRef idx="2">
            <a:schemeClr val="accent3"/>
          </a:lnRef>
          <a:fillRef idx="1">
            <a:schemeClr val="lt1"/>
          </a:fillRef>
          <a:effectRef idx="0">
            <a:schemeClr val="accent3"/>
          </a:effectRef>
          <a:fontRef idx="minor">
            <a:schemeClr val="dk1"/>
          </a:fontRef>
        </p:style>
        <p:txBody>
          <a:bodyPr wrap="none"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chemeClr val="tx1"/>
                </a:solidFill>
                <a:effectLst/>
                <a:uLnTx/>
                <a:uFillTx/>
                <a:latin typeface="Segoe UI Semibold"/>
                <a:ea typeface="+mn-ea"/>
                <a:cs typeface="+mn-cs"/>
              </a:rPr>
              <a:t>User</a:t>
            </a:r>
          </a:p>
        </p:txBody>
      </p:sp>
      <p:cxnSp>
        <p:nvCxnSpPr>
          <p:cNvPr id="18" name="Straight Connector 17">
            <a:extLst>
              <a:ext uri="{FF2B5EF4-FFF2-40B4-BE49-F238E27FC236}">
                <a16:creationId xmlns:a16="http://schemas.microsoft.com/office/drawing/2014/main" id="{ED413D1C-6FC8-19C9-5AB3-0E33E06ABFFA}"/>
              </a:ext>
              <a:ext uri="{C183D7F6-B498-43B3-948B-1728B52AA6E4}">
                <adec:decorative xmlns:adec="http://schemas.microsoft.com/office/drawing/2017/decorative" val="1"/>
              </a:ext>
            </a:extLst>
          </p:cNvPr>
          <p:cNvCxnSpPr>
            <a:cxnSpLocks/>
          </p:cNvCxnSpPr>
          <p:nvPr/>
        </p:nvCxnSpPr>
        <p:spPr>
          <a:xfrm>
            <a:off x="7613802" y="3249241"/>
            <a:ext cx="671034" cy="0"/>
          </a:xfrm>
          <a:prstGeom prst="line">
            <a:avLst/>
          </a:prstGeom>
          <a:ln/>
        </p:spPr>
        <p:style>
          <a:lnRef idx="2">
            <a:schemeClr val="accent3"/>
          </a:lnRef>
          <a:fillRef idx="1">
            <a:schemeClr val="lt1"/>
          </a:fillRef>
          <a:effectRef idx="0">
            <a:schemeClr val="accent3"/>
          </a:effectRef>
          <a:fontRef idx="minor">
            <a:schemeClr val="dk1"/>
          </a:fontRef>
        </p:style>
      </p:cxnSp>
      <p:cxnSp>
        <p:nvCxnSpPr>
          <p:cNvPr id="19" name="Straight Connector 18">
            <a:extLst>
              <a:ext uri="{FF2B5EF4-FFF2-40B4-BE49-F238E27FC236}">
                <a16:creationId xmlns:a16="http://schemas.microsoft.com/office/drawing/2014/main" id="{68E081F1-EB17-9889-1486-6F103318DF10}"/>
              </a:ext>
              <a:ext uri="{C183D7F6-B498-43B3-948B-1728B52AA6E4}">
                <adec:decorative xmlns:adec="http://schemas.microsoft.com/office/drawing/2017/decorative" val="1"/>
              </a:ext>
            </a:extLst>
          </p:cNvPr>
          <p:cNvCxnSpPr>
            <a:cxnSpLocks/>
          </p:cNvCxnSpPr>
          <p:nvPr/>
        </p:nvCxnSpPr>
        <p:spPr>
          <a:xfrm>
            <a:off x="9428477" y="3249241"/>
            <a:ext cx="671034" cy="0"/>
          </a:xfrm>
          <a:prstGeom prst="line">
            <a:avLst/>
          </a:prstGeom>
          <a:ln/>
        </p:spPr>
        <p:style>
          <a:lnRef idx="2">
            <a:schemeClr val="accent3"/>
          </a:lnRef>
          <a:fillRef idx="1">
            <a:schemeClr val="lt1"/>
          </a:fillRef>
          <a:effectRef idx="0">
            <a:schemeClr val="accent3"/>
          </a:effectRef>
          <a:fontRef idx="minor">
            <a:schemeClr val="dk1"/>
          </a:fontRef>
        </p:style>
      </p:cxnSp>
      <p:cxnSp>
        <p:nvCxnSpPr>
          <p:cNvPr id="20" name="Straight Connector 19">
            <a:extLst>
              <a:ext uri="{FF2B5EF4-FFF2-40B4-BE49-F238E27FC236}">
                <a16:creationId xmlns:a16="http://schemas.microsoft.com/office/drawing/2014/main" id="{098BD348-55BA-09B2-E5B8-049C8177880A}"/>
              </a:ext>
              <a:ext uri="{C183D7F6-B498-43B3-948B-1728B52AA6E4}">
                <adec:decorative xmlns:adec="http://schemas.microsoft.com/office/drawing/2017/decorative" val="1"/>
              </a:ext>
            </a:extLst>
          </p:cNvPr>
          <p:cNvCxnSpPr>
            <a:cxnSpLocks/>
          </p:cNvCxnSpPr>
          <p:nvPr/>
        </p:nvCxnSpPr>
        <p:spPr>
          <a:xfrm>
            <a:off x="8521138" y="4610799"/>
            <a:ext cx="671034" cy="0"/>
          </a:xfrm>
          <a:prstGeom prst="line">
            <a:avLst/>
          </a:prstGeom>
          <a:ln/>
        </p:spPr>
        <p:style>
          <a:lnRef idx="2">
            <a:schemeClr val="accent3"/>
          </a:lnRef>
          <a:fillRef idx="1">
            <a:schemeClr val="lt1"/>
          </a:fillRef>
          <a:effectRef idx="0">
            <a:schemeClr val="accent3"/>
          </a:effectRef>
          <a:fontRef idx="minor">
            <a:schemeClr val="dk1"/>
          </a:fontRef>
        </p:style>
      </p:cxnSp>
      <p:cxnSp>
        <p:nvCxnSpPr>
          <p:cNvPr id="21" name="Straight Connector 20">
            <a:extLst>
              <a:ext uri="{FF2B5EF4-FFF2-40B4-BE49-F238E27FC236}">
                <a16:creationId xmlns:a16="http://schemas.microsoft.com/office/drawing/2014/main" id="{FBC565F8-2170-686C-CA1B-E22C0C8D4071}"/>
              </a:ext>
              <a:ext uri="{C183D7F6-B498-43B3-948B-1728B52AA6E4}">
                <adec:decorative xmlns:adec="http://schemas.microsoft.com/office/drawing/2017/decorative" val="1"/>
              </a:ext>
            </a:extLst>
          </p:cNvPr>
          <p:cNvCxnSpPr>
            <a:cxnSpLocks/>
          </p:cNvCxnSpPr>
          <p:nvPr/>
        </p:nvCxnSpPr>
        <p:spPr>
          <a:xfrm>
            <a:off x="7294348" y="3762955"/>
            <a:ext cx="255953" cy="402762"/>
          </a:xfrm>
          <a:prstGeom prst="line">
            <a:avLst/>
          </a:prstGeom>
          <a:ln/>
        </p:spPr>
        <p:style>
          <a:lnRef idx="2">
            <a:schemeClr val="accent3"/>
          </a:lnRef>
          <a:fillRef idx="1">
            <a:schemeClr val="lt1"/>
          </a:fillRef>
          <a:effectRef idx="0">
            <a:schemeClr val="accent3"/>
          </a:effectRef>
          <a:fontRef idx="minor">
            <a:schemeClr val="dk1"/>
          </a:fontRef>
        </p:style>
      </p:cxnSp>
      <p:cxnSp>
        <p:nvCxnSpPr>
          <p:cNvPr id="22" name="Straight Connector 21">
            <a:extLst>
              <a:ext uri="{FF2B5EF4-FFF2-40B4-BE49-F238E27FC236}">
                <a16:creationId xmlns:a16="http://schemas.microsoft.com/office/drawing/2014/main" id="{156101FB-290E-0058-4C3C-75A34049CCBC}"/>
              </a:ext>
              <a:ext uri="{C183D7F6-B498-43B3-948B-1728B52AA6E4}">
                <adec:decorative xmlns:adec="http://schemas.microsoft.com/office/drawing/2017/decorative" val="1"/>
              </a:ext>
            </a:extLst>
          </p:cNvPr>
          <p:cNvCxnSpPr>
            <a:cxnSpLocks/>
          </p:cNvCxnSpPr>
          <p:nvPr/>
        </p:nvCxnSpPr>
        <p:spPr>
          <a:xfrm>
            <a:off x="9208664" y="3724855"/>
            <a:ext cx="255953" cy="402762"/>
          </a:xfrm>
          <a:prstGeom prst="line">
            <a:avLst/>
          </a:prstGeom>
          <a:ln/>
        </p:spPr>
        <p:style>
          <a:lnRef idx="2">
            <a:schemeClr val="accent3"/>
          </a:lnRef>
          <a:fillRef idx="1">
            <a:schemeClr val="lt1"/>
          </a:fillRef>
          <a:effectRef idx="0">
            <a:schemeClr val="accent3"/>
          </a:effectRef>
          <a:fontRef idx="minor">
            <a:schemeClr val="dk1"/>
          </a:fontRef>
        </p:style>
      </p:cxnSp>
      <p:cxnSp>
        <p:nvCxnSpPr>
          <p:cNvPr id="24" name="Straight Connector 23">
            <a:extLst>
              <a:ext uri="{FF2B5EF4-FFF2-40B4-BE49-F238E27FC236}">
                <a16:creationId xmlns:a16="http://schemas.microsoft.com/office/drawing/2014/main" id="{BE7A274B-002C-B892-3B6E-1EE006926521}"/>
              </a:ext>
              <a:ext uri="{C183D7F6-B498-43B3-948B-1728B52AA6E4}">
                <adec:decorative xmlns:adec="http://schemas.microsoft.com/office/drawing/2017/decorative" val="1"/>
              </a:ext>
            </a:extLst>
          </p:cNvPr>
          <p:cNvCxnSpPr>
            <a:cxnSpLocks/>
          </p:cNvCxnSpPr>
          <p:nvPr/>
        </p:nvCxnSpPr>
        <p:spPr>
          <a:xfrm flipH="1">
            <a:off x="8266961" y="3724855"/>
            <a:ext cx="255953" cy="402762"/>
          </a:xfrm>
          <a:prstGeom prst="line">
            <a:avLst/>
          </a:prstGeom>
          <a:ln/>
        </p:spPr>
        <p:style>
          <a:lnRef idx="2">
            <a:schemeClr val="accent3"/>
          </a:lnRef>
          <a:fillRef idx="1">
            <a:schemeClr val="lt1"/>
          </a:fillRef>
          <a:effectRef idx="0">
            <a:schemeClr val="accent3"/>
          </a:effectRef>
          <a:fontRef idx="minor">
            <a:schemeClr val="dk1"/>
          </a:fontRef>
        </p:style>
      </p:cxnSp>
      <p:cxnSp>
        <p:nvCxnSpPr>
          <p:cNvPr id="26" name="Straight Connector 25">
            <a:extLst>
              <a:ext uri="{FF2B5EF4-FFF2-40B4-BE49-F238E27FC236}">
                <a16:creationId xmlns:a16="http://schemas.microsoft.com/office/drawing/2014/main" id="{4CF1F2FA-920A-1034-4E96-D0FA4D0C35BD}"/>
              </a:ext>
              <a:ext uri="{C183D7F6-B498-43B3-948B-1728B52AA6E4}">
                <adec:decorative xmlns:adec="http://schemas.microsoft.com/office/drawing/2017/decorative" val="1"/>
              </a:ext>
            </a:extLst>
          </p:cNvPr>
          <p:cNvCxnSpPr>
            <a:cxnSpLocks/>
          </p:cNvCxnSpPr>
          <p:nvPr/>
        </p:nvCxnSpPr>
        <p:spPr>
          <a:xfrm flipH="1">
            <a:off x="10116001" y="3724855"/>
            <a:ext cx="255953" cy="402762"/>
          </a:xfrm>
          <a:prstGeom prst="line">
            <a:avLst/>
          </a:prstGeom>
          <a:ln/>
        </p:spPr>
        <p:style>
          <a:lnRef idx="2">
            <a:schemeClr val="accent3"/>
          </a:lnRef>
          <a:fillRef idx="1">
            <a:schemeClr val="lt1"/>
          </a:fillRef>
          <a:effectRef idx="0">
            <a:schemeClr val="accent3"/>
          </a:effectRef>
          <a:fontRef idx="minor">
            <a:schemeClr val="dk1"/>
          </a:fontRef>
        </p:style>
      </p:cxnSp>
      <p:sp>
        <p:nvSpPr>
          <p:cNvPr id="27" name="Oval 26">
            <a:extLst>
              <a:ext uri="{FF2B5EF4-FFF2-40B4-BE49-F238E27FC236}">
                <a16:creationId xmlns:a16="http://schemas.microsoft.com/office/drawing/2014/main" id="{43D84B75-4865-8FE1-18F6-85F2EEED6931}"/>
              </a:ext>
              <a:ext uri="{C183D7F6-B498-43B3-948B-1728B52AA6E4}">
                <adec:decorative xmlns:adec="http://schemas.microsoft.com/office/drawing/2017/decorative" val="1"/>
              </a:ext>
            </a:extLst>
          </p:cNvPr>
          <p:cNvSpPr/>
          <p:nvPr/>
        </p:nvSpPr>
        <p:spPr>
          <a:xfrm>
            <a:off x="11098680" y="4135905"/>
            <a:ext cx="959970" cy="959970"/>
          </a:xfrm>
          <a:prstGeom prst="ellipse">
            <a:avLst/>
          </a:prstGeom>
          <a:ln/>
        </p:spPr>
        <p:style>
          <a:lnRef idx="2">
            <a:schemeClr val="accent3"/>
          </a:lnRef>
          <a:fillRef idx="1">
            <a:schemeClr val="lt1"/>
          </a:fillRef>
          <a:effectRef idx="0">
            <a:schemeClr val="accent3"/>
          </a:effectRef>
          <a:fontRef idx="minor">
            <a:schemeClr val="dk1"/>
          </a:fontRef>
        </p:style>
        <p:txBody>
          <a:bodyPr wrap="none"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chemeClr val="tx1"/>
                </a:solidFill>
                <a:effectLst/>
                <a:uLnTx/>
                <a:uFillTx/>
                <a:latin typeface="Segoe UI Semibold"/>
                <a:ea typeface="+mn-ea"/>
                <a:cs typeface="+mn-cs"/>
              </a:rPr>
              <a:t>Calendar</a:t>
            </a:r>
          </a:p>
        </p:txBody>
      </p:sp>
      <p:cxnSp>
        <p:nvCxnSpPr>
          <p:cNvPr id="28" name="Straight Connector 27">
            <a:extLst>
              <a:ext uri="{FF2B5EF4-FFF2-40B4-BE49-F238E27FC236}">
                <a16:creationId xmlns:a16="http://schemas.microsoft.com/office/drawing/2014/main" id="{37F9EDBB-2AF1-7362-84DE-6582448576A0}"/>
              </a:ext>
              <a:ext uri="{C183D7F6-B498-43B3-948B-1728B52AA6E4}">
                <adec:decorative xmlns:adec="http://schemas.microsoft.com/office/drawing/2017/decorative" val="1"/>
              </a:ext>
            </a:extLst>
          </p:cNvPr>
          <p:cNvCxnSpPr>
            <a:cxnSpLocks/>
          </p:cNvCxnSpPr>
          <p:nvPr/>
        </p:nvCxnSpPr>
        <p:spPr>
          <a:xfrm>
            <a:off x="11023337" y="3724855"/>
            <a:ext cx="255953" cy="402762"/>
          </a:xfrm>
          <a:prstGeom prst="line">
            <a:avLst/>
          </a:prstGeom>
          <a:ln/>
        </p:spPr>
        <p:style>
          <a:lnRef idx="2">
            <a:schemeClr val="accent3"/>
          </a:lnRef>
          <a:fillRef idx="1">
            <a:schemeClr val="lt1"/>
          </a:fillRef>
          <a:effectRef idx="0">
            <a:schemeClr val="accent3"/>
          </a:effectRef>
          <a:fontRef idx="minor">
            <a:schemeClr val="dk1"/>
          </a:fontRef>
        </p:style>
      </p:cxnSp>
      <p:cxnSp>
        <p:nvCxnSpPr>
          <p:cNvPr id="29" name="Straight Connector 28">
            <a:extLst>
              <a:ext uri="{FF2B5EF4-FFF2-40B4-BE49-F238E27FC236}">
                <a16:creationId xmlns:a16="http://schemas.microsoft.com/office/drawing/2014/main" id="{7108659C-DBB7-AAA3-5434-1329CAF1AD1B}"/>
              </a:ext>
              <a:ext uri="{C183D7F6-B498-43B3-948B-1728B52AA6E4}">
                <adec:decorative xmlns:adec="http://schemas.microsoft.com/office/drawing/2017/decorative" val="1"/>
              </a:ext>
            </a:extLst>
          </p:cNvPr>
          <p:cNvCxnSpPr>
            <a:cxnSpLocks/>
          </p:cNvCxnSpPr>
          <p:nvPr/>
        </p:nvCxnSpPr>
        <p:spPr>
          <a:xfrm>
            <a:off x="10335811" y="4610799"/>
            <a:ext cx="671034" cy="0"/>
          </a:xfrm>
          <a:prstGeom prst="line">
            <a:avLst/>
          </a:prstGeom>
          <a:ln/>
        </p:spPr>
        <p:style>
          <a:lnRef idx="2">
            <a:schemeClr val="accent3"/>
          </a:lnRef>
          <a:fillRef idx="1">
            <a:schemeClr val="lt1"/>
          </a:fillRef>
          <a:effectRef idx="0">
            <a:schemeClr val="accent3"/>
          </a:effectRef>
          <a:fontRef idx="minor">
            <a:schemeClr val="dk1"/>
          </a:fontRef>
        </p:style>
      </p:cxnSp>
      <p:cxnSp>
        <p:nvCxnSpPr>
          <p:cNvPr id="31" name="Straight Arrow Connector 30">
            <a:extLst>
              <a:ext uri="{FF2B5EF4-FFF2-40B4-BE49-F238E27FC236}">
                <a16:creationId xmlns:a16="http://schemas.microsoft.com/office/drawing/2014/main" id="{CA7FA584-D42B-0B0F-C382-0907322498C2}"/>
              </a:ext>
            </a:extLst>
          </p:cNvPr>
          <p:cNvCxnSpPr>
            <a:cxnSpLocks/>
            <a:stCxn id="8" idx="2"/>
          </p:cNvCxnSpPr>
          <p:nvPr/>
        </p:nvCxnSpPr>
        <p:spPr>
          <a:xfrm>
            <a:off x="4862161" y="2736055"/>
            <a:ext cx="0" cy="980513"/>
          </a:xfrm>
          <a:prstGeom prst="straightConnector1">
            <a:avLst/>
          </a:prstGeom>
          <a:ln>
            <a:headEnd type="arrow" w="med" len="med"/>
            <a:tailEnd type="arrow" w="med" len="med"/>
          </a:ln>
        </p:spPr>
        <p:style>
          <a:lnRef idx="1">
            <a:schemeClr val="dk1"/>
          </a:lnRef>
          <a:fillRef idx="0">
            <a:schemeClr val="dk1"/>
          </a:fillRef>
          <a:effectRef idx="0">
            <a:schemeClr val="dk1"/>
          </a:effectRef>
          <a:fontRef idx="minor">
            <a:schemeClr val="tx1"/>
          </a:fontRef>
        </p:style>
      </p:cxnSp>
      <p:sp>
        <p:nvSpPr>
          <p:cNvPr id="34" name="Rectangle 33">
            <a:extLst>
              <a:ext uri="{FF2B5EF4-FFF2-40B4-BE49-F238E27FC236}">
                <a16:creationId xmlns:a16="http://schemas.microsoft.com/office/drawing/2014/main" id="{3AE4345A-0B1E-2F97-916A-B31383CB7AAA}"/>
              </a:ext>
            </a:extLst>
          </p:cNvPr>
          <p:cNvSpPr/>
          <p:nvPr/>
        </p:nvSpPr>
        <p:spPr>
          <a:xfrm>
            <a:off x="3806291" y="3716568"/>
            <a:ext cx="2104321" cy="54133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Large Language Model</a:t>
            </a:r>
          </a:p>
        </p:txBody>
      </p:sp>
      <p:cxnSp>
        <p:nvCxnSpPr>
          <p:cNvPr id="36" name="Straight Arrow Connector 35">
            <a:extLst>
              <a:ext uri="{FF2B5EF4-FFF2-40B4-BE49-F238E27FC236}">
                <a16:creationId xmlns:a16="http://schemas.microsoft.com/office/drawing/2014/main" id="{4AE0A096-4276-7129-C3D8-EFCF447B07CD}"/>
              </a:ext>
            </a:extLst>
          </p:cNvPr>
          <p:cNvCxnSpPr>
            <a:cxnSpLocks/>
          </p:cNvCxnSpPr>
          <p:nvPr/>
        </p:nvCxnSpPr>
        <p:spPr>
          <a:xfrm>
            <a:off x="5562553" y="2736055"/>
            <a:ext cx="0" cy="2944898"/>
          </a:xfrm>
          <a:prstGeom prst="straightConnector1">
            <a:avLst/>
          </a:prstGeom>
          <a:ln>
            <a:headEnd type="arrow" w="med" len="med"/>
            <a:tailEnd type="arrow" w="med" len="med"/>
          </a:ln>
        </p:spPr>
        <p:style>
          <a:lnRef idx="1">
            <a:schemeClr val="dk1"/>
          </a:lnRef>
          <a:fillRef idx="0">
            <a:schemeClr val="dk1"/>
          </a:fillRef>
          <a:effectRef idx="0">
            <a:schemeClr val="dk1"/>
          </a:effectRef>
          <a:fontRef idx="minor">
            <a:schemeClr val="tx1"/>
          </a:fontRef>
        </p:style>
      </p:cxnSp>
      <p:sp>
        <p:nvSpPr>
          <p:cNvPr id="38" name="Rectangle 37">
            <a:extLst>
              <a:ext uri="{FF2B5EF4-FFF2-40B4-BE49-F238E27FC236}">
                <a16:creationId xmlns:a16="http://schemas.microsoft.com/office/drawing/2014/main" id="{CE6493C8-10FB-0225-76D4-0A9C32A06847}"/>
              </a:ext>
            </a:extLst>
          </p:cNvPr>
          <p:cNvSpPr/>
          <p:nvPr/>
        </p:nvSpPr>
        <p:spPr>
          <a:xfrm>
            <a:off x="4697534" y="5689775"/>
            <a:ext cx="1730037" cy="458437"/>
          </a:xfrm>
          <a:prstGeom prst="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a:t>Microsoft Bing</a:t>
            </a:r>
          </a:p>
        </p:txBody>
      </p:sp>
      <p:cxnSp>
        <p:nvCxnSpPr>
          <p:cNvPr id="40" name="Connector: Elbow 39">
            <a:extLst>
              <a:ext uri="{FF2B5EF4-FFF2-40B4-BE49-F238E27FC236}">
                <a16:creationId xmlns:a16="http://schemas.microsoft.com/office/drawing/2014/main" id="{85367348-1B5E-2A3C-3B5C-38CA42A15FF2}"/>
              </a:ext>
            </a:extLst>
          </p:cNvPr>
          <p:cNvCxnSpPr>
            <a:cxnSpLocks/>
            <a:stCxn id="8" idx="2"/>
            <a:endCxn id="5" idx="2"/>
          </p:cNvCxnSpPr>
          <p:nvPr/>
        </p:nvCxnSpPr>
        <p:spPr>
          <a:xfrm rot="5400000" flipH="1">
            <a:off x="3341292" y="1215186"/>
            <a:ext cx="3968" cy="3037771"/>
          </a:xfrm>
          <a:prstGeom prst="bentConnector3">
            <a:avLst>
              <a:gd name="adj1" fmla="val -5761089"/>
            </a:avLst>
          </a:prstGeom>
          <a:ln>
            <a:tailEnd type="triangle"/>
          </a:ln>
        </p:spPr>
        <p:style>
          <a:lnRef idx="1">
            <a:schemeClr val="dk1"/>
          </a:lnRef>
          <a:fillRef idx="0">
            <a:schemeClr val="dk1"/>
          </a:fillRef>
          <a:effectRef idx="0">
            <a:schemeClr val="dk1"/>
          </a:effectRef>
          <a:fontRef idx="minor">
            <a:schemeClr val="tx1"/>
          </a:fontRef>
        </p:style>
      </p:cxnSp>
      <p:sp>
        <p:nvSpPr>
          <p:cNvPr id="43" name="TextBox 42">
            <a:extLst>
              <a:ext uri="{FF2B5EF4-FFF2-40B4-BE49-F238E27FC236}">
                <a16:creationId xmlns:a16="http://schemas.microsoft.com/office/drawing/2014/main" id="{997D51CE-D998-9370-C41A-F43D2339E333}"/>
              </a:ext>
            </a:extLst>
          </p:cNvPr>
          <p:cNvSpPr txBox="1"/>
          <p:nvPr/>
        </p:nvSpPr>
        <p:spPr>
          <a:xfrm>
            <a:off x="2789460" y="2666576"/>
            <a:ext cx="1081515" cy="369332"/>
          </a:xfrm>
          <a:prstGeom prst="rect">
            <a:avLst/>
          </a:prstGeom>
          <a:noFill/>
        </p:spPr>
        <p:txBody>
          <a:bodyPr wrap="none" rtlCol="0">
            <a:spAutoFit/>
          </a:bodyPr>
          <a:lstStyle/>
          <a:p>
            <a:r>
              <a:rPr lang="en-US"/>
              <a:t>Response</a:t>
            </a:r>
          </a:p>
        </p:txBody>
      </p:sp>
    </p:spTree>
    <p:extLst>
      <p:ext uri="{BB962C8B-B14F-4D97-AF65-F5344CB8AC3E}">
        <p14:creationId xmlns:p14="http://schemas.microsoft.com/office/powerpoint/2010/main" val="3178192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circle(in)">
                                      <p:cBhvr>
                                        <p:cTn id="11" dur="20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circle(in)">
                                      <p:cBhvr>
                                        <p:cTn id="20" dur="2000"/>
                                        <p:tgtEl>
                                          <p:spTgt spid="10"/>
                                        </p:tgtEl>
                                      </p:cBhvr>
                                    </p:animEffect>
                                  </p:childTnLst>
                                </p:cTn>
                              </p:par>
                              <p:par>
                                <p:cTn id="21" presetID="53" presetClass="entr" presetSubtype="16"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p:cTn id="23" dur="500" fill="hold"/>
                                        <p:tgtEl>
                                          <p:spTgt spid="13"/>
                                        </p:tgtEl>
                                        <p:attrNameLst>
                                          <p:attrName>ppt_w</p:attrName>
                                        </p:attrNameLst>
                                      </p:cBhvr>
                                      <p:tavLst>
                                        <p:tav tm="0">
                                          <p:val>
                                            <p:fltVal val="0"/>
                                          </p:val>
                                        </p:tav>
                                        <p:tav tm="100000">
                                          <p:val>
                                            <p:strVal val="#ppt_w"/>
                                          </p:val>
                                        </p:tav>
                                      </p:tavLst>
                                    </p:anim>
                                    <p:anim calcmode="lin" valueType="num">
                                      <p:cBhvr>
                                        <p:cTn id="24" dur="500" fill="hold"/>
                                        <p:tgtEl>
                                          <p:spTgt spid="13"/>
                                        </p:tgtEl>
                                        <p:attrNameLst>
                                          <p:attrName>ppt_h</p:attrName>
                                        </p:attrNameLst>
                                      </p:cBhvr>
                                      <p:tavLst>
                                        <p:tav tm="0">
                                          <p:val>
                                            <p:fltVal val="0"/>
                                          </p:val>
                                        </p:tav>
                                        <p:tav tm="100000">
                                          <p:val>
                                            <p:strVal val="#ppt_h"/>
                                          </p:val>
                                        </p:tav>
                                      </p:tavLst>
                                    </p:anim>
                                    <p:animEffect transition="in" filter="fade">
                                      <p:cBhvr>
                                        <p:cTn id="25" dur="500"/>
                                        <p:tgtEl>
                                          <p:spTgt spid="13"/>
                                        </p:tgtEl>
                                      </p:cBhvr>
                                    </p:animEffect>
                                  </p:childTnLst>
                                </p:cTn>
                              </p:par>
                              <p:par>
                                <p:cTn id="26" presetID="53" presetClass="entr" presetSubtype="16" fill="hold" grpId="0" nodeType="withEffect">
                                  <p:stCondLst>
                                    <p:cond delay="0"/>
                                  </p:stCondLst>
                                  <p:childTnLst>
                                    <p:set>
                                      <p:cBhvr>
                                        <p:cTn id="27" dur="1" fill="hold">
                                          <p:stCondLst>
                                            <p:cond delay="0"/>
                                          </p:stCondLst>
                                        </p:cTn>
                                        <p:tgtEl>
                                          <p:spTgt spid="14"/>
                                        </p:tgtEl>
                                        <p:attrNameLst>
                                          <p:attrName>style.visibility</p:attrName>
                                        </p:attrNameLst>
                                      </p:cBhvr>
                                      <p:to>
                                        <p:strVal val="visible"/>
                                      </p:to>
                                    </p:set>
                                    <p:anim calcmode="lin" valueType="num">
                                      <p:cBhvr>
                                        <p:cTn id="28" dur="500" fill="hold"/>
                                        <p:tgtEl>
                                          <p:spTgt spid="14"/>
                                        </p:tgtEl>
                                        <p:attrNameLst>
                                          <p:attrName>ppt_w</p:attrName>
                                        </p:attrNameLst>
                                      </p:cBhvr>
                                      <p:tavLst>
                                        <p:tav tm="0">
                                          <p:val>
                                            <p:fltVal val="0"/>
                                          </p:val>
                                        </p:tav>
                                        <p:tav tm="100000">
                                          <p:val>
                                            <p:strVal val="#ppt_w"/>
                                          </p:val>
                                        </p:tav>
                                      </p:tavLst>
                                    </p:anim>
                                    <p:anim calcmode="lin" valueType="num">
                                      <p:cBhvr>
                                        <p:cTn id="29" dur="500" fill="hold"/>
                                        <p:tgtEl>
                                          <p:spTgt spid="14"/>
                                        </p:tgtEl>
                                        <p:attrNameLst>
                                          <p:attrName>ppt_h</p:attrName>
                                        </p:attrNameLst>
                                      </p:cBhvr>
                                      <p:tavLst>
                                        <p:tav tm="0">
                                          <p:val>
                                            <p:fltVal val="0"/>
                                          </p:val>
                                        </p:tav>
                                        <p:tav tm="100000">
                                          <p:val>
                                            <p:strVal val="#ppt_h"/>
                                          </p:val>
                                        </p:tav>
                                      </p:tavLst>
                                    </p:anim>
                                    <p:animEffect transition="in" filter="fade">
                                      <p:cBhvr>
                                        <p:cTn id="30" dur="500"/>
                                        <p:tgtEl>
                                          <p:spTgt spid="14"/>
                                        </p:tgtEl>
                                      </p:cBhvr>
                                    </p:animEffect>
                                  </p:childTnLst>
                                </p:cTn>
                              </p:par>
                              <p:par>
                                <p:cTn id="31" presetID="53" presetClass="entr" presetSubtype="16"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anim calcmode="lin" valueType="num">
                                      <p:cBhvr>
                                        <p:cTn id="33" dur="500" fill="hold"/>
                                        <p:tgtEl>
                                          <p:spTgt spid="15"/>
                                        </p:tgtEl>
                                        <p:attrNameLst>
                                          <p:attrName>ppt_w</p:attrName>
                                        </p:attrNameLst>
                                      </p:cBhvr>
                                      <p:tavLst>
                                        <p:tav tm="0">
                                          <p:val>
                                            <p:fltVal val="0"/>
                                          </p:val>
                                        </p:tav>
                                        <p:tav tm="100000">
                                          <p:val>
                                            <p:strVal val="#ppt_w"/>
                                          </p:val>
                                        </p:tav>
                                      </p:tavLst>
                                    </p:anim>
                                    <p:anim calcmode="lin" valueType="num">
                                      <p:cBhvr>
                                        <p:cTn id="34" dur="500" fill="hold"/>
                                        <p:tgtEl>
                                          <p:spTgt spid="15"/>
                                        </p:tgtEl>
                                        <p:attrNameLst>
                                          <p:attrName>ppt_h</p:attrName>
                                        </p:attrNameLst>
                                      </p:cBhvr>
                                      <p:tavLst>
                                        <p:tav tm="0">
                                          <p:val>
                                            <p:fltVal val="0"/>
                                          </p:val>
                                        </p:tav>
                                        <p:tav tm="100000">
                                          <p:val>
                                            <p:strVal val="#ppt_h"/>
                                          </p:val>
                                        </p:tav>
                                      </p:tavLst>
                                    </p:anim>
                                    <p:animEffect transition="in" filter="fade">
                                      <p:cBhvr>
                                        <p:cTn id="35" dur="500"/>
                                        <p:tgtEl>
                                          <p:spTgt spid="15"/>
                                        </p:tgtEl>
                                      </p:cBhvr>
                                    </p:animEffect>
                                  </p:childTnLst>
                                </p:cTn>
                              </p:par>
                              <p:par>
                                <p:cTn id="36" presetID="53" presetClass="entr" presetSubtype="16" fill="hold" grpId="0" nodeType="withEffect">
                                  <p:stCondLst>
                                    <p:cond delay="0"/>
                                  </p:stCondLst>
                                  <p:childTnLst>
                                    <p:set>
                                      <p:cBhvr>
                                        <p:cTn id="37" dur="1" fill="hold">
                                          <p:stCondLst>
                                            <p:cond delay="0"/>
                                          </p:stCondLst>
                                        </p:cTn>
                                        <p:tgtEl>
                                          <p:spTgt spid="16"/>
                                        </p:tgtEl>
                                        <p:attrNameLst>
                                          <p:attrName>style.visibility</p:attrName>
                                        </p:attrNameLst>
                                      </p:cBhvr>
                                      <p:to>
                                        <p:strVal val="visible"/>
                                      </p:to>
                                    </p:set>
                                    <p:anim calcmode="lin" valueType="num">
                                      <p:cBhvr>
                                        <p:cTn id="38" dur="500" fill="hold"/>
                                        <p:tgtEl>
                                          <p:spTgt spid="16"/>
                                        </p:tgtEl>
                                        <p:attrNameLst>
                                          <p:attrName>ppt_w</p:attrName>
                                        </p:attrNameLst>
                                      </p:cBhvr>
                                      <p:tavLst>
                                        <p:tav tm="0">
                                          <p:val>
                                            <p:fltVal val="0"/>
                                          </p:val>
                                        </p:tav>
                                        <p:tav tm="100000">
                                          <p:val>
                                            <p:strVal val="#ppt_w"/>
                                          </p:val>
                                        </p:tav>
                                      </p:tavLst>
                                    </p:anim>
                                    <p:anim calcmode="lin" valueType="num">
                                      <p:cBhvr>
                                        <p:cTn id="39" dur="500" fill="hold"/>
                                        <p:tgtEl>
                                          <p:spTgt spid="16"/>
                                        </p:tgtEl>
                                        <p:attrNameLst>
                                          <p:attrName>ppt_h</p:attrName>
                                        </p:attrNameLst>
                                      </p:cBhvr>
                                      <p:tavLst>
                                        <p:tav tm="0">
                                          <p:val>
                                            <p:fltVal val="0"/>
                                          </p:val>
                                        </p:tav>
                                        <p:tav tm="100000">
                                          <p:val>
                                            <p:strVal val="#ppt_h"/>
                                          </p:val>
                                        </p:tav>
                                      </p:tavLst>
                                    </p:anim>
                                    <p:animEffect transition="in" filter="fade">
                                      <p:cBhvr>
                                        <p:cTn id="40" dur="500"/>
                                        <p:tgtEl>
                                          <p:spTgt spid="16"/>
                                        </p:tgtEl>
                                      </p:cBhvr>
                                    </p:animEffect>
                                  </p:childTnLst>
                                </p:cTn>
                              </p:par>
                              <p:par>
                                <p:cTn id="41" presetID="53" presetClass="entr" presetSubtype="16" fill="hold" grpId="0" nodeType="withEffect">
                                  <p:stCondLst>
                                    <p:cond delay="0"/>
                                  </p:stCondLst>
                                  <p:childTnLst>
                                    <p:set>
                                      <p:cBhvr>
                                        <p:cTn id="42" dur="1" fill="hold">
                                          <p:stCondLst>
                                            <p:cond delay="0"/>
                                          </p:stCondLst>
                                        </p:cTn>
                                        <p:tgtEl>
                                          <p:spTgt spid="17"/>
                                        </p:tgtEl>
                                        <p:attrNameLst>
                                          <p:attrName>style.visibility</p:attrName>
                                        </p:attrNameLst>
                                      </p:cBhvr>
                                      <p:to>
                                        <p:strVal val="visible"/>
                                      </p:to>
                                    </p:set>
                                    <p:anim calcmode="lin" valueType="num">
                                      <p:cBhvr>
                                        <p:cTn id="43" dur="500" fill="hold"/>
                                        <p:tgtEl>
                                          <p:spTgt spid="17"/>
                                        </p:tgtEl>
                                        <p:attrNameLst>
                                          <p:attrName>ppt_w</p:attrName>
                                        </p:attrNameLst>
                                      </p:cBhvr>
                                      <p:tavLst>
                                        <p:tav tm="0">
                                          <p:val>
                                            <p:fltVal val="0"/>
                                          </p:val>
                                        </p:tav>
                                        <p:tav tm="100000">
                                          <p:val>
                                            <p:strVal val="#ppt_w"/>
                                          </p:val>
                                        </p:tav>
                                      </p:tavLst>
                                    </p:anim>
                                    <p:anim calcmode="lin" valueType="num">
                                      <p:cBhvr>
                                        <p:cTn id="44" dur="500" fill="hold"/>
                                        <p:tgtEl>
                                          <p:spTgt spid="17"/>
                                        </p:tgtEl>
                                        <p:attrNameLst>
                                          <p:attrName>ppt_h</p:attrName>
                                        </p:attrNameLst>
                                      </p:cBhvr>
                                      <p:tavLst>
                                        <p:tav tm="0">
                                          <p:val>
                                            <p:fltVal val="0"/>
                                          </p:val>
                                        </p:tav>
                                        <p:tav tm="100000">
                                          <p:val>
                                            <p:strVal val="#ppt_h"/>
                                          </p:val>
                                        </p:tav>
                                      </p:tavLst>
                                    </p:anim>
                                    <p:animEffect transition="in" filter="fade">
                                      <p:cBhvr>
                                        <p:cTn id="45" dur="500"/>
                                        <p:tgtEl>
                                          <p:spTgt spid="17"/>
                                        </p:tgtEl>
                                      </p:cBhvr>
                                    </p:animEffect>
                                  </p:childTnLst>
                                </p:cTn>
                              </p:par>
                              <p:par>
                                <p:cTn id="46" presetID="53" presetClass="entr" presetSubtype="16" fill="hold" grpId="0" nodeType="withEffect">
                                  <p:stCondLst>
                                    <p:cond delay="0"/>
                                  </p:stCondLst>
                                  <p:childTnLst>
                                    <p:set>
                                      <p:cBhvr>
                                        <p:cTn id="47" dur="1" fill="hold">
                                          <p:stCondLst>
                                            <p:cond delay="0"/>
                                          </p:stCondLst>
                                        </p:cTn>
                                        <p:tgtEl>
                                          <p:spTgt spid="27"/>
                                        </p:tgtEl>
                                        <p:attrNameLst>
                                          <p:attrName>style.visibility</p:attrName>
                                        </p:attrNameLst>
                                      </p:cBhvr>
                                      <p:to>
                                        <p:strVal val="visible"/>
                                      </p:to>
                                    </p:set>
                                    <p:anim calcmode="lin" valueType="num">
                                      <p:cBhvr>
                                        <p:cTn id="48" dur="500" fill="hold"/>
                                        <p:tgtEl>
                                          <p:spTgt spid="27"/>
                                        </p:tgtEl>
                                        <p:attrNameLst>
                                          <p:attrName>ppt_w</p:attrName>
                                        </p:attrNameLst>
                                      </p:cBhvr>
                                      <p:tavLst>
                                        <p:tav tm="0">
                                          <p:val>
                                            <p:fltVal val="0"/>
                                          </p:val>
                                        </p:tav>
                                        <p:tav tm="100000">
                                          <p:val>
                                            <p:strVal val="#ppt_w"/>
                                          </p:val>
                                        </p:tav>
                                      </p:tavLst>
                                    </p:anim>
                                    <p:anim calcmode="lin" valueType="num">
                                      <p:cBhvr>
                                        <p:cTn id="49" dur="500" fill="hold"/>
                                        <p:tgtEl>
                                          <p:spTgt spid="27"/>
                                        </p:tgtEl>
                                        <p:attrNameLst>
                                          <p:attrName>ppt_h</p:attrName>
                                        </p:attrNameLst>
                                      </p:cBhvr>
                                      <p:tavLst>
                                        <p:tav tm="0">
                                          <p:val>
                                            <p:fltVal val="0"/>
                                          </p:val>
                                        </p:tav>
                                        <p:tav tm="100000">
                                          <p:val>
                                            <p:strVal val="#ppt_h"/>
                                          </p:val>
                                        </p:tav>
                                      </p:tavLst>
                                    </p:anim>
                                    <p:animEffect transition="in" filter="fade">
                                      <p:cBhvr>
                                        <p:cTn id="50" dur="500"/>
                                        <p:tgtEl>
                                          <p:spTgt spid="27"/>
                                        </p:tgtEl>
                                      </p:cBhvr>
                                    </p:animEffect>
                                  </p:childTnLst>
                                </p:cTn>
                              </p:par>
                            </p:childTnLst>
                          </p:cTn>
                        </p:par>
                        <p:par>
                          <p:cTn id="51" fill="hold">
                            <p:stCondLst>
                              <p:cond delay="2000"/>
                            </p:stCondLst>
                            <p:childTnLst>
                              <p:par>
                                <p:cTn id="52" presetID="16" presetClass="entr" presetSubtype="37" fill="hold" nodeType="afterEffect">
                                  <p:stCondLst>
                                    <p:cond delay="0"/>
                                  </p:stCondLst>
                                  <p:childTnLst>
                                    <p:set>
                                      <p:cBhvr>
                                        <p:cTn id="53" dur="1" fill="hold">
                                          <p:stCondLst>
                                            <p:cond delay="0"/>
                                          </p:stCondLst>
                                        </p:cTn>
                                        <p:tgtEl>
                                          <p:spTgt spid="18"/>
                                        </p:tgtEl>
                                        <p:attrNameLst>
                                          <p:attrName>style.visibility</p:attrName>
                                        </p:attrNameLst>
                                      </p:cBhvr>
                                      <p:to>
                                        <p:strVal val="visible"/>
                                      </p:to>
                                    </p:set>
                                    <p:animEffect transition="in" filter="barn(outVertical)">
                                      <p:cBhvr>
                                        <p:cTn id="54" dur="500"/>
                                        <p:tgtEl>
                                          <p:spTgt spid="18"/>
                                        </p:tgtEl>
                                      </p:cBhvr>
                                    </p:animEffect>
                                  </p:childTnLst>
                                </p:cTn>
                              </p:par>
                              <p:par>
                                <p:cTn id="55" presetID="16" presetClass="entr" presetSubtype="37" fill="hold" nodeType="withEffect">
                                  <p:stCondLst>
                                    <p:cond delay="0"/>
                                  </p:stCondLst>
                                  <p:childTnLst>
                                    <p:set>
                                      <p:cBhvr>
                                        <p:cTn id="56" dur="1" fill="hold">
                                          <p:stCondLst>
                                            <p:cond delay="0"/>
                                          </p:stCondLst>
                                        </p:cTn>
                                        <p:tgtEl>
                                          <p:spTgt spid="19"/>
                                        </p:tgtEl>
                                        <p:attrNameLst>
                                          <p:attrName>style.visibility</p:attrName>
                                        </p:attrNameLst>
                                      </p:cBhvr>
                                      <p:to>
                                        <p:strVal val="visible"/>
                                      </p:to>
                                    </p:set>
                                    <p:animEffect transition="in" filter="barn(outVertical)">
                                      <p:cBhvr>
                                        <p:cTn id="57" dur="500"/>
                                        <p:tgtEl>
                                          <p:spTgt spid="19"/>
                                        </p:tgtEl>
                                      </p:cBhvr>
                                    </p:animEffect>
                                  </p:childTnLst>
                                </p:cTn>
                              </p:par>
                              <p:par>
                                <p:cTn id="58" presetID="16" presetClass="entr" presetSubtype="37" fill="hold" nodeType="withEffect">
                                  <p:stCondLst>
                                    <p:cond delay="0"/>
                                  </p:stCondLst>
                                  <p:childTnLst>
                                    <p:set>
                                      <p:cBhvr>
                                        <p:cTn id="59" dur="1" fill="hold">
                                          <p:stCondLst>
                                            <p:cond delay="0"/>
                                          </p:stCondLst>
                                        </p:cTn>
                                        <p:tgtEl>
                                          <p:spTgt spid="20"/>
                                        </p:tgtEl>
                                        <p:attrNameLst>
                                          <p:attrName>style.visibility</p:attrName>
                                        </p:attrNameLst>
                                      </p:cBhvr>
                                      <p:to>
                                        <p:strVal val="visible"/>
                                      </p:to>
                                    </p:set>
                                    <p:animEffect transition="in" filter="barn(outVertical)">
                                      <p:cBhvr>
                                        <p:cTn id="60" dur="500"/>
                                        <p:tgtEl>
                                          <p:spTgt spid="20"/>
                                        </p:tgtEl>
                                      </p:cBhvr>
                                    </p:animEffect>
                                  </p:childTnLst>
                                </p:cTn>
                              </p:par>
                              <p:par>
                                <p:cTn id="61" presetID="16" presetClass="entr" presetSubtype="37" fill="hold" nodeType="withEffect">
                                  <p:stCondLst>
                                    <p:cond delay="0"/>
                                  </p:stCondLst>
                                  <p:childTnLst>
                                    <p:set>
                                      <p:cBhvr>
                                        <p:cTn id="62" dur="1" fill="hold">
                                          <p:stCondLst>
                                            <p:cond delay="0"/>
                                          </p:stCondLst>
                                        </p:cTn>
                                        <p:tgtEl>
                                          <p:spTgt spid="29"/>
                                        </p:tgtEl>
                                        <p:attrNameLst>
                                          <p:attrName>style.visibility</p:attrName>
                                        </p:attrNameLst>
                                      </p:cBhvr>
                                      <p:to>
                                        <p:strVal val="visible"/>
                                      </p:to>
                                    </p:set>
                                    <p:animEffect transition="in" filter="barn(outVertical)">
                                      <p:cBhvr>
                                        <p:cTn id="63" dur="500"/>
                                        <p:tgtEl>
                                          <p:spTgt spid="29"/>
                                        </p:tgtEl>
                                      </p:cBhvr>
                                    </p:animEffect>
                                  </p:childTnLst>
                                </p:cTn>
                              </p:par>
                              <p:par>
                                <p:cTn id="64" presetID="16" presetClass="entr" presetSubtype="42" fill="hold" nodeType="withEffect">
                                  <p:stCondLst>
                                    <p:cond delay="0"/>
                                  </p:stCondLst>
                                  <p:childTnLst>
                                    <p:set>
                                      <p:cBhvr>
                                        <p:cTn id="65" dur="1" fill="hold">
                                          <p:stCondLst>
                                            <p:cond delay="0"/>
                                          </p:stCondLst>
                                        </p:cTn>
                                        <p:tgtEl>
                                          <p:spTgt spid="21"/>
                                        </p:tgtEl>
                                        <p:attrNameLst>
                                          <p:attrName>style.visibility</p:attrName>
                                        </p:attrNameLst>
                                      </p:cBhvr>
                                      <p:to>
                                        <p:strVal val="visible"/>
                                      </p:to>
                                    </p:set>
                                    <p:animEffect transition="in" filter="barn(outHorizontal)">
                                      <p:cBhvr>
                                        <p:cTn id="66" dur="500"/>
                                        <p:tgtEl>
                                          <p:spTgt spid="21"/>
                                        </p:tgtEl>
                                      </p:cBhvr>
                                    </p:animEffect>
                                  </p:childTnLst>
                                </p:cTn>
                              </p:par>
                              <p:par>
                                <p:cTn id="67" presetID="16" presetClass="entr" presetSubtype="42" fill="hold" nodeType="withEffect">
                                  <p:stCondLst>
                                    <p:cond delay="0"/>
                                  </p:stCondLst>
                                  <p:childTnLst>
                                    <p:set>
                                      <p:cBhvr>
                                        <p:cTn id="68" dur="1" fill="hold">
                                          <p:stCondLst>
                                            <p:cond delay="0"/>
                                          </p:stCondLst>
                                        </p:cTn>
                                        <p:tgtEl>
                                          <p:spTgt spid="24"/>
                                        </p:tgtEl>
                                        <p:attrNameLst>
                                          <p:attrName>style.visibility</p:attrName>
                                        </p:attrNameLst>
                                      </p:cBhvr>
                                      <p:to>
                                        <p:strVal val="visible"/>
                                      </p:to>
                                    </p:set>
                                    <p:animEffect transition="in" filter="barn(outHorizontal)">
                                      <p:cBhvr>
                                        <p:cTn id="69" dur="500"/>
                                        <p:tgtEl>
                                          <p:spTgt spid="24"/>
                                        </p:tgtEl>
                                      </p:cBhvr>
                                    </p:animEffect>
                                  </p:childTnLst>
                                </p:cTn>
                              </p:par>
                              <p:par>
                                <p:cTn id="70" presetID="16" presetClass="entr" presetSubtype="42" fill="hold" nodeType="withEffect">
                                  <p:stCondLst>
                                    <p:cond delay="0"/>
                                  </p:stCondLst>
                                  <p:childTnLst>
                                    <p:set>
                                      <p:cBhvr>
                                        <p:cTn id="71" dur="1" fill="hold">
                                          <p:stCondLst>
                                            <p:cond delay="0"/>
                                          </p:stCondLst>
                                        </p:cTn>
                                        <p:tgtEl>
                                          <p:spTgt spid="22"/>
                                        </p:tgtEl>
                                        <p:attrNameLst>
                                          <p:attrName>style.visibility</p:attrName>
                                        </p:attrNameLst>
                                      </p:cBhvr>
                                      <p:to>
                                        <p:strVal val="visible"/>
                                      </p:to>
                                    </p:set>
                                    <p:animEffect transition="in" filter="barn(outHorizontal)">
                                      <p:cBhvr>
                                        <p:cTn id="72" dur="500"/>
                                        <p:tgtEl>
                                          <p:spTgt spid="22"/>
                                        </p:tgtEl>
                                      </p:cBhvr>
                                    </p:animEffect>
                                  </p:childTnLst>
                                </p:cTn>
                              </p:par>
                              <p:par>
                                <p:cTn id="73" presetID="16" presetClass="entr" presetSubtype="42" fill="hold" nodeType="withEffect">
                                  <p:stCondLst>
                                    <p:cond delay="0"/>
                                  </p:stCondLst>
                                  <p:childTnLst>
                                    <p:set>
                                      <p:cBhvr>
                                        <p:cTn id="74" dur="1" fill="hold">
                                          <p:stCondLst>
                                            <p:cond delay="0"/>
                                          </p:stCondLst>
                                        </p:cTn>
                                        <p:tgtEl>
                                          <p:spTgt spid="26"/>
                                        </p:tgtEl>
                                        <p:attrNameLst>
                                          <p:attrName>style.visibility</p:attrName>
                                        </p:attrNameLst>
                                      </p:cBhvr>
                                      <p:to>
                                        <p:strVal val="visible"/>
                                      </p:to>
                                    </p:set>
                                    <p:animEffect transition="in" filter="barn(outHorizontal)">
                                      <p:cBhvr>
                                        <p:cTn id="75" dur="500"/>
                                        <p:tgtEl>
                                          <p:spTgt spid="26"/>
                                        </p:tgtEl>
                                      </p:cBhvr>
                                    </p:animEffect>
                                  </p:childTnLst>
                                </p:cTn>
                              </p:par>
                              <p:par>
                                <p:cTn id="76" presetID="16" presetClass="entr" presetSubtype="42" fill="hold" nodeType="withEffect">
                                  <p:stCondLst>
                                    <p:cond delay="0"/>
                                  </p:stCondLst>
                                  <p:childTnLst>
                                    <p:set>
                                      <p:cBhvr>
                                        <p:cTn id="77" dur="1" fill="hold">
                                          <p:stCondLst>
                                            <p:cond delay="0"/>
                                          </p:stCondLst>
                                        </p:cTn>
                                        <p:tgtEl>
                                          <p:spTgt spid="28"/>
                                        </p:tgtEl>
                                        <p:attrNameLst>
                                          <p:attrName>style.visibility</p:attrName>
                                        </p:attrNameLst>
                                      </p:cBhvr>
                                      <p:to>
                                        <p:strVal val="visible"/>
                                      </p:to>
                                    </p:set>
                                    <p:animEffect transition="in" filter="barn(outHorizontal)">
                                      <p:cBhvr>
                                        <p:cTn id="78" dur="500"/>
                                        <p:tgtEl>
                                          <p:spTgt spid="28"/>
                                        </p:tgtEl>
                                      </p:cBhvr>
                                    </p:animEffec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11"/>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12"/>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6" presetClass="entr" presetSubtype="16" fill="hold" nodeType="clickEffect">
                                  <p:stCondLst>
                                    <p:cond delay="0"/>
                                  </p:stCondLst>
                                  <p:childTnLst>
                                    <p:set>
                                      <p:cBhvr>
                                        <p:cTn id="88" dur="1" fill="hold">
                                          <p:stCondLst>
                                            <p:cond delay="0"/>
                                          </p:stCondLst>
                                        </p:cTn>
                                        <p:tgtEl>
                                          <p:spTgt spid="31"/>
                                        </p:tgtEl>
                                        <p:attrNameLst>
                                          <p:attrName>style.visibility</p:attrName>
                                        </p:attrNameLst>
                                      </p:cBhvr>
                                      <p:to>
                                        <p:strVal val="visible"/>
                                      </p:to>
                                    </p:set>
                                    <p:animEffect transition="in" filter="circle(in)">
                                      <p:cBhvr>
                                        <p:cTn id="89" dur="2000"/>
                                        <p:tgtEl>
                                          <p:spTgt spid="31"/>
                                        </p:tgtEl>
                                      </p:cBhvr>
                                    </p:animEffect>
                                  </p:childTnLst>
                                </p:cTn>
                              </p:par>
                            </p:childTnLst>
                          </p:cTn>
                        </p:par>
                      </p:childTnLst>
                    </p:cTn>
                  </p:par>
                  <p:par>
                    <p:cTn id="90" fill="hold">
                      <p:stCondLst>
                        <p:cond delay="indefinite"/>
                      </p:stCondLst>
                      <p:childTnLst>
                        <p:par>
                          <p:cTn id="91" fill="hold">
                            <p:stCondLst>
                              <p:cond delay="0"/>
                            </p:stCondLst>
                            <p:childTnLst>
                              <p:par>
                                <p:cTn id="92" presetID="1" presetClass="entr" presetSubtype="0" fill="hold" grpId="0" nodeType="clickEffect">
                                  <p:stCondLst>
                                    <p:cond delay="0"/>
                                  </p:stCondLst>
                                  <p:childTnLst>
                                    <p:set>
                                      <p:cBhvr>
                                        <p:cTn id="93" dur="1" fill="hold">
                                          <p:stCondLst>
                                            <p:cond delay="0"/>
                                          </p:stCondLst>
                                        </p:cTn>
                                        <p:tgtEl>
                                          <p:spTgt spid="34"/>
                                        </p:tgtEl>
                                        <p:attrNameLst>
                                          <p:attrName>style.visibility</p:attrName>
                                        </p:attrNameLst>
                                      </p:cBhvr>
                                      <p:to>
                                        <p:strVal val="visible"/>
                                      </p:to>
                                    </p:set>
                                  </p:childTnLst>
                                </p:cTn>
                              </p:par>
                            </p:childTnLst>
                          </p:cTn>
                        </p:par>
                      </p:childTnLst>
                    </p:cTn>
                  </p:par>
                  <p:par>
                    <p:cTn id="94" fill="hold">
                      <p:stCondLst>
                        <p:cond delay="indefinite"/>
                      </p:stCondLst>
                      <p:childTnLst>
                        <p:par>
                          <p:cTn id="95" fill="hold">
                            <p:stCondLst>
                              <p:cond delay="0"/>
                            </p:stCondLst>
                            <p:childTnLst>
                              <p:par>
                                <p:cTn id="96" presetID="6" presetClass="entr" presetSubtype="16" fill="hold" nodeType="clickEffect">
                                  <p:stCondLst>
                                    <p:cond delay="0"/>
                                  </p:stCondLst>
                                  <p:childTnLst>
                                    <p:set>
                                      <p:cBhvr>
                                        <p:cTn id="97" dur="1" fill="hold">
                                          <p:stCondLst>
                                            <p:cond delay="0"/>
                                          </p:stCondLst>
                                        </p:cTn>
                                        <p:tgtEl>
                                          <p:spTgt spid="36"/>
                                        </p:tgtEl>
                                        <p:attrNameLst>
                                          <p:attrName>style.visibility</p:attrName>
                                        </p:attrNameLst>
                                      </p:cBhvr>
                                      <p:to>
                                        <p:strVal val="visible"/>
                                      </p:to>
                                    </p:set>
                                    <p:animEffect transition="in" filter="circle(in)">
                                      <p:cBhvr>
                                        <p:cTn id="98" dur="2000"/>
                                        <p:tgtEl>
                                          <p:spTgt spid="36"/>
                                        </p:tgtEl>
                                      </p:cBhvr>
                                    </p:animEffec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38"/>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6" presetClass="entr" presetSubtype="16" fill="hold" nodeType="clickEffect">
                                  <p:stCondLst>
                                    <p:cond delay="0"/>
                                  </p:stCondLst>
                                  <p:childTnLst>
                                    <p:set>
                                      <p:cBhvr>
                                        <p:cTn id="106" dur="1" fill="hold">
                                          <p:stCondLst>
                                            <p:cond delay="0"/>
                                          </p:stCondLst>
                                        </p:cTn>
                                        <p:tgtEl>
                                          <p:spTgt spid="40"/>
                                        </p:tgtEl>
                                        <p:attrNameLst>
                                          <p:attrName>style.visibility</p:attrName>
                                        </p:attrNameLst>
                                      </p:cBhvr>
                                      <p:to>
                                        <p:strVal val="visible"/>
                                      </p:to>
                                    </p:set>
                                    <p:animEffect transition="in" filter="circle(in)">
                                      <p:cBhvr>
                                        <p:cTn id="107" dur="2000"/>
                                        <p:tgtEl>
                                          <p:spTgt spid="40"/>
                                        </p:tgtEl>
                                      </p:cBhvr>
                                    </p:animEffect>
                                  </p:childTnLst>
                                </p:cTn>
                              </p:par>
                            </p:childTnLst>
                          </p:cTn>
                        </p:par>
                      </p:childTnLst>
                    </p:cTn>
                  </p:par>
                  <p:par>
                    <p:cTn id="108" fill="hold">
                      <p:stCondLst>
                        <p:cond delay="indefinite"/>
                      </p:stCondLst>
                      <p:childTnLst>
                        <p:par>
                          <p:cTn id="109" fill="hold">
                            <p:stCondLst>
                              <p:cond delay="0"/>
                            </p:stCondLst>
                            <p:childTnLst>
                              <p:par>
                                <p:cTn id="110" presetID="1" presetClass="entr" presetSubtype="0" fill="hold" grpId="0" nodeType="clickEffect">
                                  <p:stCondLst>
                                    <p:cond delay="0"/>
                                  </p:stCondLst>
                                  <p:childTnLst>
                                    <p:set>
                                      <p:cBhvr>
                                        <p:cTn id="111"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11" grpId="0" animBg="1"/>
      <p:bldP spid="12" grpId="0" animBg="1"/>
      <p:bldP spid="13" grpId="0" animBg="1"/>
      <p:bldP spid="14" grpId="0" animBg="1"/>
      <p:bldP spid="15" grpId="0" animBg="1"/>
      <p:bldP spid="16" grpId="0" animBg="1"/>
      <p:bldP spid="17" grpId="0" animBg="1"/>
      <p:bldP spid="27" grpId="0" animBg="1"/>
      <p:bldP spid="34" grpId="0" animBg="1"/>
      <p:bldP spid="38" grpId="0" animBg="1"/>
      <p:bldP spid="4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9995322-0692-6054-AAAE-09B20F305DB4}"/>
              </a:ext>
            </a:extLst>
          </p:cNvPr>
          <p:cNvSpPr>
            <a:spLocks noGrp="1"/>
          </p:cNvSpPr>
          <p:nvPr>
            <p:ph type="sldNum" sz="quarter" idx="12"/>
          </p:nvPr>
        </p:nvSpPr>
        <p:spPr/>
        <p:txBody>
          <a:bodyPr/>
          <a:lstStyle/>
          <a:p>
            <a:pPr algn="ctr"/>
            <a:r>
              <a:rPr lang="en-US" sz="1600" b="1">
                <a:solidFill>
                  <a:schemeClr val="tx1"/>
                </a:solidFill>
              </a:rPr>
              <a:t>#</a:t>
            </a:r>
            <a:fld id="{6ABE0F41-4B00-4E19-B697-F9CF08D9D381}" type="slidenum">
              <a:rPr lang="en-US" sz="1600" b="1" smtClean="0">
                <a:solidFill>
                  <a:schemeClr val="tx1"/>
                </a:solidFill>
              </a:rPr>
              <a:pPr algn="ctr"/>
              <a:t>23</a:t>
            </a:fld>
            <a:endParaRPr lang="en-US" sz="1600" b="1">
              <a:solidFill>
                <a:schemeClr val="tx1"/>
              </a:solidFill>
            </a:endParaRPr>
          </a:p>
        </p:txBody>
      </p:sp>
      <p:sp>
        <p:nvSpPr>
          <p:cNvPr id="3" name="Rectangle: Rounded Corners 2">
            <a:extLst>
              <a:ext uri="{FF2B5EF4-FFF2-40B4-BE49-F238E27FC236}">
                <a16:creationId xmlns:a16="http://schemas.microsoft.com/office/drawing/2014/main" id="{7D72AE89-303E-253D-F6E4-A844A07D1C80}"/>
              </a:ext>
              <a:ext uri="{C183D7F6-B498-43B3-948B-1728B52AA6E4}">
                <adec:decorative xmlns:adec="http://schemas.microsoft.com/office/drawing/2017/decorative" val="1"/>
              </a:ext>
            </a:extLst>
          </p:cNvPr>
          <p:cNvSpPr/>
          <p:nvPr/>
        </p:nvSpPr>
        <p:spPr>
          <a:xfrm rot="16200000">
            <a:off x="7736832" y="2950042"/>
            <a:ext cx="1774197" cy="1644530"/>
          </a:xfrm>
          <a:prstGeom prst="roundRect">
            <a:avLst>
              <a:gd name="adj" fmla="val 11576"/>
            </a:avLst>
          </a:prstGeom>
          <a:solidFill>
            <a:schemeClr val="accent1">
              <a:lumMod val="60000"/>
              <a:lumOff val="40000"/>
            </a:schemeClr>
          </a:solidFill>
          <a:ln>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tx1"/>
              </a:solidFill>
              <a:latin typeface="Arial" panose="020B0604020202020204" pitchFamily="34" charset="0"/>
              <a:cs typeface="Arial" panose="020B0604020202020204" pitchFamily="34" charset="0"/>
            </a:endParaRPr>
          </a:p>
        </p:txBody>
      </p:sp>
      <p:sp>
        <p:nvSpPr>
          <p:cNvPr id="4" name="Rectangle: Rounded Corners 3">
            <a:extLst>
              <a:ext uri="{FF2B5EF4-FFF2-40B4-BE49-F238E27FC236}">
                <a16:creationId xmlns:a16="http://schemas.microsoft.com/office/drawing/2014/main" id="{D93A932A-2881-0995-5081-029EA9EF3B14}"/>
              </a:ext>
              <a:ext uri="{C183D7F6-B498-43B3-948B-1728B52AA6E4}">
                <adec:decorative xmlns:adec="http://schemas.microsoft.com/office/drawing/2017/decorative" val="1"/>
              </a:ext>
            </a:extLst>
          </p:cNvPr>
          <p:cNvSpPr/>
          <p:nvPr/>
        </p:nvSpPr>
        <p:spPr>
          <a:xfrm rot="16200000">
            <a:off x="8951198" y="3812734"/>
            <a:ext cx="3467811" cy="1628943"/>
          </a:xfrm>
          <a:prstGeom prst="roundRect">
            <a:avLst>
              <a:gd name="adj" fmla="val 11576"/>
            </a:avLst>
          </a:prstGeom>
          <a:solidFill>
            <a:schemeClr val="accent1">
              <a:lumMod val="60000"/>
              <a:lumOff val="40000"/>
            </a:schemeClr>
          </a:solidFill>
          <a:ln>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tx1"/>
              </a:solidFill>
              <a:latin typeface="Arial" panose="020B0604020202020204" pitchFamily="34" charset="0"/>
              <a:cs typeface="Arial" panose="020B0604020202020204" pitchFamily="34" charset="0"/>
            </a:endParaRPr>
          </a:p>
        </p:txBody>
      </p:sp>
      <p:sp>
        <p:nvSpPr>
          <p:cNvPr id="5" name="Rectangle: Rounded Corners 4">
            <a:extLst>
              <a:ext uri="{FF2B5EF4-FFF2-40B4-BE49-F238E27FC236}">
                <a16:creationId xmlns:a16="http://schemas.microsoft.com/office/drawing/2014/main" id="{FD968549-5BE0-1BBB-50A1-E6C0B4284558}"/>
              </a:ext>
              <a:ext uri="{C183D7F6-B498-43B3-948B-1728B52AA6E4}">
                <adec:decorative xmlns:adec="http://schemas.microsoft.com/office/drawing/2017/decorative" val="1"/>
              </a:ext>
            </a:extLst>
          </p:cNvPr>
          <p:cNvSpPr/>
          <p:nvPr/>
        </p:nvSpPr>
        <p:spPr>
          <a:xfrm rot="16200000">
            <a:off x="6090244" y="2647035"/>
            <a:ext cx="1153160" cy="1645690"/>
          </a:xfrm>
          <a:prstGeom prst="roundRect">
            <a:avLst>
              <a:gd name="adj" fmla="val 16313"/>
            </a:avLst>
          </a:prstGeom>
          <a:solidFill>
            <a:schemeClr val="accent1">
              <a:lumMod val="60000"/>
              <a:lumOff val="40000"/>
            </a:schemeClr>
          </a:solidFill>
          <a:ln>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tx1"/>
              </a:solidFill>
              <a:latin typeface="Arial" panose="020B0604020202020204" pitchFamily="34" charset="0"/>
              <a:cs typeface="Arial" panose="020B0604020202020204" pitchFamily="34" charset="0"/>
            </a:endParaRPr>
          </a:p>
        </p:txBody>
      </p:sp>
      <p:sp>
        <p:nvSpPr>
          <p:cNvPr id="6" name="Title 1">
            <a:extLst>
              <a:ext uri="{FF2B5EF4-FFF2-40B4-BE49-F238E27FC236}">
                <a16:creationId xmlns:a16="http://schemas.microsoft.com/office/drawing/2014/main" id="{D0B00775-AE3D-D098-5FA8-1252C265BD67}"/>
              </a:ext>
            </a:extLst>
          </p:cNvPr>
          <p:cNvSpPr txBox="1">
            <a:spLocks/>
          </p:cNvSpPr>
          <p:nvPr/>
        </p:nvSpPr>
        <p:spPr>
          <a:xfrm>
            <a:off x="606896" y="425631"/>
            <a:ext cx="4498044" cy="1161122"/>
          </a:xfrm>
          <a:prstGeom prst="rect">
            <a:avLst/>
          </a:prstGeom>
        </p:spPr>
        <p:txBody>
          <a:bodyPr anchor="t" anchorCtr="0">
            <a:noAutofit/>
          </a:bodyPr>
          <a:lstStyle>
            <a:lvl1pPr algn="l" defTabSz="914400" rtl="0" eaLnBrk="1" latinLnBrk="0" hangingPunct="1">
              <a:lnSpc>
                <a:spcPct val="90000"/>
              </a:lnSpc>
              <a:spcBef>
                <a:spcPct val="0"/>
              </a:spcBef>
              <a:buNone/>
              <a:defRPr sz="4400" kern="1200">
                <a:solidFill>
                  <a:schemeClr val="tx1"/>
                </a:solidFill>
                <a:latin typeface="Arial Rounded MT Bold" panose="020F0704030504030204" pitchFamily="34" charset="77"/>
                <a:ea typeface="+mj-ea"/>
                <a:cs typeface="Arial" panose="020B0604020202020204" pitchFamily="34" charset="0"/>
              </a:defRPr>
            </a:lvl1pPr>
          </a:lstStyle>
          <a:p>
            <a:r>
              <a:rPr lang="en-US" sz="4000"/>
              <a:t>Understanding the AI options</a:t>
            </a:r>
          </a:p>
        </p:txBody>
      </p:sp>
      <p:sp>
        <p:nvSpPr>
          <p:cNvPr id="8" name="TextBox 7">
            <a:extLst>
              <a:ext uri="{FF2B5EF4-FFF2-40B4-BE49-F238E27FC236}">
                <a16:creationId xmlns:a16="http://schemas.microsoft.com/office/drawing/2014/main" id="{081BCF88-E0A7-F525-9CC9-438D1AA7A91C}"/>
              </a:ext>
            </a:extLst>
          </p:cNvPr>
          <p:cNvSpPr txBox="1"/>
          <p:nvPr/>
        </p:nvSpPr>
        <p:spPr>
          <a:xfrm>
            <a:off x="5977124" y="1239358"/>
            <a:ext cx="1371822" cy="49244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30" normalizeH="0" baseline="0" noProof="0">
                <a:ln>
                  <a:noFill/>
                </a:ln>
                <a:effectLst/>
                <a:uLnTx/>
                <a:uFillTx/>
                <a:latin typeface="Arial" panose="020B0604020202020204" pitchFamily="34" charset="0"/>
                <a:cs typeface="Arial" panose="020B0604020202020204" pitchFamily="34" charset="0"/>
              </a:rPr>
              <a:t>Microsoft Copilot</a:t>
            </a:r>
            <a:endParaRPr kumimoji="0" lang="en-US" sz="1600" b="0" i="0" u="none" strike="noStrike" kern="1200" cap="none" spc="0" normalizeH="0" baseline="0" noProof="0">
              <a:ln>
                <a:noFill/>
              </a:ln>
              <a:effectLst/>
              <a:uLnTx/>
              <a:uFillTx/>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37DE3514-631B-51F0-704A-FA1F07AED0DF}"/>
              </a:ext>
            </a:extLst>
          </p:cNvPr>
          <p:cNvSpPr txBox="1"/>
          <p:nvPr/>
        </p:nvSpPr>
        <p:spPr>
          <a:xfrm>
            <a:off x="7802247" y="1239358"/>
            <a:ext cx="1644528" cy="49244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30" normalizeH="0" baseline="0" noProof="0">
                <a:ln>
                  <a:noFill/>
                </a:ln>
                <a:effectLst/>
                <a:uLnTx/>
                <a:uFillTx/>
                <a:latin typeface="Arial" panose="020B0604020202020204" pitchFamily="34" charset="0"/>
                <a:cs typeface="Arial" panose="020B0604020202020204" pitchFamily="34" charset="0"/>
              </a:rPr>
              <a:t>Bing Chat Enterprise</a:t>
            </a:r>
            <a:endParaRPr kumimoji="0" lang="en-US" sz="1600" b="0" i="0" u="none" strike="noStrike" kern="1200" cap="none" spc="0" normalizeH="0" baseline="0" noProof="0">
              <a:ln>
                <a:noFill/>
              </a:ln>
              <a:effectLst/>
              <a:uLnTx/>
              <a:uFillTx/>
              <a:latin typeface="Arial" panose="020B0604020202020204" pitchFamily="34" charset="0"/>
              <a:cs typeface="Arial" panose="020B0604020202020204" pitchFamily="34" charset="0"/>
            </a:endParaRPr>
          </a:p>
        </p:txBody>
      </p:sp>
      <p:pic>
        <p:nvPicPr>
          <p:cNvPr id="10" name="Picture 9">
            <a:extLst>
              <a:ext uri="{FF2B5EF4-FFF2-40B4-BE49-F238E27FC236}">
                <a16:creationId xmlns:a16="http://schemas.microsoft.com/office/drawing/2014/main" id="{9D034748-789D-E173-6C40-EA8FB946B0C3}"/>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530749" y="893956"/>
            <a:ext cx="325456" cy="325456"/>
          </a:xfrm>
          <a:prstGeom prst="rect">
            <a:avLst/>
          </a:prstGeom>
        </p:spPr>
      </p:pic>
      <p:sp>
        <p:nvSpPr>
          <p:cNvPr id="11" name="TextBox 10">
            <a:extLst>
              <a:ext uri="{FF2B5EF4-FFF2-40B4-BE49-F238E27FC236}">
                <a16:creationId xmlns:a16="http://schemas.microsoft.com/office/drawing/2014/main" id="{F598B147-C177-7699-3221-C2EAA9F49BAF}"/>
              </a:ext>
            </a:extLst>
          </p:cNvPr>
          <p:cNvSpPr txBox="1"/>
          <p:nvPr/>
        </p:nvSpPr>
        <p:spPr>
          <a:xfrm>
            <a:off x="9936414" y="1239358"/>
            <a:ext cx="1514127" cy="49244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30" normalizeH="0" baseline="0" noProof="0">
                <a:ln>
                  <a:noFill/>
                </a:ln>
                <a:effectLst/>
                <a:uLnTx/>
                <a:uFillTx/>
                <a:latin typeface="Arial" panose="020B0604020202020204" pitchFamily="34" charset="0"/>
                <a:cs typeface="Arial" panose="020B0604020202020204" pitchFamily="34" charset="0"/>
              </a:rPr>
              <a:t>Microsoft 365</a:t>
            </a:r>
            <a:br>
              <a:rPr kumimoji="0" lang="en-US" sz="1600" b="0" i="0" u="none" strike="noStrike" kern="1200" cap="none" spc="-30" normalizeH="0" baseline="0" noProof="0">
                <a:ln>
                  <a:noFill/>
                </a:ln>
                <a:effectLst/>
                <a:uLnTx/>
                <a:uFillTx/>
                <a:latin typeface="Arial" panose="020B0604020202020204" pitchFamily="34" charset="0"/>
                <a:cs typeface="Arial" panose="020B0604020202020204" pitchFamily="34" charset="0"/>
              </a:rPr>
            </a:br>
            <a:r>
              <a:rPr kumimoji="0" lang="en-US" sz="1600" b="0" i="0" u="none" strike="noStrike" kern="1200" cap="none" spc="-30" normalizeH="0" baseline="0" noProof="0">
                <a:ln>
                  <a:noFill/>
                </a:ln>
                <a:effectLst/>
                <a:uLnTx/>
                <a:uFillTx/>
                <a:latin typeface="Arial" panose="020B0604020202020204" pitchFamily="34" charset="0"/>
                <a:cs typeface="Arial" panose="020B0604020202020204" pitchFamily="34" charset="0"/>
              </a:rPr>
              <a:t>Copilot</a:t>
            </a:r>
            <a:endParaRPr kumimoji="0" lang="en-US" sz="1600" b="0" i="0" u="none" strike="noStrike" kern="1200" cap="none" spc="0" normalizeH="0" baseline="0" noProof="0">
              <a:ln>
                <a:noFill/>
              </a:ln>
              <a:effectLst/>
              <a:uLnTx/>
              <a:uFillTx/>
              <a:latin typeface="Arial" panose="020B0604020202020204" pitchFamily="34" charset="0"/>
              <a:cs typeface="Arial" panose="020B0604020202020204" pitchFamily="34" charset="0"/>
            </a:endParaRPr>
          </a:p>
        </p:txBody>
      </p:sp>
      <p:sp>
        <p:nvSpPr>
          <p:cNvPr id="12" name="Graphic 11">
            <a:extLst>
              <a:ext uri="{FF2B5EF4-FFF2-40B4-BE49-F238E27FC236}">
                <a16:creationId xmlns:a16="http://schemas.microsoft.com/office/drawing/2014/main" id="{95504191-DFA5-6273-FFB0-BD4699EE3B45}"/>
              </a:ext>
              <a:ext uri="{C183D7F6-B498-43B3-948B-1728B52AA6E4}">
                <adec:decorative xmlns:adec="http://schemas.microsoft.com/office/drawing/2017/decorative" val="1"/>
              </a:ext>
            </a:extLst>
          </p:cNvPr>
          <p:cNvSpPr/>
          <p:nvPr/>
        </p:nvSpPr>
        <p:spPr>
          <a:xfrm>
            <a:off x="6559994" y="3079609"/>
            <a:ext cx="205940" cy="170594"/>
          </a:xfrm>
          <a:custGeom>
            <a:avLst/>
            <a:gdLst>
              <a:gd name="connsiteX0" fmla="*/ 12195 w 161924"/>
              <a:gd name="connsiteY0" fmla="*/ 64005 h 119062"/>
              <a:gd name="connsiteX1" fmla="*/ 2092 w 161924"/>
              <a:gd name="connsiteY1" fmla="*/ 64005 h 119062"/>
              <a:gd name="connsiteX2" fmla="*/ 2092 w 161924"/>
              <a:gd name="connsiteY2" fmla="*/ 74107 h 119062"/>
              <a:gd name="connsiteX3" fmla="*/ 44955 w 161924"/>
              <a:gd name="connsiteY3" fmla="*/ 116970 h 119062"/>
              <a:gd name="connsiteX4" fmla="*/ 55058 w 161924"/>
              <a:gd name="connsiteY4" fmla="*/ 116970 h 119062"/>
              <a:gd name="connsiteX5" fmla="*/ 159832 w 161924"/>
              <a:gd name="connsiteY5" fmla="*/ 12195 h 119062"/>
              <a:gd name="connsiteX6" fmla="*/ 159832 w 161924"/>
              <a:gd name="connsiteY6" fmla="*/ 2092 h 119062"/>
              <a:gd name="connsiteX7" fmla="*/ 149730 w 161924"/>
              <a:gd name="connsiteY7" fmla="*/ 2092 h 119062"/>
              <a:gd name="connsiteX8" fmla="*/ 50006 w 161924"/>
              <a:gd name="connsiteY8" fmla="*/ 101816 h 119062"/>
              <a:gd name="connsiteX9" fmla="*/ 12195 w 161924"/>
              <a:gd name="connsiteY9" fmla="*/ 64005 h 119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1924" h="119062">
                <a:moveTo>
                  <a:pt x="12195" y="64005"/>
                </a:moveTo>
                <a:cubicBezTo>
                  <a:pt x="9405" y="61215"/>
                  <a:pt x="4882" y="61215"/>
                  <a:pt x="2092" y="64005"/>
                </a:cubicBezTo>
                <a:cubicBezTo>
                  <a:pt x="-697" y="66795"/>
                  <a:pt x="-697" y="71317"/>
                  <a:pt x="2092" y="74107"/>
                </a:cubicBezTo>
                <a:lnTo>
                  <a:pt x="44955" y="116970"/>
                </a:lnTo>
                <a:cubicBezTo>
                  <a:pt x="47745" y="119760"/>
                  <a:pt x="52268" y="119760"/>
                  <a:pt x="55058" y="116970"/>
                </a:cubicBezTo>
                <a:lnTo>
                  <a:pt x="159832" y="12195"/>
                </a:lnTo>
                <a:cubicBezTo>
                  <a:pt x="162622" y="9405"/>
                  <a:pt x="162622" y="4882"/>
                  <a:pt x="159832" y="2092"/>
                </a:cubicBezTo>
                <a:cubicBezTo>
                  <a:pt x="157042" y="-697"/>
                  <a:pt x="152520" y="-697"/>
                  <a:pt x="149730" y="2092"/>
                </a:cubicBezTo>
                <a:lnTo>
                  <a:pt x="50006" y="101816"/>
                </a:lnTo>
                <a:lnTo>
                  <a:pt x="12195" y="64005"/>
                </a:lnTo>
                <a:close/>
              </a:path>
            </a:pathLst>
          </a:custGeom>
          <a:solidFill>
            <a:schemeClr val="accent6"/>
          </a:solidFill>
          <a:ln w="12700">
            <a:solidFill>
              <a:schemeClr val="accent6"/>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14400" fontAlgn="base">
              <a:lnSpc>
                <a:spcPct val="90000"/>
              </a:lnSpc>
              <a:spcBef>
                <a:spcPct val="0"/>
              </a:spcBef>
              <a:spcAft>
                <a:spcPct val="0"/>
              </a:spcAft>
            </a:pPr>
            <a:endParaRPr lang="en-US" sz="1400" b="1">
              <a:ln w="3175">
                <a:noFill/>
              </a:ln>
              <a:solidFill>
                <a:schemeClr val="tx1"/>
              </a:solidFill>
              <a:latin typeface="Arial" panose="020B0604020202020204" pitchFamily="34" charset="0"/>
              <a:cs typeface="Arial" panose="020B0604020202020204" pitchFamily="34" charset="0"/>
            </a:endParaRPr>
          </a:p>
        </p:txBody>
      </p:sp>
      <p:sp>
        <p:nvSpPr>
          <p:cNvPr id="13" name="Graphic 11">
            <a:extLst>
              <a:ext uri="{FF2B5EF4-FFF2-40B4-BE49-F238E27FC236}">
                <a16:creationId xmlns:a16="http://schemas.microsoft.com/office/drawing/2014/main" id="{D4FDDB8C-81A0-BC3B-F756-27B5D1B3E893}"/>
              </a:ext>
              <a:ext uri="{C183D7F6-B498-43B3-948B-1728B52AA6E4}">
                <adec:decorative xmlns:adec="http://schemas.microsoft.com/office/drawing/2017/decorative" val="1"/>
              </a:ext>
            </a:extLst>
          </p:cNvPr>
          <p:cNvSpPr/>
          <p:nvPr/>
        </p:nvSpPr>
        <p:spPr>
          <a:xfrm>
            <a:off x="6559994" y="3709723"/>
            <a:ext cx="205940" cy="170594"/>
          </a:xfrm>
          <a:custGeom>
            <a:avLst/>
            <a:gdLst>
              <a:gd name="connsiteX0" fmla="*/ 12195 w 161924"/>
              <a:gd name="connsiteY0" fmla="*/ 64005 h 119062"/>
              <a:gd name="connsiteX1" fmla="*/ 2092 w 161924"/>
              <a:gd name="connsiteY1" fmla="*/ 64005 h 119062"/>
              <a:gd name="connsiteX2" fmla="*/ 2092 w 161924"/>
              <a:gd name="connsiteY2" fmla="*/ 74107 h 119062"/>
              <a:gd name="connsiteX3" fmla="*/ 44955 w 161924"/>
              <a:gd name="connsiteY3" fmla="*/ 116970 h 119062"/>
              <a:gd name="connsiteX4" fmla="*/ 55058 w 161924"/>
              <a:gd name="connsiteY4" fmla="*/ 116970 h 119062"/>
              <a:gd name="connsiteX5" fmla="*/ 159832 w 161924"/>
              <a:gd name="connsiteY5" fmla="*/ 12195 h 119062"/>
              <a:gd name="connsiteX6" fmla="*/ 159832 w 161924"/>
              <a:gd name="connsiteY6" fmla="*/ 2092 h 119062"/>
              <a:gd name="connsiteX7" fmla="*/ 149730 w 161924"/>
              <a:gd name="connsiteY7" fmla="*/ 2092 h 119062"/>
              <a:gd name="connsiteX8" fmla="*/ 50006 w 161924"/>
              <a:gd name="connsiteY8" fmla="*/ 101816 h 119062"/>
              <a:gd name="connsiteX9" fmla="*/ 12195 w 161924"/>
              <a:gd name="connsiteY9" fmla="*/ 64005 h 119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1924" h="119062">
                <a:moveTo>
                  <a:pt x="12195" y="64005"/>
                </a:moveTo>
                <a:cubicBezTo>
                  <a:pt x="9405" y="61215"/>
                  <a:pt x="4882" y="61215"/>
                  <a:pt x="2092" y="64005"/>
                </a:cubicBezTo>
                <a:cubicBezTo>
                  <a:pt x="-697" y="66795"/>
                  <a:pt x="-697" y="71317"/>
                  <a:pt x="2092" y="74107"/>
                </a:cubicBezTo>
                <a:lnTo>
                  <a:pt x="44955" y="116970"/>
                </a:lnTo>
                <a:cubicBezTo>
                  <a:pt x="47745" y="119760"/>
                  <a:pt x="52268" y="119760"/>
                  <a:pt x="55058" y="116970"/>
                </a:cubicBezTo>
                <a:lnTo>
                  <a:pt x="159832" y="12195"/>
                </a:lnTo>
                <a:cubicBezTo>
                  <a:pt x="162622" y="9405"/>
                  <a:pt x="162622" y="4882"/>
                  <a:pt x="159832" y="2092"/>
                </a:cubicBezTo>
                <a:cubicBezTo>
                  <a:pt x="157042" y="-697"/>
                  <a:pt x="152520" y="-697"/>
                  <a:pt x="149730" y="2092"/>
                </a:cubicBezTo>
                <a:lnTo>
                  <a:pt x="50006" y="101816"/>
                </a:lnTo>
                <a:lnTo>
                  <a:pt x="12195" y="64005"/>
                </a:lnTo>
                <a:close/>
              </a:path>
            </a:pathLst>
          </a:custGeom>
          <a:solidFill>
            <a:schemeClr val="accent6"/>
          </a:solidFill>
          <a:ln w="12700">
            <a:solidFill>
              <a:schemeClr val="accent6"/>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14400" fontAlgn="base">
              <a:lnSpc>
                <a:spcPct val="90000"/>
              </a:lnSpc>
              <a:spcBef>
                <a:spcPct val="0"/>
              </a:spcBef>
              <a:spcAft>
                <a:spcPct val="0"/>
              </a:spcAft>
            </a:pPr>
            <a:endParaRPr lang="en-US" sz="1400" b="1">
              <a:ln w="3175">
                <a:noFill/>
              </a:ln>
              <a:solidFill>
                <a:schemeClr val="tx1"/>
              </a:solidFill>
              <a:latin typeface="Arial" panose="020B0604020202020204" pitchFamily="34" charset="0"/>
              <a:cs typeface="Arial" panose="020B0604020202020204" pitchFamily="34" charset="0"/>
            </a:endParaRPr>
          </a:p>
        </p:txBody>
      </p:sp>
      <p:sp>
        <p:nvSpPr>
          <p:cNvPr id="14" name="Graphic 11">
            <a:extLst>
              <a:ext uri="{FF2B5EF4-FFF2-40B4-BE49-F238E27FC236}">
                <a16:creationId xmlns:a16="http://schemas.microsoft.com/office/drawing/2014/main" id="{1D9C98D8-94F9-4748-DB25-0EC7AA4AB89A}"/>
              </a:ext>
              <a:ext uri="{C183D7F6-B498-43B3-948B-1728B52AA6E4}">
                <adec:decorative xmlns:adec="http://schemas.microsoft.com/office/drawing/2017/decorative" val="1"/>
              </a:ext>
            </a:extLst>
          </p:cNvPr>
          <p:cNvSpPr/>
          <p:nvPr/>
        </p:nvSpPr>
        <p:spPr>
          <a:xfrm>
            <a:off x="8521470" y="3071517"/>
            <a:ext cx="205940" cy="170594"/>
          </a:xfrm>
          <a:custGeom>
            <a:avLst/>
            <a:gdLst>
              <a:gd name="connsiteX0" fmla="*/ 12195 w 161924"/>
              <a:gd name="connsiteY0" fmla="*/ 64005 h 119062"/>
              <a:gd name="connsiteX1" fmla="*/ 2092 w 161924"/>
              <a:gd name="connsiteY1" fmla="*/ 64005 h 119062"/>
              <a:gd name="connsiteX2" fmla="*/ 2092 w 161924"/>
              <a:gd name="connsiteY2" fmla="*/ 74107 h 119062"/>
              <a:gd name="connsiteX3" fmla="*/ 44955 w 161924"/>
              <a:gd name="connsiteY3" fmla="*/ 116970 h 119062"/>
              <a:gd name="connsiteX4" fmla="*/ 55058 w 161924"/>
              <a:gd name="connsiteY4" fmla="*/ 116970 h 119062"/>
              <a:gd name="connsiteX5" fmla="*/ 159832 w 161924"/>
              <a:gd name="connsiteY5" fmla="*/ 12195 h 119062"/>
              <a:gd name="connsiteX6" fmla="*/ 159832 w 161924"/>
              <a:gd name="connsiteY6" fmla="*/ 2092 h 119062"/>
              <a:gd name="connsiteX7" fmla="*/ 149730 w 161924"/>
              <a:gd name="connsiteY7" fmla="*/ 2092 h 119062"/>
              <a:gd name="connsiteX8" fmla="*/ 50006 w 161924"/>
              <a:gd name="connsiteY8" fmla="*/ 101816 h 119062"/>
              <a:gd name="connsiteX9" fmla="*/ 12195 w 161924"/>
              <a:gd name="connsiteY9" fmla="*/ 64005 h 119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1924" h="119062">
                <a:moveTo>
                  <a:pt x="12195" y="64005"/>
                </a:moveTo>
                <a:cubicBezTo>
                  <a:pt x="9405" y="61215"/>
                  <a:pt x="4882" y="61215"/>
                  <a:pt x="2092" y="64005"/>
                </a:cubicBezTo>
                <a:cubicBezTo>
                  <a:pt x="-697" y="66795"/>
                  <a:pt x="-697" y="71317"/>
                  <a:pt x="2092" y="74107"/>
                </a:cubicBezTo>
                <a:lnTo>
                  <a:pt x="44955" y="116970"/>
                </a:lnTo>
                <a:cubicBezTo>
                  <a:pt x="47745" y="119760"/>
                  <a:pt x="52268" y="119760"/>
                  <a:pt x="55058" y="116970"/>
                </a:cubicBezTo>
                <a:lnTo>
                  <a:pt x="159832" y="12195"/>
                </a:lnTo>
                <a:cubicBezTo>
                  <a:pt x="162622" y="9405"/>
                  <a:pt x="162622" y="4882"/>
                  <a:pt x="159832" y="2092"/>
                </a:cubicBezTo>
                <a:cubicBezTo>
                  <a:pt x="157042" y="-697"/>
                  <a:pt x="152520" y="-697"/>
                  <a:pt x="149730" y="2092"/>
                </a:cubicBezTo>
                <a:lnTo>
                  <a:pt x="50006" y="101816"/>
                </a:lnTo>
                <a:lnTo>
                  <a:pt x="12195" y="64005"/>
                </a:lnTo>
                <a:close/>
              </a:path>
            </a:pathLst>
          </a:custGeom>
          <a:solidFill>
            <a:schemeClr val="accent6"/>
          </a:solidFill>
          <a:ln w="12700">
            <a:solidFill>
              <a:schemeClr val="accent6"/>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14400" fontAlgn="base">
              <a:lnSpc>
                <a:spcPct val="90000"/>
              </a:lnSpc>
              <a:spcBef>
                <a:spcPct val="0"/>
              </a:spcBef>
              <a:spcAft>
                <a:spcPct val="0"/>
              </a:spcAft>
            </a:pPr>
            <a:endParaRPr lang="en-US" sz="1400" b="1">
              <a:ln w="3175">
                <a:noFill/>
              </a:ln>
              <a:solidFill>
                <a:schemeClr val="tx1"/>
              </a:solidFill>
              <a:latin typeface="Arial" panose="020B0604020202020204" pitchFamily="34" charset="0"/>
              <a:cs typeface="Arial" panose="020B0604020202020204" pitchFamily="34" charset="0"/>
            </a:endParaRPr>
          </a:p>
        </p:txBody>
      </p:sp>
      <p:sp>
        <p:nvSpPr>
          <p:cNvPr id="15" name="Graphic 11">
            <a:extLst>
              <a:ext uri="{FF2B5EF4-FFF2-40B4-BE49-F238E27FC236}">
                <a16:creationId xmlns:a16="http://schemas.microsoft.com/office/drawing/2014/main" id="{7BA5FCF1-FA6A-E8A2-C9FF-846D8979EF8D}"/>
              </a:ext>
              <a:ext uri="{C183D7F6-B498-43B3-948B-1728B52AA6E4}">
                <adec:decorative xmlns:adec="http://schemas.microsoft.com/office/drawing/2017/decorative" val="1"/>
              </a:ext>
            </a:extLst>
          </p:cNvPr>
          <p:cNvSpPr/>
          <p:nvPr/>
        </p:nvSpPr>
        <p:spPr>
          <a:xfrm>
            <a:off x="8521470" y="3701631"/>
            <a:ext cx="205940" cy="170594"/>
          </a:xfrm>
          <a:custGeom>
            <a:avLst/>
            <a:gdLst>
              <a:gd name="connsiteX0" fmla="*/ 12195 w 161924"/>
              <a:gd name="connsiteY0" fmla="*/ 64005 h 119062"/>
              <a:gd name="connsiteX1" fmla="*/ 2092 w 161924"/>
              <a:gd name="connsiteY1" fmla="*/ 64005 h 119062"/>
              <a:gd name="connsiteX2" fmla="*/ 2092 w 161924"/>
              <a:gd name="connsiteY2" fmla="*/ 74107 h 119062"/>
              <a:gd name="connsiteX3" fmla="*/ 44955 w 161924"/>
              <a:gd name="connsiteY3" fmla="*/ 116970 h 119062"/>
              <a:gd name="connsiteX4" fmla="*/ 55058 w 161924"/>
              <a:gd name="connsiteY4" fmla="*/ 116970 h 119062"/>
              <a:gd name="connsiteX5" fmla="*/ 159832 w 161924"/>
              <a:gd name="connsiteY5" fmla="*/ 12195 h 119062"/>
              <a:gd name="connsiteX6" fmla="*/ 159832 w 161924"/>
              <a:gd name="connsiteY6" fmla="*/ 2092 h 119062"/>
              <a:gd name="connsiteX7" fmla="*/ 149730 w 161924"/>
              <a:gd name="connsiteY7" fmla="*/ 2092 h 119062"/>
              <a:gd name="connsiteX8" fmla="*/ 50006 w 161924"/>
              <a:gd name="connsiteY8" fmla="*/ 101816 h 119062"/>
              <a:gd name="connsiteX9" fmla="*/ 12195 w 161924"/>
              <a:gd name="connsiteY9" fmla="*/ 64005 h 119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1924" h="119062">
                <a:moveTo>
                  <a:pt x="12195" y="64005"/>
                </a:moveTo>
                <a:cubicBezTo>
                  <a:pt x="9405" y="61215"/>
                  <a:pt x="4882" y="61215"/>
                  <a:pt x="2092" y="64005"/>
                </a:cubicBezTo>
                <a:cubicBezTo>
                  <a:pt x="-697" y="66795"/>
                  <a:pt x="-697" y="71317"/>
                  <a:pt x="2092" y="74107"/>
                </a:cubicBezTo>
                <a:lnTo>
                  <a:pt x="44955" y="116970"/>
                </a:lnTo>
                <a:cubicBezTo>
                  <a:pt x="47745" y="119760"/>
                  <a:pt x="52268" y="119760"/>
                  <a:pt x="55058" y="116970"/>
                </a:cubicBezTo>
                <a:lnTo>
                  <a:pt x="159832" y="12195"/>
                </a:lnTo>
                <a:cubicBezTo>
                  <a:pt x="162622" y="9405"/>
                  <a:pt x="162622" y="4882"/>
                  <a:pt x="159832" y="2092"/>
                </a:cubicBezTo>
                <a:cubicBezTo>
                  <a:pt x="157042" y="-697"/>
                  <a:pt x="152520" y="-697"/>
                  <a:pt x="149730" y="2092"/>
                </a:cubicBezTo>
                <a:lnTo>
                  <a:pt x="50006" y="101816"/>
                </a:lnTo>
                <a:lnTo>
                  <a:pt x="12195" y="64005"/>
                </a:lnTo>
                <a:close/>
              </a:path>
            </a:pathLst>
          </a:custGeom>
          <a:solidFill>
            <a:schemeClr val="accent6"/>
          </a:solidFill>
          <a:ln w="12700">
            <a:solidFill>
              <a:schemeClr val="accent6"/>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14400" fontAlgn="base">
              <a:lnSpc>
                <a:spcPct val="90000"/>
              </a:lnSpc>
              <a:spcBef>
                <a:spcPct val="0"/>
              </a:spcBef>
              <a:spcAft>
                <a:spcPct val="0"/>
              </a:spcAft>
            </a:pPr>
            <a:endParaRPr lang="en-US" sz="1400" b="1">
              <a:ln w="3175">
                <a:noFill/>
              </a:ln>
              <a:solidFill>
                <a:schemeClr val="tx1"/>
              </a:solidFill>
              <a:latin typeface="Arial" panose="020B0604020202020204" pitchFamily="34" charset="0"/>
              <a:cs typeface="Arial" panose="020B0604020202020204" pitchFamily="34" charset="0"/>
            </a:endParaRPr>
          </a:p>
        </p:txBody>
      </p:sp>
      <p:sp>
        <p:nvSpPr>
          <p:cNvPr id="16" name="Graphic 11">
            <a:extLst>
              <a:ext uri="{FF2B5EF4-FFF2-40B4-BE49-F238E27FC236}">
                <a16:creationId xmlns:a16="http://schemas.microsoft.com/office/drawing/2014/main" id="{0CB94413-0893-B92E-5DE8-0C2E8453AD18}"/>
              </a:ext>
              <a:ext uri="{C183D7F6-B498-43B3-948B-1728B52AA6E4}">
                <adec:decorative xmlns:adec="http://schemas.microsoft.com/office/drawing/2017/decorative" val="1"/>
              </a:ext>
            </a:extLst>
          </p:cNvPr>
          <p:cNvSpPr/>
          <p:nvPr/>
        </p:nvSpPr>
        <p:spPr>
          <a:xfrm>
            <a:off x="10590436" y="3070225"/>
            <a:ext cx="203844" cy="179043"/>
          </a:xfrm>
          <a:custGeom>
            <a:avLst/>
            <a:gdLst>
              <a:gd name="connsiteX0" fmla="*/ 12195 w 161924"/>
              <a:gd name="connsiteY0" fmla="*/ 64005 h 119062"/>
              <a:gd name="connsiteX1" fmla="*/ 2092 w 161924"/>
              <a:gd name="connsiteY1" fmla="*/ 64005 h 119062"/>
              <a:gd name="connsiteX2" fmla="*/ 2092 w 161924"/>
              <a:gd name="connsiteY2" fmla="*/ 74107 h 119062"/>
              <a:gd name="connsiteX3" fmla="*/ 44955 w 161924"/>
              <a:gd name="connsiteY3" fmla="*/ 116970 h 119062"/>
              <a:gd name="connsiteX4" fmla="*/ 55058 w 161924"/>
              <a:gd name="connsiteY4" fmla="*/ 116970 h 119062"/>
              <a:gd name="connsiteX5" fmla="*/ 159832 w 161924"/>
              <a:gd name="connsiteY5" fmla="*/ 12195 h 119062"/>
              <a:gd name="connsiteX6" fmla="*/ 159832 w 161924"/>
              <a:gd name="connsiteY6" fmla="*/ 2092 h 119062"/>
              <a:gd name="connsiteX7" fmla="*/ 149730 w 161924"/>
              <a:gd name="connsiteY7" fmla="*/ 2092 h 119062"/>
              <a:gd name="connsiteX8" fmla="*/ 50006 w 161924"/>
              <a:gd name="connsiteY8" fmla="*/ 101816 h 119062"/>
              <a:gd name="connsiteX9" fmla="*/ 12195 w 161924"/>
              <a:gd name="connsiteY9" fmla="*/ 64005 h 119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1924" h="119062">
                <a:moveTo>
                  <a:pt x="12195" y="64005"/>
                </a:moveTo>
                <a:cubicBezTo>
                  <a:pt x="9405" y="61215"/>
                  <a:pt x="4882" y="61215"/>
                  <a:pt x="2092" y="64005"/>
                </a:cubicBezTo>
                <a:cubicBezTo>
                  <a:pt x="-697" y="66795"/>
                  <a:pt x="-697" y="71317"/>
                  <a:pt x="2092" y="74107"/>
                </a:cubicBezTo>
                <a:lnTo>
                  <a:pt x="44955" y="116970"/>
                </a:lnTo>
                <a:cubicBezTo>
                  <a:pt x="47745" y="119760"/>
                  <a:pt x="52268" y="119760"/>
                  <a:pt x="55058" y="116970"/>
                </a:cubicBezTo>
                <a:lnTo>
                  <a:pt x="159832" y="12195"/>
                </a:lnTo>
                <a:cubicBezTo>
                  <a:pt x="162622" y="9405"/>
                  <a:pt x="162622" y="4882"/>
                  <a:pt x="159832" y="2092"/>
                </a:cubicBezTo>
                <a:cubicBezTo>
                  <a:pt x="157042" y="-697"/>
                  <a:pt x="152520" y="-697"/>
                  <a:pt x="149730" y="2092"/>
                </a:cubicBezTo>
                <a:lnTo>
                  <a:pt x="50006" y="101816"/>
                </a:lnTo>
                <a:lnTo>
                  <a:pt x="12195" y="64005"/>
                </a:lnTo>
                <a:close/>
              </a:path>
            </a:pathLst>
          </a:custGeom>
          <a:solidFill>
            <a:schemeClr val="accent6"/>
          </a:solidFill>
          <a:ln w="12700">
            <a:solidFill>
              <a:schemeClr val="accent6"/>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90000"/>
              </a:lnSpc>
              <a:spcBef>
                <a:spcPct val="0"/>
              </a:spcBef>
              <a:spcAft>
                <a:spcPct val="0"/>
              </a:spcAft>
              <a:buClrTx/>
              <a:buSzTx/>
              <a:buFontTx/>
              <a:buNone/>
              <a:tabLst/>
              <a:defRPr/>
            </a:pPr>
            <a:endParaRPr kumimoji="0" lang="en-US" sz="1400" b="1" i="0" u="none" strike="noStrike" kern="1200" cap="none" spc="0" normalizeH="0" baseline="0" noProof="0">
              <a:ln w="3175">
                <a:noFill/>
              </a:ln>
              <a:solidFill>
                <a:schemeClr val="tx1"/>
              </a:solidFill>
              <a:effectLst/>
              <a:uLnTx/>
              <a:uFillTx/>
              <a:latin typeface="Arial" panose="020B0604020202020204" pitchFamily="34" charset="0"/>
              <a:cs typeface="Arial" panose="020B0604020202020204" pitchFamily="34" charset="0"/>
            </a:endParaRPr>
          </a:p>
        </p:txBody>
      </p:sp>
      <p:sp>
        <p:nvSpPr>
          <p:cNvPr id="17" name="Graphic 11">
            <a:extLst>
              <a:ext uri="{FF2B5EF4-FFF2-40B4-BE49-F238E27FC236}">
                <a16:creationId xmlns:a16="http://schemas.microsoft.com/office/drawing/2014/main" id="{4E2BED92-38ED-915F-9164-69FD6B8B36EE}"/>
              </a:ext>
              <a:ext uri="{C183D7F6-B498-43B3-948B-1728B52AA6E4}">
                <adec:decorative xmlns:adec="http://schemas.microsoft.com/office/drawing/2017/decorative" val="1"/>
              </a:ext>
            </a:extLst>
          </p:cNvPr>
          <p:cNvSpPr/>
          <p:nvPr/>
        </p:nvSpPr>
        <p:spPr>
          <a:xfrm>
            <a:off x="10590436" y="3700339"/>
            <a:ext cx="203844" cy="179043"/>
          </a:xfrm>
          <a:custGeom>
            <a:avLst/>
            <a:gdLst>
              <a:gd name="connsiteX0" fmla="*/ 12195 w 161924"/>
              <a:gd name="connsiteY0" fmla="*/ 64005 h 119062"/>
              <a:gd name="connsiteX1" fmla="*/ 2092 w 161924"/>
              <a:gd name="connsiteY1" fmla="*/ 64005 h 119062"/>
              <a:gd name="connsiteX2" fmla="*/ 2092 w 161924"/>
              <a:gd name="connsiteY2" fmla="*/ 74107 h 119062"/>
              <a:gd name="connsiteX3" fmla="*/ 44955 w 161924"/>
              <a:gd name="connsiteY3" fmla="*/ 116970 h 119062"/>
              <a:gd name="connsiteX4" fmla="*/ 55058 w 161924"/>
              <a:gd name="connsiteY4" fmla="*/ 116970 h 119062"/>
              <a:gd name="connsiteX5" fmla="*/ 159832 w 161924"/>
              <a:gd name="connsiteY5" fmla="*/ 12195 h 119062"/>
              <a:gd name="connsiteX6" fmla="*/ 159832 w 161924"/>
              <a:gd name="connsiteY6" fmla="*/ 2092 h 119062"/>
              <a:gd name="connsiteX7" fmla="*/ 149730 w 161924"/>
              <a:gd name="connsiteY7" fmla="*/ 2092 h 119062"/>
              <a:gd name="connsiteX8" fmla="*/ 50006 w 161924"/>
              <a:gd name="connsiteY8" fmla="*/ 101816 h 119062"/>
              <a:gd name="connsiteX9" fmla="*/ 12195 w 161924"/>
              <a:gd name="connsiteY9" fmla="*/ 64005 h 119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1924" h="119062">
                <a:moveTo>
                  <a:pt x="12195" y="64005"/>
                </a:moveTo>
                <a:cubicBezTo>
                  <a:pt x="9405" y="61215"/>
                  <a:pt x="4882" y="61215"/>
                  <a:pt x="2092" y="64005"/>
                </a:cubicBezTo>
                <a:cubicBezTo>
                  <a:pt x="-697" y="66795"/>
                  <a:pt x="-697" y="71317"/>
                  <a:pt x="2092" y="74107"/>
                </a:cubicBezTo>
                <a:lnTo>
                  <a:pt x="44955" y="116970"/>
                </a:lnTo>
                <a:cubicBezTo>
                  <a:pt x="47745" y="119760"/>
                  <a:pt x="52268" y="119760"/>
                  <a:pt x="55058" y="116970"/>
                </a:cubicBezTo>
                <a:lnTo>
                  <a:pt x="159832" y="12195"/>
                </a:lnTo>
                <a:cubicBezTo>
                  <a:pt x="162622" y="9405"/>
                  <a:pt x="162622" y="4882"/>
                  <a:pt x="159832" y="2092"/>
                </a:cubicBezTo>
                <a:cubicBezTo>
                  <a:pt x="157042" y="-697"/>
                  <a:pt x="152520" y="-697"/>
                  <a:pt x="149730" y="2092"/>
                </a:cubicBezTo>
                <a:lnTo>
                  <a:pt x="50006" y="101816"/>
                </a:lnTo>
                <a:lnTo>
                  <a:pt x="12195" y="64005"/>
                </a:lnTo>
                <a:close/>
              </a:path>
            </a:pathLst>
          </a:custGeom>
          <a:solidFill>
            <a:schemeClr val="accent6"/>
          </a:solidFill>
          <a:ln w="12700">
            <a:solidFill>
              <a:schemeClr val="accent6"/>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90000"/>
              </a:lnSpc>
              <a:spcBef>
                <a:spcPct val="0"/>
              </a:spcBef>
              <a:spcAft>
                <a:spcPct val="0"/>
              </a:spcAft>
              <a:buClrTx/>
              <a:buSzTx/>
              <a:buFontTx/>
              <a:buNone/>
              <a:tabLst/>
              <a:defRPr/>
            </a:pPr>
            <a:endParaRPr kumimoji="0" lang="en-US" sz="1400" b="1" i="0" u="none" strike="noStrike" kern="1200" cap="none" spc="0" normalizeH="0" baseline="0" noProof="0">
              <a:ln w="3175">
                <a:noFill/>
              </a:ln>
              <a:solidFill>
                <a:schemeClr val="tx1"/>
              </a:solidFill>
              <a:effectLst/>
              <a:uLnTx/>
              <a:uFillTx/>
              <a:latin typeface="Arial" panose="020B0604020202020204" pitchFamily="34" charset="0"/>
              <a:cs typeface="Arial" panose="020B0604020202020204" pitchFamily="34" charset="0"/>
            </a:endParaRPr>
          </a:p>
        </p:txBody>
      </p:sp>
      <p:sp>
        <p:nvSpPr>
          <p:cNvPr id="18" name="Graphic 11">
            <a:extLst>
              <a:ext uri="{FF2B5EF4-FFF2-40B4-BE49-F238E27FC236}">
                <a16:creationId xmlns:a16="http://schemas.microsoft.com/office/drawing/2014/main" id="{093DC9B0-F4AA-5B64-35B5-F7D78FAD9DA9}"/>
              </a:ext>
              <a:ext uri="{C183D7F6-B498-43B3-948B-1728B52AA6E4}">
                <adec:decorative xmlns:adec="http://schemas.microsoft.com/office/drawing/2017/decorative" val="1"/>
              </a:ext>
            </a:extLst>
          </p:cNvPr>
          <p:cNvSpPr/>
          <p:nvPr/>
        </p:nvSpPr>
        <p:spPr>
          <a:xfrm>
            <a:off x="10590436" y="4290898"/>
            <a:ext cx="203844" cy="179043"/>
          </a:xfrm>
          <a:custGeom>
            <a:avLst/>
            <a:gdLst>
              <a:gd name="connsiteX0" fmla="*/ 12195 w 161924"/>
              <a:gd name="connsiteY0" fmla="*/ 64005 h 119062"/>
              <a:gd name="connsiteX1" fmla="*/ 2092 w 161924"/>
              <a:gd name="connsiteY1" fmla="*/ 64005 h 119062"/>
              <a:gd name="connsiteX2" fmla="*/ 2092 w 161924"/>
              <a:gd name="connsiteY2" fmla="*/ 74107 h 119062"/>
              <a:gd name="connsiteX3" fmla="*/ 44955 w 161924"/>
              <a:gd name="connsiteY3" fmla="*/ 116970 h 119062"/>
              <a:gd name="connsiteX4" fmla="*/ 55058 w 161924"/>
              <a:gd name="connsiteY4" fmla="*/ 116970 h 119062"/>
              <a:gd name="connsiteX5" fmla="*/ 159832 w 161924"/>
              <a:gd name="connsiteY5" fmla="*/ 12195 h 119062"/>
              <a:gd name="connsiteX6" fmla="*/ 159832 w 161924"/>
              <a:gd name="connsiteY6" fmla="*/ 2092 h 119062"/>
              <a:gd name="connsiteX7" fmla="*/ 149730 w 161924"/>
              <a:gd name="connsiteY7" fmla="*/ 2092 h 119062"/>
              <a:gd name="connsiteX8" fmla="*/ 50006 w 161924"/>
              <a:gd name="connsiteY8" fmla="*/ 101816 h 119062"/>
              <a:gd name="connsiteX9" fmla="*/ 12195 w 161924"/>
              <a:gd name="connsiteY9" fmla="*/ 64005 h 119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1924" h="119062">
                <a:moveTo>
                  <a:pt x="12195" y="64005"/>
                </a:moveTo>
                <a:cubicBezTo>
                  <a:pt x="9405" y="61215"/>
                  <a:pt x="4882" y="61215"/>
                  <a:pt x="2092" y="64005"/>
                </a:cubicBezTo>
                <a:cubicBezTo>
                  <a:pt x="-697" y="66795"/>
                  <a:pt x="-697" y="71317"/>
                  <a:pt x="2092" y="74107"/>
                </a:cubicBezTo>
                <a:lnTo>
                  <a:pt x="44955" y="116970"/>
                </a:lnTo>
                <a:cubicBezTo>
                  <a:pt x="47745" y="119760"/>
                  <a:pt x="52268" y="119760"/>
                  <a:pt x="55058" y="116970"/>
                </a:cubicBezTo>
                <a:lnTo>
                  <a:pt x="159832" y="12195"/>
                </a:lnTo>
                <a:cubicBezTo>
                  <a:pt x="162622" y="9405"/>
                  <a:pt x="162622" y="4882"/>
                  <a:pt x="159832" y="2092"/>
                </a:cubicBezTo>
                <a:cubicBezTo>
                  <a:pt x="157042" y="-697"/>
                  <a:pt x="152520" y="-697"/>
                  <a:pt x="149730" y="2092"/>
                </a:cubicBezTo>
                <a:lnTo>
                  <a:pt x="50006" y="101816"/>
                </a:lnTo>
                <a:lnTo>
                  <a:pt x="12195" y="64005"/>
                </a:lnTo>
                <a:close/>
              </a:path>
            </a:pathLst>
          </a:custGeom>
          <a:solidFill>
            <a:schemeClr val="accent6"/>
          </a:solidFill>
          <a:ln w="12700">
            <a:solidFill>
              <a:schemeClr val="accent6"/>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90000"/>
              </a:lnSpc>
              <a:spcBef>
                <a:spcPct val="0"/>
              </a:spcBef>
              <a:spcAft>
                <a:spcPct val="0"/>
              </a:spcAft>
              <a:buClrTx/>
              <a:buSzTx/>
              <a:buFontTx/>
              <a:buNone/>
              <a:tabLst/>
              <a:defRPr/>
            </a:pPr>
            <a:endParaRPr kumimoji="0" lang="en-US" sz="1400" b="1" i="0" u="none" strike="noStrike" kern="1200" cap="none" spc="0" normalizeH="0" baseline="0" noProof="0">
              <a:ln w="3175">
                <a:noFill/>
              </a:ln>
              <a:solidFill>
                <a:schemeClr val="tx1"/>
              </a:solidFill>
              <a:effectLst/>
              <a:uLnTx/>
              <a:uFillTx/>
              <a:latin typeface="Arial" panose="020B0604020202020204" pitchFamily="34" charset="0"/>
              <a:cs typeface="Arial" panose="020B0604020202020204" pitchFamily="34" charset="0"/>
            </a:endParaRPr>
          </a:p>
        </p:txBody>
      </p:sp>
      <p:sp>
        <p:nvSpPr>
          <p:cNvPr id="19" name="Graphic 11">
            <a:extLst>
              <a:ext uri="{FF2B5EF4-FFF2-40B4-BE49-F238E27FC236}">
                <a16:creationId xmlns:a16="http://schemas.microsoft.com/office/drawing/2014/main" id="{32068CCB-ACD2-1AF5-349A-F5F0B0544D1D}"/>
              </a:ext>
              <a:ext uri="{C183D7F6-B498-43B3-948B-1728B52AA6E4}">
                <adec:decorative xmlns:adec="http://schemas.microsoft.com/office/drawing/2017/decorative" val="1"/>
              </a:ext>
            </a:extLst>
          </p:cNvPr>
          <p:cNvSpPr/>
          <p:nvPr/>
        </p:nvSpPr>
        <p:spPr>
          <a:xfrm>
            <a:off x="10590436" y="4857633"/>
            <a:ext cx="203844" cy="179043"/>
          </a:xfrm>
          <a:custGeom>
            <a:avLst/>
            <a:gdLst>
              <a:gd name="connsiteX0" fmla="*/ 12195 w 161924"/>
              <a:gd name="connsiteY0" fmla="*/ 64005 h 119062"/>
              <a:gd name="connsiteX1" fmla="*/ 2092 w 161924"/>
              <a:gd name="connsiteY1" fmla="*/ 64005 h 119062"/>
              <a:gd name="connsiteX2" fmla="*/ 2092 w 161924"/>
              <a:gd name="connsiteY2" fmla="*/ 74107 h 119062"/>
              <a:gd name="connsiteX3" fmla="*/ 44955 w 161924"/>
              <a:gd name="connsiteY3" fmla="*/ 116970 h 119062"/>
              <a:gd name="connsiteX4" fmla="*/ 55058 w 161924"/>
              <a:gd name="connsiteY4" fmla="*/ 116970 h 119062"/>
              <a:gd name="connsiteX5" fmla="*/ 159832 w 161924"/>
              <a:gd name="connsiteY5" fmla="*/ 12195 h 119062"/>
              <a:gd name="connsiteX6" fmla="*/ 159832 w 161924"/>
              <a:gd name="connsiteY6" fmla="*/ 2092 h 119062"/>
              <a:gd name="connsiteX7" fmla="*/ 149730 w 161924"/>
              <a:gd name="connsiteY7" fmla="*/ 2092 h 119062"/>
              <a:gd name="connsiteX8" fmla="*/ 50006 w 161924"/>
              <a:gd name="connsiteY8" fmla="*/ 101816 h 119062"/>
              <a:gd name="connsiteX9" fmla="*/ 12195 w 161924"/>
              <a:gd name="connsiteY9" fmla="*/ 64005 h 119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1924" h="119062">
                <a:moveTo>
                  <a:pt x="12195" y="64005"/>
                </a:moveTo>
                <a:cubicBezTo>
                  <a:pt x="9405" y="61215"/>
                  <a:pt x="4882" y="61215"/>
                  <a:pt x="2092" y="64005"/>
                </a:cubicBezTo>
                <a:cubicBezTo>
                  <a:pt x="-697" y="66795"/>
                  <a:pt x="-697" y="71317"/>
                  <a:pt x="2092" y="74107"/>
                </a:cubicBezTo>
                <a:lnTo>
                  <a:pt x="44955" y="116970"/>
                </a:lnTo>
                <a:cubicBezTo>
                  <a:pt x="47745" y="119760"/>
                  <a:pt x="52268" y="119760"/>
                  <a:pt x="55058" y="116970"/>
                </a:cubicBezTo>
                <a:lnTo>
                  <a:pt x="159832" y="12195"/>
                </a:lnTo>
                <a:cubicBezTo>
                  <a:pt x="162622" y="9405"/>
                  <a:pt x="162622" y="4882"/>
                  <a:pt x="159832" y="2092"/>
                </a:cubicBezTo>
                <a:cubicBezTo>
                  <a:pt x="157042" y="-697"/>
                  <a:pt x="152520" y="-697"/>
                  <a:pt x="149730" y="2092"/>
                </a:cubicBezTo>
                <a:lnTo>
                  <a:pt x="50006" y="101816"/>
                </a:lnTo>
                <a:lnTo>
                  <a:pt x="12195" y="64005"/>
                </a:lnTo>
                <a:close/>
              </a:path>
            </a:pathLst>
          </a:custGeom>
          <a:solidFill>
            <a:schemeClr val="accent6"/>
          </a:solidFill>
          <a:ln w="12700">
            <a:solidFill>
              <a:schemeClr val="accent6"/>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90000"/>
              </a:lnSpc>
              <a:spcBef>
                <a:spcPct val="0"/>
              </a:spcBef>
              <a:spcAft>
                <a:spcPct val="0"/>
              </a:spcAft>
              <a:buClrTx/>
              <a:buSzTx/>
              <a:buFontTx/>
              <a:buNone/>
              <a:tabLst/>
              <a:defRPr/>
            </a:pPr>
            <a:endParaRPr kumimoji="0" lang="en-US" sz="1400" b="1" i="0" u="none" strike="noStrike" kern="1200" cap="none" spc="0" normalizeH="0" baseline="0" noProof="0">
              <a:ln w="3175">
                <a:noFill/>
              </a:ln>
              <a:solidFill>
                <a:schemeClr val="tx1"/>
              </a:solidFill>
              <a:effectLst/>
              <a:uLnTx/>
              <a:uFillTx/>
              <a:latin typeface="Arial" panose="020B0604020202020204" pitchFamily="34" charset="0"/>
              <a:cs typeface="Arial" panose="020B0604020202020204" pitchFamily="34" charset="0"/>
            </a:endParaRPr>
          </a:p>
        </p:txBody>
      </p:sp>
      <p:sp>
        <p:nvSpPr>
          <p:cNvPr id="20" name="Graphic 11">
            <a:extLst>
              <a:ext uri="{FF2B5EF4-FFF2-40B4-BE49-F238E27FC236}">
                <a16:creationId xmlns:a16="http://schemas.microsoft.com/office/drawing/2014/main" id="{EFA75154-1251-66BF-6268-D5583C39CBBE}"/>
              </a:ext>
              <a:ext uri="{C183D7F6-B498-43B3-948B-1728B52AA6E4}">
                <adec:decorative xmlns:adec="http://schemas.microsoft.com/office/drawing/2017/decorative" val="1"/>
              </a:ext>
            </a:extLst>
          </p:cNvPr>
          <p:cNvSpPr/>
          <p:nvPr/>
        </p:nvSpPr>
        <p:spPr>
          <a:xfrm>
            <a:off x="10590436" y="5424368"/>
            <a:ext cx="203988" cy="159038"/>
          </a:xfrm>
          <a:custGeom>
            <a:avLst/>
            <a:gdLst>
              <a:gd name="connsiteX0" fmla="*/ 12195 w 161924"/>
              <a:gd name="connsiteY0" fmla="*/ 64005 h 119062"/>
              <a:gd name="connsiteX1" fmla="*/ 2092 w 161924"/>
              <a:gd name="connsiteY1" fmla="*/ 64005 h 119062"/>
              <a:gd name="connsiteX2" fmla="*/ 2092 w 161924"/>
              <a:gd name="connsiteY2" fmla="*/ 74107 h 119062"/>
              <a:gd name="connsiteX3" fmla="*/ 44955 w 161924"/>
              <a:gd name="connsiteY3" fmla="*/ 116970 h 119062"/>
              <a:gd name="connsiteX4" fmla="*/ 55058 w 161924"/>
              <a:gd name="connsiteY4" fmla="*/ 116970 h 119062"/>
              <a:gd name="connsiteX5" fmla="*/ 159832 w 161924"/>
              <a:gd name="connsiteY5" fmla="*/ 12195 h 119062"/>
              <a:gd name="connsiteX6" fmla="*/ 159832 w 161924"/>
              <a:gd name="connsiteY6" fmla="*/ 2092 h 119062"/>
              <a:gd name="connsiteX7" fmla="*/ 149730 w 161924"/>
              <a:gd name="connsiteY7" fmla="*/ 2092 h 119062"/>
              <a:gd name="connsiteX8" fmla="*/ 50006 w 161924"/>
              <a:gd name="connsiteY8" fmla="*/ 101816 h 119062"/>
              <a:gd name="connsiteX9" fmla="*/ 12195 w 161924"/>
              <a:gd name="connsiteY9" fmla="*/ 64005 h 119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1924" h="119062">
                <a:moveTo>
                  <a:pt x="12195" y="64005"/>
                </a:moveTo>
                <a:cubicBezTo>
                  <a:pt x="9405" y="61215"/>
                  <a:pt x="4882" y="61215"/>
                  <a:pt x="2092" y="64005"/>
                </a:cubicBezTo>
                <a:cubicBezTo>
                  <a:pt x="-697" y="66795"/>
                  <a:pt x="-697" y="71317"/>
                  <a:pt x="2092" y="74107"/>
                </a:cubicBezTo>
                <a:lnTo>
                  <a:pt x="44955" y="116970"/>
                </a:lnTo>
                <a:cubicBezTo>
                  <a:pt x="47745" y="119760"/>
                  <a:pt x="52268" y="119760"/>
                  <a:pt x="55058" y="116970"/>
                </a:cubicBezTo>
                <a:lnTo>
                  <a:pt x="159832" y="12195"/>
                </a:lnTo>
                <a:cubicBezTo>
                  <a:pt x="162622" y="9405"/>
                  <a:pt x="162622" y="4882"/>
                  <a:pt x="159832" y="2092"/>
                </a:cubicBezTo>
                <a:cubicBezTo>
                  <a:pt x="157042" y="-697"/>
                  <a:pt x="152520" y="-697"/>
                  <a:pt x="149730" y="2092"/>
                </a:cubicBezTo>
                <a:lnTo>
                  <a:pt x="50006" y="101816"/>
                </a:lnTo>
                <a:lnTo>
                  <a:pt x="12195" y="64005"/>
                </a:lnTo>
                <a:close/>
              </a:path>
            </a:pathLst>
          </a:custGeom>
          <a:solidFill>
            <a:schemeClr val="accent6"/>
          </a:solidFill>
          <a:ln w="12700">
            <a:solidFill>
              <a:schemeClr val="accent6"/>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90000"/>
              </a:lnSpc>
              <a:spcBef>
                <a:spcPct val="0"/>
              </a:spcBef>
              <a:spcAft>
                <a:spcPct val="0"/>
              </a:spcAft>
              <a:buClrTx/>
              <a:buSzTx/>
              <a:buFontTx/>
              <a:buNone/>
              <a:tabLst/>
              <a:defRPr/>
            </a:pPr>
            <a:endParaRPr kumimoji="0" lang="en-US" sz="1400" b="1" i="0" u="none" strike="noStrike" kern="1200" cap="none" spc="0" normalizeH="0" baseline="0" noProof="0">
              <a:ln w="3175">
                <a:noFill/>
              </a:ln>
              <a:solidFill>
                <a:schemeClr val="tx1"/>
              </a:solidFill>
              <a:effectLst/>
              <a:uLnTx/>
              <a:uFillTx/>
              <a:latin typeface="Arial" panose="020B0604020202020204" pitchFamily="34" charset="0"/>
              <a:cs typeface="Arial" panose="020B0604020202020204" pitchFamily="34" charset="0"/>
            </a:endParaRPr>
          </a:p>
        </p:txBody>
      </p:sp>
      <p:sp>
        <p:nvSpPr>
          <p:cNvPr id="21" name="Graphic 11">
            <a:extLst>
              <a:ext uri="{FF2B5EF4-FFF2-40B4-BE49-F238E27FC236}">
                <a16:creationId xmlns:a16="http://schemas.microsoft.com/office/drawing/2014/main" id="{D1365376-A3D2-531B-921B-B40EF93F0069}"/>
              </a:ext>
              <a:ext uri="{C183D7F6-B498-43B3-948B-1728B52AA6E4}">
                <adec:decorative xmlns:adec="http://schemas.microsoft.com/office/drawing/2017/decorative" val="1"/>
              </a:ext>
            </a:extLst>
          </p:cNvPr>
          <p:cNvSpPr/>
          <p:nvPr/>
        </p:nvSpPr>
        <p:spPr>
          <a:xfrm>
            <a:off x="10590436" y="5980671"/>
            <a:ext cx="203988" cy="159038"/>
          </a:xfrm>
          <a:custGeom>
            <a:avLst/>
            <a:gdLst>
              <a:gd name="connsiteX0" fmla="*/ 12195 w 161924"/>
              <a:gd name="connsiteY0" fmla="*/ 64005 h 119062"/>
              <a:gd name="connsiteX1" fmla="*/ 2092 w 161924"/>
              <a:gd name="connsiteY1" fmla="*/ 64005 h 119062"/>
              <a:gd name="connsiteX2" fmla="*/ 2092 w 161924"/>
              <a:gd name="connsiteY2" fmla="*/ 74107 h 119062"/>
              <a:gd name="connsiteX3" fmla="*/ 44955 w 161924"/>
              <a:gd name="connsiteY3" fmla="*/ 116970 h 119062"/>
              <a:gd name="connsiteX4" fmla="*/ 55058 w 161924"/>
              <a:gd name="connsiteY4" fmla="*/ 116970 h 119062"/>
              <a:gd name="connsiteX5" fmla="*/ 159832 w 161924"/>
              <a:gd name="connsiteY5" fmla="*/ 12195 h 119062"/>
              <a:gd name="connsiteX6" fmla="*/ 159832 w 161924"/>
              <a:gd name="connsiteY6" fmla="*/ 2092 h 119062"/>
              <a:gd name="connsiteX7" fmla="*/ 149730 w 161924"/>
              <a:gd name="connsiteY7" fmla="*/ 2092 h 119062"/>
              <a:gd name="connsiteX8" fmla="*/ 50006 w 161924"/>
              <a:gd name="connsiteY8" fmla="*/ 101816 h 119062"/>
              <a:gd name="connsiteX9" fmla="*/ 12195 w 161924"/>
              <a:gd name="connsiteY9" fmla="*/ 64005 h 119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1924" h="119062">
                <a:moveTo>
                  <a:pt x="12195" y="64005"/>
                </a:moveTo>
                <a:cubicBezTo>
                  <a:pt x="9405" y="61215"/>
                  <a:pt x="4882" y="61215"/>
                  <a:pt x="2092" y="64005"/>
                </a:cubicBezTo>
                <a:cubicBezTo>
                  <a:pt x="-697" y="66795"/>
                  <a:pt x="-697" y="71317"/>
                  <a:pt x="2092" y="74107"/>
                </a:cubicBezTo>
                <a:lnTo>
                  <a:pt x="44955" y="116970"/>
                </a:lnTo>
                <a:cubicBezTo>
                  <a:pt x="47745" y="119760"/>
                  <a:pt x="52268" y="119760"/>
                  <a:pt x="55058" y="116970"/>
                </a:cubicBezTo>
                <a:lnTo>
                  <a:pt x="159832" y="12195"/>
                </a:lnTo>
                <a:cubicBezTo>
                  <a:pt x="162622" y="9405"/>
                  <a:pt x="162622" y="4882"/>
                  <a:pt x="159832" y="2092"/>
                </a:cubicBezTo>
                <a:cubicBezTo>
                  <a:pt x="157042" y="-697"/>
                  <a:pt x="152520" y="-697"/>
                  <a:pt x="149730" y="2092"/>
                </a:cubicBezTo>
                <a:lnTo>
                  <a:pt x="50006" y="101816"/>
                </a:lnTo>
                <a:lnTo>
                  <a:pt x="12195" y="64005"/>
                </a:lnTo>
                <a:close/>
              </a:path>
            </a:pathLst>
          </a:custGeom>
          <a:solidFill>
            <a:schemeClr val="accent6"/>
          </a:solidFill>
          <a:ln w="12700">
            <a:solidFill>
              <a:schemeClr val="accent6"/>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90000"/>
              </a:lnSpc>
              <a:spcBef>
                <a:spcPct val="0"/>
              </a:spcBef>
              <a:spcAft>
                <a:spcPct val="0"/>
              </a:spcAft>
              <a:buClrTx/>
              <a:buSzTx/>
              <a:buFontTx/>
              <a:buNone/>
              <a:tabLst/>
              <a:defRPr/>
            </a:pPr>
            <a:endParaRPr kumimoji="0" lang="en-US" sz="1400" b="1" i="0" u="none" strike="noStrike" kern="1200" cap="none" spc="0" normalizeH="0" baseline="0" noProof="0">
              <a:ln w="3175">
                <a:noFill/>
              </a:ln>
              <a:solidFill>
                <a:schemeClr val="tx1"/>
              </a:solidFill>
              <a:effectLst/>
              <a:uLnTx/>
              <a:uFillTx/>
              <a:latin typeface="Arial" panose="020B0604020202020204" pitchFamily="34" charset="0"/>
              <a:cs typeface="Arial" panose="020B0604020202020204" pitchFamily="34" charset="0"/>
            </a:endParaRPr>
          </a:p>
        </p:txBody>
      </p:sp>
      <p:sp>
        <p:nvSpPr>
          <p:cNvPr id="22" name="Graphic 11">
            <a:extLst>
              <a:ext uri="{FF2B5EF4-FFF2-40B4-BE49-F238E27FC236}">
                <a16:creationId xmlns:a16="http://schemas.microsoft.com/office/drawing/2014/main" id="{0EFE3737-142E-7C2D-BB95-7D61DC1AF8CD}"/>
              </a:ext>
              <a:ext uri="{C183D7F6-B498-43B3-948B-1728B52AA6E4}">
                <adec:decorative xmlns:adec="http://schemas.microsoft.com/office/drawing/2017/decorative" val="1"/>
              </a:ext>
            </a:extLst>
          </p:cNvPr>
          <p:cNvSpPr/>
          <p:nvPr/>
        </p:nvSpPr>
        <p:spPr>
          <a:xfrm>
            <a:off x="8521470" y="4183513"/>
            <a:ext cx="205940" cy="170594"/>
          </a:xfrm>
          <a:custGeom>
            <a:avLst/>
            <a:gdLst>
              <a:gd name="connsiteX0" fmla="*/ 12195 w 161924"/>
              <a:gd name="connsiteY0" fmla="*/ 64005 h 119062"/>
              <a:gd name="connsiteX1" fmla="*/ 2092 w 161924"/>
              <a:gd name="connsiteY1" fmla="*/ 64005 h 119062"/>
              <a:gd name="connsiteX2" fmla="*/ 2092 w 161924"/>
              <a:gd name="connsiteY2" fmla="*/ 74107 h 119062"/>
              <a:gd name="connsiteX3" fmla="*/ 44955 w 161924"/>
              <a:gd name="connsiteY3" fmla="*/ 116970 h 119062"/>
              <a:gd name="connsiteX4" fmla="*/ 55058 w 161924"/>
              <a:gd name="connsiteY4" fmla="*/ 116970 h 119062"/>
              <a:gd name="connsiteX5" fmla="*/ 159832 w 161924"/>
              <a:gd name="connsiteY5" fmla="*/ 12195 h 119062"/>
              <a:gd name="connsiteX6" fmla="*/ 159832 w 161924"/>
              <a:gd name="connsiteY6" fmla="*/ 2092 h 119062"/>
              <a:gd name="connsiteX7" fmla="*/ 149730 w 161924"/>
              <a:gd name="connsiteY7" fmla="*/ 2092 h 119062"/>
              <a:gd name="connsiteX8" fmla="*/ 50006 w 161924"/>
              <a:gd name="connsiteY8" fmla="*/ 101816 h 119062"/>
              <a:gd name="connsiteX9" fmla="*/ 12195 w 161924"/>
              <a:gd name="connsiteY9" fmla="*/ 64005 h 119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1924" h="119062">
                <a:moveTo>
                  <a:pt x="12195" y="64005"/>
                </a:moveTo>
                <a:cubicBezTo>
                  <a:pt x="9405" y="61215"/>
                  <a:pt x="4882" y="61215"/>
                  <a:pt x="2092" y="64005"/>
                </a:cubicBezTo>
                <a:cubicBezTo>
                  <a:pt x="-697" y="66795"/>
                  <a:pt x="-697" y="71317"/>
                  <a:pt x="2092" y="74107"/>
                </a:cubicBezTo>
                <a:lnTo>
                  <a:pt x="44955" y="116970"/>
                </a:lnTo>
                <a:cubicBezTo>
                  <a:pt x="47745" y="119760"/>
                  <a:pt x="52268" y="119760"/>
                  <a:pt x="55058" y="116970"/>
                </a:cubicBezTo>
                <a:lnTo>
                  <a:pt x="159832" y="12195"/>
                </a:lnTo>
                <a:cubicBezTo>
                  <a:pt x="162622" y="9405"/>
                  <a:pt x="162622" y="4882"/>
                  <a:pt x="159832" y="2092"/>
                </a:cubicBezTo>
                <a:cubicBezTo>
                  <a:pt x="157042" y="-697"/>
                  <a:pt x="152520" y="-697"/>
                  <a:pt x="149730" y="2092"/>
                </a:cubicBezTo>
                <a:lnTo>
                  <a:pt x="50006" y="101816"/>
                </a:lnTo>
                <a:lnTo>
                  <a:pt x="12195" y="64005"/>
                </a:lnTo>
                <a:close/>
              </a:path>
            </a:pathLst>
          </a:custGeom>
          <a:solidFill>
            <a:schemeClr val="accent6"/>
          </a:solidFill>
          <a:ln w="12700">
            <a:solidFill>
              <a:schemeClr val="accent6"/>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14400" fontAlgn="base">
              <a:lnSpc>
                <a:spcPct val="90000"/>
              </a:lnSpc>
              <a:spcBef>
                <a:spcPct val="0"/>
              </a:spcBef>
              <a:spcAft>
                <a:spcPct val="0"/>
              </a:spcAft>
            </a:pPr>
            <a:endParaRPr lang="en-US" sz="1400" b="1">
              <a:ln w="3175">
                <a:noFill/>
              </a:ln>
              <a:solidFill>
                <a:schemeClr val="tx1"/>
              </a:solidFill>
              <a:latin typeface="Arial" panose="020B0604020202020204" pitchFamily="34" charset="0"/>
              <a:cs typeface="Arial" panose="020B0604020202020204" pitchFamily="34" charset="0"/>
            </a:endParaRPr>
          </a:p>
        </p:txBody>
      </p:sp>
      <p:pic>
        <p:nvPicPr>
          <p:cNvPr id="23" name="Picture 16">
            <a:extLst>
              <a:ext uri="{FF2B5EF4-FFF2-40B4-BE49-F238E27FC236}">
                <a16:creationId xmlns:a16="http://schemas.microsoft.com/office/drawing/2014/main" id="{91F6D678-D2BC-C405-6F29-36BD2F0364F8}"/>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00307" y="893956"/>
            <a:ext cx="325457" cy="325457"/>
          </a:xfrm>
          <a:prstGeom prst="rect">
            <a:avLst/>
          </a:prstGeom>
          <a:noFill/>
          <a:extLst>
            <a:ext uri="{909E8E84-426E-40DD-AFC4-6F175D3DCCD1}">
              <a14:hiddenFill xmlns:a14="http://schemas.microsoft.com/office/drawing/2010/main">
                <a:solidFill>
                  <a:srgbClr val="FFFFFF"/>
                </a:solidFill>
              </a14:hiddenFill>
            </a:ext>
          </a:extLst>
        </p:spPr>
      </p:pic>
      <p:grpSp>
        <p:nvGrpSpPr>
          <p:cNvPr id="24" name="Group 23">
            <a:extLst>
              <a:ext uri="{FF2B5EF4-FFF2-40B4-BE49-F238E27FC236}">
                <a16:creationId xmlns:a16="http://schemas.microsoft.com/office/drawing/2014/main" id="{68AE541A-A54B-015D-513B-AF108B9CD04B}"/>
              </a:ext>
              <a:ext uri="{C183D7F6-B498-43B3-948B-1728B52AA6E4}">
                <adec:decorative xmlns:adec="http://schemas.microsoft.com/office/drawing/2017/decorative" val="1"/>
              </a:ext>
            </a:extLst>
          </p:cNvPr>
          <p:cNvGrpSpPr/>
          <p:nvPr/>
        </p:nvGrpSpPr>
        <p:grpSpPr>
          <a:xfrm>
            <a:off x="5593825" y="152611"/>
            <a:ext cx="5905750" cy="579566"/>
            <a:chOff x="5593825" y="488931"/>
            <a:chExt cx="5905750" cy="579566"/>
          </a:xfrm>
        </p:grpSpPr>
        <p:cxnSp>
          <p:nvCxnSpPr>
            <p:cNvPr id="25" name="Straight Arrow Connector 24">
              <a:extLst>
                <a:ext uri="{FF2B5EF4-FFF2-40B4-BE49-F238E27FC236}">
                  <a16:creationId xmlns:a16="http://schemas.microsoft.com/office/drawing/2014/main" id="{515E39D6-A9EA-4F1F-664D-A0DA7C277537}"/>
                </a:ext>
              </a:extLst>
            </p:cNvPr>
            <p:cNvCxnSpPr>
              <a:cxnSpLocks/>
            </p:cNvCxnSpPr>
            <p:nvPr/>
          </p:nvCxnSpPr>
          <p:spPr>
            <a:xfrm>
              <a:off x="5593825" y="977057"/>
              <a:ext cx="5905750" cy="0"/>
            </a:xfrm>
            <a:prstGeom prst="straightConnector1">
              <a:avLst/>
            </a:prstGeom>
            <a:gradFill>
              <a:gsLst>
                <a:gs pos="0">
                  <a:srgbClr val="50E6FF"/>
                </a:gs>
                <a:gs pos="100000">
                  <a:srgbClr val="8661C5"/>
                </a:gs>
              </a:gsLst>
              <a:lin ang="2700000" scaled="0"/>
            </a:gradFill>
            <a:ln w="38100">
              <a:solidFill>
                <a:schemeClr val="accent6">
                  <a:lumMod val="90000"/>
                </a:schemeClr>
              </a:solidFill>
              <a:headEnd type="none" w="lg" len="sm"/>
              <a:tailEnd type="arrow" w="lg" len="med"/>
            </a:ln>
            <a:effectLst/>
          </p:spPr>
          <p:style>
            <a:lnRef idx="3">
              <a:schemeClr val="accent2"/>
            </a:lnRef>
            <a:fillRef idx="0">
              <a:schemeClr val="accent2"/>
            </a:fillRef>
            <a:effectRef idx="2">
              <a:schemeClr val="accent2"/>
            </a:effectRef>
            <a:fontRef idx="minor">
              <a:schemeClr val="tx1"/>
            </a:fontRef>
          </p:style>
        </p:cxnSp>
        <p:sp>
          <p:nvSpPr>
            <p:cNvPr id="26" name="TextBox 25">
              <a:extLst>
                <a:ext uri="{FF2B5EF4-FFF2-40B4-BE49-F238E27FC236}">
                  <a16:creationId xmlns:a16="http://schemas.microsoft.com/office/drawing/2014/main" id="{27B88E3D-C1FD-AD76-B43C-0F2013D19DA5}"/>
                </a:ext>
              </a:extLst>
            </p:cNvPr>
            <p:cNvSpPr txBox="1"/>
            <p:nvPr/>
          </p:nvSpPr>
          <p:spPr>
            <a:xfrm>
              <a:off x="7683459" y="488931"/>
              <a:ext cx="1882105" cy="30777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gradFill>
                    <a:gsLst>
                      <a:gs pos="20000">
                        <a:srgbClr val="8661C5"/>
                      </a:gs>
                      <a:gs pos="100000">
                        <a:srgbClr val="C03BC4"/>
                      </a:gs>
                    </a:gsLst>
                    <a:lin ang="0" scaled="1"/>
                  </a:gradFill>
                  <a:effectLst/>
                  <a:uLnTx/>
                  <a:uFillTx/>
                  <a:latin typeface="Segoe UI Semibold" panose="020B0702040204020203" pitchFamily="34" charset="0"/>
                  <a:ea typeface="+mn-ea"/>
                  <a:cs typeface="Segoe UI Semibold" panose="020B0702040204020203" pitchFamily="34" charset="0"/>
                </a:rPr>
                <a:t>AI adoption</a:t>
              </a:r>
            </a:p>
          </p:txBody>
        </p:sp>
        <p:sp>
          <p:nvSpPr>
            <p:cNvPr id="27" name="Oval 26">
              <a:extLst>
                <a:ext uri="{FF2B5EF4-FFF2-40B4-BE49-F238E27FC236}">
                  <a16:creationId xmlns:a16="http://schemas.microsoft.com/office/drawing/2014/main" id="{72752A3F-DB4B-E558-0644-B5C9BE83502F}"/>
                </a:ext>
                <a:ext uri="{C183D7F6-B498-43B3-948B-1728B52AA6E4}">
                  <adec:decorative xmlns:adec="http://schemas.microsoft.com/office/drawing/2017/decorative" val="1"/>
                </a:ext>
              </a:extLst>
            </p:cNvPr>
            <p:cNvSpPr>
              <a:spLocks noChangeAspect="1"/>
            </p:cNvSpPr>
            <p:nvPr/>
          </p:nvSpPr>
          <p:spPr>
            <a:xfrm>
              <a:off x="6571595" y="885617"/>
              <a:ext cx="182880" cy="182880"/>
            </a:xfrm>
            <a:prstGeom prst="ellipse">
              <a:avLst/>
            </a:prstGeom>
            <a:solidFill>
              <a:schemeClr val="accent6"/>
            </a:solidFill>
            <a:ln w="28575">
              <a:solidFill>
                <a:srgbClr val="F4F2FC"/>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Segoe UI"/>
                <a:ea typeface="+mn-ea"/>
                <a:cs typeface="+mn-cs"/>
              </a:endParaRPr>
            </a:p>
          </p:txBody>
        </p:sp>
        <p:sp>
          <p:nvSpPr>
            <p:cNvPr id="28" name="Oval 27">
              <a:extLst>
                <a:ext uri="{FF2B5EF4-FFF2-40B4-BE49-F238E27FC236}">
                  <a16:creationId xmlns:a16="http://schemas.microsoft.com/office/drawing/2014/main" id="{7AAA54A3-567F-4615-AF7E-8ADBE308570E}"/>
                </a:ext>
                <a:ext uri="{C183D7F6-B498-43B3-948B-1728B52AA6E4}">
                  <adec:decorative xmlns:adec="http://schemas.microsoft.com/office/drawing/2017/decorative" val="1"/>
                </a:ext>
              </a:extLst>
            </p:cNvPr>
            <p:cNvSpPr>
              <a:spLocks noChangeAspect="1"/>
            </p:cNvSpPr>
            <p:nvPr/>
          </p:nvSpPr>
          <p:spPr>
            <a:xfrm>
              <a:off x="8533071" y="885617"/>
              <a:ext cx="182880" cy="182880"/>
            </a:xfrm>
            <a:prstGeom prst="ellipse">
              <a:avLst/>
            </a:prstGeom>
            <a:solidFill>
              <a:schemeClr val="accent6"/>
            </a:solidFill>
            <a:ln w="28575">
              <a:solidFill>
                <a:srgbClr val="F6F7FC"/>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Segoe UI"/>
                <a:ea typeface="+mn-ea"/>
                <a:cs typeface="+mn-cs"/>
              </a:endParaRPr>
            </a:p>
          </p:txBody>
        </p:sp>
        <p:sp>
          <p:nvSpPr>
            <p:cNvPr id="29" name="Oval 28">
              <a:extLst>
                <a:ext uri="{FF2B5EF4-FFF2-40B4-BE49-F238E27FC236}">
                  <a16:creationId xmlns:a16="http://schemas.microsoft.com/office/drawing/2014/main" id="{47FD209A-A161-7B6C-9C65-345E684D9DB3}"/>
                </a:ext>
                <a:ext uri="{C183D7F6-B498-43B3-948B-1728B52AA6E4}">
                  <adec:decorative xmlns:adec="http://schemas.microsoft.com/office/drawing/2017/decorative" val="1"/>
                </a:ext>
              </a:extLst>
            </p:cNvPr>
            <p:cNvSpPr>
              <a:spLocks noChangeAspect="1"/>
            </p:cNvSpPr>
            <p:nvPr/>
          </p:nvSpPr>
          <p:spPr>
            <a:xfrm>
              <a:off x="10602037" y="885617"/>
              <a:ext cx="182880" cy="182880"/>
            </a:xfrm>
            <a:prstGeom prst="ellipse">
              <a:avLst/>
            </a:prstGeom>
            <a:solidFill>
              <a:schemeClr val="accent6"/>
            </a:solidFill>
            <a:ln w="28575">
              <a:solidFill>
                <a:srgbClr val="D1EFF7"/>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Segoe UI"/>
                <a:ea typeface="+mn-ea"/>
                <a:cs typeface="+mn-cs"/>
              </a:endParaRPr>
            </a:p>
          </p:txBody>
        </p:sp>
      </p:grpSp>
      <p:pic>
        <p:nvPicPr>
          <p:cNvPr id="30" name="Picture 29">
            <a:extLst>
              <a:ext uri="{FF2B5EF4-FFF2-40B4-BE49-F238E27FC236}">
                <a16:creationId xmlns:a16="http://schemas.microsoft.com/office/drawing/2014/main" id="{876BBE19-FCF2-D8DE-B333-0ED4EA383929}"/>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453921" y="893956"/>
            <a:ext cx="325456" cy="325456"/>
          </a:xfrm>
          <a:prstGeom prst="rect">
            <a:avLst/>
          </a:prstGeom>
        </p:spPr>
      </p:pic>
      <p:pic>
        <p:nvPicPr>
          <p:cNvPr id="31" name="Picture 30">
            <a:extLst>
              <a:ext uri="{FF2B5EF4-FFF2-40B4-BE49-F238E27FC236}">
                <a16:creationId xmlns:a16="http://schemas.microsoft.com/office/drawing/2014/main" id="{813B7BD2-FEEC-A75D-147A-3B0F50B97A02}"/>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530749" y="917352"/>
            <a:ext cx="325456" cy="325456"/>
          </a:xfrm>
          <a:prstGeom prst="rect">
            <a:avLst/>
          </a:prstGeom>
        </p:spPr>
      </p:pic>
      <p:graphicFrame>
        <p:nvGraphicFramePr>
          <p:cNvPr id="33" name="Table 3">
            <a:extLst>
              <a:ext uri="{FF2B5EF4-FFF2-40B4-BE49-F238E27FC236}">
                <a16:creationId xmlns:a16="http://schemas.microsoft.com/office/drawing/2014/main" id="{E8D74AE8-06DE-E05E-A054-5862744853F1}"/>
              </a:ext>
              <a:ext uri="{C183D7F6-B498-43B3-948B-1728B52AA6E4}">
                <adec:decorative xmlns:adec="http://schemas.microsoft.com/office/drawing/2017/decorative" val="1"/>
              </a:ext>
            </a:extLst>
          </p:cNvPr>
          <p:cNvGraphicFramePr>
            <a:graphicFrameLocks/>
          </p:cNvGraphicFramePr>
          <p:nvPr>
            <p:extLst>
              <p:ext uri="{D42A27DB-BD31-4B8C-83A1-F6EECF244321}">
                <p14:modId xmlns:p14="http://schemas.microsoft.com/office/powerpoint/2010/main" val="3813591091"/>
              </p:ext>
            </p:extLst>
          </p:nvPr>
        </p:nvGraphicFramePr>
        <p:xfrm>
          <a:off x="692424" y="1720661"/>
          <a:ext cx="11017251" cy="4641152"/>
        </p:xfrm>
        <a:graphic>
          <a:graphicData uri="http://schemas.openxmlformats.org/drawingml/2006/table">
            <a:tbl>
              <a:tblPr firstRow="1" bandRow="1">
                <a:tableStyleId>{5C22544A-7EE6-4342-B048-85BDC9FD1C3A}</a:tableStyleId>
              </a:tblPr>
              <a:tblGrid>
                <a:gridCol w="4964097">
                  <a:extLst>
                    <a:ext uri="{9D8B030D-6E8A-4147-A177-3AD203B41FA5}">
                      <a16:colId xmlns:a16="http://schemas.microsoft.com/office/drawing/2014/main" val="470002673"/>
                    </a:ext>
                  </a:extLst>
                </a:gridCol>
                <a:gridCol w="2017718">
                  <a:extLst>
                    <a:ext uri="{9D8B030D-6E8A-4147-A177-3AD203B41FA5}">
                      <a16:colId xmlns:a16="http://schemas.microsoft.com/office/drawing/2014/main" val="2944974591"/>
                    </a:ext>
                  </a:extLst>
                </a:gridCol>
                <a:gridCol w="2017718">
                  <a:extLst>
                    <a:ext uri="{9D8B030D-6E8A-4147-A177-3AD203B41FA5}">
                      <a16:colId xmlns:a16="http://schemas.microsoft.com/office/drawing/2014/main" val="2231633115"/>
                    </a:ext>
                  </a:extLst>
                </a:gridCol>
                <a:gridCol w="2017718">
                  <a:extLst>
                    <a:ext uri="{9D8B030D-6E8A-4147-A177-3AD203B41FA5}">
                      <a16:colId xmlns:a16="http://schemas.microsoft.com/office/drawing/2014/main" val="2092515477"/>
                    </a:ext>
                  </a:extLst>
                </a:gridCol>
              </a:tblGrid>
              <a:tr h="354446">
                <a:tc>
                  <a:txBody>
                    <a:bodyPr/>
                    <a:lstStyle/>
                    <a:p>
                      <a:endParaRPr lang="en-US" sz="1400">
                        <a:solidFill>
                          <a:schemeClr val="tx1"/>
                        </a:solidFill>
                        <a:latin typeface="+mj-lt"/>
                      </a:endParaRPr>
                    </a:p>
                  </a:txBody>
                  <a:tcPr marL="238389" marR="79463" marT="39732" marB="3973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a:solidFill>
                            <a:schemeClr val="accent6"/>
                          </a:solidFill>
                          <a:latin typeface="Arial" panose="020B0604020202020204" pitchFamily="34" charset="0"/>
                          <a:cs typeface="Arial" panose="020B0604020202020204" pitchFamily="34" charset="0"/>
                        </a:rPr>
                        <a:t>Personal</a:t>
                      </a:r>
                    </a:p>
                  </a:txBody>
                  <a:tcPr marL="79463" marR="79463" marT="39732" marB="3973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a:solidFill>
                            <a:schemeClr val="accent6"/>
                          </a:solidFill>
                          <a:latin typeface="Arial" panose="020B0604020202020204" pitchFamily="34" charset="0"/>
                          <a:cs typeface="Arial" panose="020B0604020202020204" pitchFamily="34" charset="0"/>
                        </a:rPr>
                        <a:t>Work</a:t>
                      </a:r>
                    </a:p>
                  </a:txBody>
                  <a:tcPr marL="79463" marR="79463" marT="39732" marB="3973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a:solidFill>
                            <a:schemeClr val="accent6"/>
                          </a:solidFill>
                          <a:latin typeface="Arial" panose="020B0604020202020204" pitchFamily="34" charset="0"/>
                          <a:cs typeface="Arial" panose="020B0604020202020204" pitchFamily="34" charset="0"/>
                        </a:rPr>
                        <a:t>Work</a:t>
                      </a:r>
                    </a:p>
                  </a:txBody>
                  <a:tcPr marL="79463" marR="79463" marT="39732" marB="3973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05196879"/>
                  </a:ext>
                </a:extLst>
              </a:tr>
              <a:tr h="557420">
                <a:tc>
                  <a:txBody>
                    <a:bodyPr/>
                    <a:lstStyle/>
                    <a:p>
                      <a:r>
                        <a:rPr lang="en-US" sz="1400">
                          <a:solidFill>
                            <a:schemeClr val="tx1"/>
                          </a:solidFill>
                          <a:latin typeface="Arial" panose="020B0604020202020204" pitchFamily="34" charset="0"/>
                          <a:cs typeface="Arial" panose="020B0604020202020204" pitchFamily="34" charset="0"/>
                        </a:rPr>
                        <a:t>Availability</a:t>
                      </a:r>
                    </a:p>
                  </a:txBody>
                  <a:tcPr marL="238389" marR="79463" marT="39732" marB="3973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367" rtl="0" eaLnBrk="1" latinLnBrk="0" hangingPunct="1"/>
                      <a:r>
                        <a:rPr lang="en-US" sz="1200" kern="1200">
                          <a:solidFill>
                            <a:schemeClr val="tx1"/>
                          </a:solidFill>
                          <a:latin typeface="Arial" panose="020B0604020202020204" pitchFamily="34" charset="0"/>
                          <a:ea typeface="+mn-ea"/>
                          <a:cs typeface="Arial" panose="020B0604020202020204" pitchFamily="34" charset="0"/>
                        </a:rPr>
                        <a:t>Available now</a:t>
                      </a:r>
                    </a:p>
                  </a:txBody>
                  <a:tcPr marL="79463" marR="79463" marT="39732" marB="3973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a:solidFill>
                            <a:schemeClr val="tx1"/>
                          </a:solidFill>
                          <a:latin typeface="Arial" panose="020B0604020202020204" pitchFamily="34" charset="0"/>
                          <a:cs typeface="Arial" panose="020B0604020202020204" pitchFamily="34" charset="0"/>
                        </a:rPr>
                        <a:t>Available now in Business Standard/Premium, E3/E5</a:t>
                      </a:r>
                    </a:p>
                  </a:txBody>
                  <a:tcPr marL="79463" marR="79463" marT="39732" marB="3973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a:solidFill>
                            <a:schemeClr val="tx1"/>
                          </a:solidFill>
                          <a:latin typeface="Arial" panose="020B0604020202020204" pitchFamily="34" charset="0"/>
                          <a:cs typeface="Arial" panose="020B0604020202020204" pitchFamily="34" charset="0"/>
                        </a:rPr>
                        <a:t>GA in 2024</a:t>
                      </a:r>
                      <a:br>
                        <a:rPr lang="en-US" sz="1200">
                          <a:solidFill>
                            <a:schemeClr val="tx1"/>
                          </a:solidFill>
                          <a:latin typeface="Arial" panose="020B0604020202020204" pitchFamily="34" charset="0"/>
                          <a:cs typeface="Arial" panose="020B0604020202020204" pitchFamily="34" charset="0"/>
                        </a:rPr>
                      </a:br>
                      <a:r>
                        <a:rPr lang="en-US" sz="1200">
                          <a:solidFill>
                            <a:schemeClr val="tx1"/>
                          </a:solidFill>
                          <a:latin typeface="Arial" panose="020B0604020202020204" pitchFamily="34" charset="0"/>
                          <a:cs typeface="Arial" panose="020B0604020202020204" pitchFamily="34" charset="0"/>
                        </a:rPr>
                        <a:t>Business Standard/ Premium and E3/E5 are prerequisites</a:t>
                      </a:r>
                    </a:p>
                  </a:txBody>
                  <a:tcPr marL="79463" marR="79463" marT="39732" marB="3973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9732075"/>
                  </a:ext>
                </a:extLst>
              </a:tr>
              <a:tr h="579287">
                <a:tc>
                  <a:txBody>
                    <a:bodyPr/>
                    <a:lstStyle/>
                    <a:p>
                      <a:r>
                        <a:rPr lang="en-US" sz="1400">
                          <a:solidFill>
                            <a:schemeClr val="tx1"/>
                          </a:solidFill>
                          <a:latin typeface="Arial" panose="020B0604020202020204" pitchFamily="34" charset="0"/>
                          <a:cs typeface="Arial" panose="020B0604020202020204" pitchFamily="34" charset="0"/>
                        </a:rPr>
                        <a:t>GPT Large Language Model</a:t>
                      </a:r>
                    </a:p>
                  </a:txBody>
                  <a:tcPr marL="238389" marR="79463" marT="39732" marB="3973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367" rtl="0" eaLnBrk="1" latinLnBrk="0" hangingPunct="1"/>
                      <a:endParaRPr lang="en-US" sz="1765" kern="1200">
                        <a:solidFill>
                          <a:schemeClr val="tx1"/>
                        </a:solidFill>
                        <a:latin typeface="Arial" panose="020B0604020202020204" pitchFamily="34" charset="0"/>
                        <a:ea typeface="+mn-ea"/>
                        <a:cs typeface="Arial" panose="020B0604020202020204" pitchFamily="34" charset="0"/>
                      </a:endParaRPr>
                    </a:p>
                  </a:txBody>
                  <a:tcPr marL="79463" marR="79463" marT="39732" marB="3973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400">
                        <a:solidFill>
                          <a:schemeClr val="tx1"/>
                        </a:solidFill>
                        <a:latin typeface="Arial" panose="020B0604020202020204" pitchFamily="34" charset="0"/>
                        <a:cs typeface="Arial" panose="020B0604020202020204" pitchFamily="34" charset="0"/>
                      </a:endParaRPr>
                    </a:p>
                  </a:txBody>
                  <a:tcPr marL="79463" marR="79463" marT="39732" marB="3973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400">
                        <a:solidFill>
                          <a:schemeClr val="tx1"/>
                        </a:solidFill>
                        <a:latin typeface="Arial" panose="020B0604020202020204" pitchFamily="34" charset="0"/>
                        <a:cs typeface="Arial" panose="020B0604020202020204" pitchFamily="34" charset="0"/>
                      </a:endParaRPr>
                    </a:p>
                  </a:txBody>
                  <a:tcPr marL="79463" marR="79463" marT="39732" marB="3973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69190700"/>
                  </a:ext>
                </a:extLst>
              </a:tr>
              <a:tr h="579287">
                <a:tc>
                  <a:txBody>
                    <a:bodyPr/>
                    <a:lstStyle/>
                    <a:p>
                      <a:r>
                        <a:rPr lang="en-US" sz="1400">
                          <a:solidFill>
                            <a:schemeClr val="tx1"/>
                          </a:solidFill>
                          <a:latin typeface="Arial" panose="020B0604020202020204" pitchFamily="34" charset="0"/>
                          <a:cs typeface="Arial" panose="020B0604020202020204" pitchFamily="34" charset="0"/>
                        </a:rPr>
                        <a:t>AI-powered web search, answers, and content generation</a:t>
                      </a:r>
                    </a:p>
                  </a:txBody>
                  <a:tcPr marL="238389" marR="79463" marT="39732" marB="3973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367" rtl="0" eaLnBrk="1" latinLnBrk="0" hangingPunct="1"/>
                      <a:endParaRPr lang="en-US" sz="1765" kern="1200">
                        <a:solidFill>
                          <a:schemeClr val="tx1"/>
                        </a:solidFill>
                        <a:latin typeface="Arial" panose="020B0604020202020204" pitchFamily="34" charset="0"/>
                        <a:ea typeface="+mn-ea"/>
                        <a:cs typeface="Arial" panose="020B0604020202020204" pitchFamily="34" charset="0"/>
                      </a:endParaRPr>
                    </a:p>
                  </a:txBody>
                  <a:tcPr marL="79463" marR="79463" marT="39732" marB="3973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400">
                        <a:solidFill>
                          <a:schemeClr val="tx1"/>
                        </a:solidFill>
                        <a:latin typeface="Arial" panose="020B0604020202020204" pitchFamily="34" charset="0"/>
                        <a:cs typeface="Arial" panose="020B0604020202020204" pitchFamily="34" charset="0"/>
                      </a:endParaRPr>
                    </a:p>
                  </a:txBody>
                  <a:tcPr marL="79463" marR="79463" marT="39732" marB="3973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400">
                        <a:solidFill>
                          <a:schemeClr val="tx1"/>
                        </a:solidFill>
                        <a:latin typeface="Arial" panose="020B0604020202020204" pitchFamily="34" charset="0"/>
                        <a:cs typeface="Arial" panose="020B0604020202020204" pitchFamily="34" charset="0"/>
                      </a:endParaRPr>
                    </a:p>
                  </a:txBody>
                  <a:tcPr marL="79463" marR="79463" marT="39732" marB="3973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36844128"/>
                  </a:ext>
                </a:extLst>
              </a:tr>
              <a:tr h="579287">
                <a:tc>
                  <a:txBody>
                    <a:bodyPr/>
                    <a:lstStyle/>
                    <a:p>
                      <a:r>
                        <a:rPr lang="en-US" sz="1400">
                          <a:solidFill>
                            <a:schemeClr val="tx1"/>
                          </a:solidFill>
                          <a:latin typeface="Arial" panose="020B0604020202020204" pitchFamily="34" charset="0"/>
                          <a:cs typeface="Arial" panose="020B0604020202020204" pitchFamily="34" charset="0"/>
                        </a:rPr>
                        <a:t>Commercial data protection</a:t>
                      </a:r>
                    </a:p>
                  </a:txBody>
                  <a:tcPr marL="238389" marR="79463" marT="39732" marB="3973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400">
                        <a:solidFill>
                          <a:schemeClr val="tx1"/>
                        </a:solidFill>
                        <a:latin typeface="Arial" panose="020B0604020202020204" pitchFamily="34" charset="0"/>
                        <a:cs typeface="Arial" panose="020B0604020202020204" pitchFamily="34" charset="0"/>
                      </a:endParaRPr>
                    </a:p>
                  </a:txBody>
                  <a:tcPr marL="79463" marR="79463" marT="39732" marB="3973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32742" rtl="0" eaLnBrk="1" latinLnBrk="0" hangingPunct="1"/>
                      <a:endParaRPr lang="en-US" sz="1400" kern="1200">
                        <a:solidFill>
                          <a:schemeClr val="tx1"/>
                        </a:solidFill>
                        <a:latin typeface="Arial" panose="020B0604020202020204" pitchFamily="34" charset="0"/>
                        <a:ea typeface="+mn-ea"/>
                        <a:cs typeface="Arial" panose="020B0604020202020204" pitchFamily="34" charset="0"/>
                      </a:endParaRPr>
                    </a:p>
                  </a:txBody>
                  <a:tcPr marL="79463" marR="79463" marT="39732" marB="3973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32742" rtl="0" eaLnBrk="1" latinLnBrk="0" hangingPunct="1"/>
                      <a:endParaRPr lang="en-US" sz="1400" kern="1200">
                        <a:solidFill>
                          <a:schemeClr val="tx1"/>
                        </a:solidFill>
                        <a:latin typeface="Arial" panose="020B0604020202020204" pitchFamily="34" charset="0"/>
                        <a:ea typeface="+mn-ea"/>
                        <a:cs typeface="Arial" panose="020B0604020202020204" pitchFamily="34" charset="0"/>
                      </a:endParaRPr>
                    </a:p>
                  </a:txBody>
                  <a:tcPr marL="79463" marR="79463" marT="39732" marB="3973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81575284"/>
                  </a:ext>
                </a:extLst>
              </a:tr>
              <a:tr h="579287">
                <a:tc>
                  <a:txBody>
                    <a:bodyPr/>
                    <a:lstStyle/>
                    <a:p>
                      <a:r>
                        <a:rPr lang="en-US" sz="1400">
                          <a:solidFill>
                            <a:schemeClr val="tx1"/>
                          </a:solidFill>
                          <a:latin typeface="Arial" panose="020B0604020202020204" pitchFamily="34" charset="0"/>
                          <a:cs typeface="Arial" panose="020B0604020202020204" pitchFamily="34" charset="0"/>
                        </a:rPr>
                        <a:t>Microsoft 365 enterprise security, compliance, and privacy</a:t>
                      </a:r>
                    </a:p>
                  </a:txBody>
                  <a:tcPr marL="238389" marR="79463" marT="39732" marB="3973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400">
                        <a:solidFill>
                          <a:schemeClr val="tx1"/>
                        </a:solidFill>
                        <a:latin typeface="Arial" panose="020B0604020202020204" pitchFamily="34" charset="0"/>
                        <a:cs typeface="Arial" panose="020B0604020202020204" pitchFamily="34" charset="0"/>
                      </a:endParaRPr>
                    </a:p>
                  </a:txBody>
                  <a:tcPr marL="79463" marR="79463" marT="39732" marB="3973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400">
                        <a:solidFill>
                          <a:schemeClr val="tx1"/>
                        </a:solidFill>
                        <a:latin typeface="Arial" panose="020B0604020202020204" pitchFamily="34" charset="0"/>
                        <a:cs typeface="Arial" panose="020B0604020202020204" pitchFamily="34" charset="0"/>
                      </a:endParaRPr>
                    </a:p>
                  </a:txBody>
                  <a:tcPr marL="79463" marR="79463" marT="39732" marB="3973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400">
                        <a:solidFill>
                          <a:schemeClr val="tx1"/>
                        </a:solidFill>
                        <a:latin typeface="Arial" panose="020B0604020202020204" pitchFamily="34" charset="0"/>
                        <a:cs typeface="Arial" panose="020B0604020202020204" pitchFamily="34" charset="0"/>
                      </a:endParaRPr>
                    </a:p>
                  </a:txBody>
                  <a:tcPr marL="79463" marR="79463" marT="39732" marB="3973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39410210"/>
                  </a:ext>
                </a:extLst>
              </a:tr>
              <a:tr h="579287">
                <a:tc>
                  <a:txBody>
                    <a:bodyPr/>
                    <a:lstStyle/>
                    <a:p>
                      <a:r>
                        <a:rPr lang="en-US" sz="1400">
                          <a:solidFill>
                            <a:schemeClr val="tx1"/>
                          </a:solidFill>
                          <a:latin typeface="Arial" panose="020B0604020202020204" pitchFamily="34" charset="0"/>
                          <a:cs typeface="Arial" panose="020B0604020202020204" pitchFamily="34" charset="0"/>
                        </a:rPr>
                        <a:t>Microsoft 365 Graph (content and context)</a:t>
                      </a:r>
                    </a:p>
                  </a:txBody>
                  <a:tcPr marL="238389" marR="79463" marT="39732" marB="3973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400">
                        <a:solidFill>
                          <a:schemeClr val="tx1"/>
                        </a:solidFill>
                        <a:latin typeface="Arial" panose="020B0604020202020204" pitchFamily="34" charset="0"/>
                        <a:cs typeface="Arial" panose="020B0604020202020204" pitchFamily="34" charset="0"/>
                      </a:endParaRPr>
                    </a:p>
                  </a:txBody>
                  <a:tcPr marL="79463" marR="79463" marT="39732" marB="3973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400">
                        <a:solidFill>
                          <a:schemeClr val="tx1"/>
                        </a:solidFill>
                        <a:latin typeface="Arial" panose="020B0604020202020204" pitchFamily="34" charset="0"/>
                        <a:cs typeface="Arial" panose="020B0604020202020204" pitchFamily="34" charset="0"/>
                      </a:endParaRPr>
                    </a:p>
                  </a:txBody>
                  <a:tcPr marL="79463" marR="79463" marT="39732" marB="3973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400">
                        <a:solidFill>
                          <a:schemeClr val="tx1"/>
                        </a:solidFill>
                        <a:latin typeface="Arial" panose="020B0604020202020204" pitchFamily="34" charset="0"/>
                        <a:cs typeface="Arial" panose="020B0604020202020204" pitchFamily="34" charset="0"/>
                      </a:endParaRPr>
                    </a:p>
                  </a:txBody>
                  <a:tcPr marL="79463" marR="79463" marT="39732" marB="3973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4381389"/>
                  </a:ext>
                </a:extLst>
              </a:tr>
              <a:tr h="579287">
                <a:tc>
                  <a:txBody>
                    <a:bodyPr/>
                    <a:lstStyle/>
                    <a:p>
                      <a:r>
                        <a:rPr lang="en-US" sz="1400">
                          <a:solidFill>
                            <a:schemeClr val="tx1"/>
                          </a:solidFill>
                          <a:latin typeface="Arial" panose="020B0604020202020204" pitchFamily="34" charset="0"/>
                          <a:cs typeface="Arial" panose="020B0604020202020204" pitchFamily="34" charset="0"/>
                        </a:rPr>
                        <a:t>Microsoft 365 apps</a:t>
                      </a:r>
                    </a:p>
                  </a:txBody>
                  <a:tcPr marL="238389" marR="79463" marT="39732" marB="3973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400">
                        <a:solidFill>
                          <a:schemeClr val="tx1"/>
                        </a:solidFill>
                        <a:latin typeface="Arial" panose="020B0604020202020204" pitchFamily="34" charset="0"/>
                        <a:cs typeface="Arial" panose="020B0604020202020204" pitchFamily="34" charset="0"/>
                      </a:endParaRPr>
                    </a:p>
                  </a:txBody>
                  <a:tcPr marL="79463" marR="79463" marT="39732" marB="3973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400">
                        <a:solidFill>
                          <a:schemeClr val="tx1"/>
                        </a:solidFill>
                        <a:latin typeface="Arial" panose="020B0604020202020204" pitchFamily="34" charset="0"/>
                        <a:cs typeface="Arial" panose="020B0604020202020204" pitchFamily="34" charset="0"/>
                      </a:endParaRPr>
                    </a:p>
                  </a:txBody>
                  <a:tcPr marL="79463" marR="79463" marT="39732" marB="3973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400">
                        <a:solidFill>
                          <a:schemeClr val="tx1"/>
                        </a:solidFill>
                        <a:latin typeface="Arial" panose="020B0604020202020204" pitchFamily="34" charset="0"/>
                        <a:cs typeface="Arial" panose="020B0604020202020204" pitchFamily="34" charset="0"/>
                      </a:endParaRPr>
                    </a:p>
                  </a:txBody>
                  <a:tcPr marL="79463" marR="79463" marT="39732" marB="3973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70060643"/>
                  </a:ext>
                </a:extLst>
              </a:tr>
            </a:tbl>
          </a:graphicData>
        </a:graphic>
      </p:graphicFrame>
    </p:spTree>
    <p:extLst>
      <p:ext uri="{BB962C8B-B14F-4D97-AF65-F5344CB8AC3E}">
        <p14:creationId xmlns:p14="http://schemas.microsoft.com/office/powerpoint/2010/main" val="2152021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42" presetClass="path" presetSubtype="0" decel="100000" fill="hold" grpId="1" nodeType="withEffect">
                                  <p:stCondLst>
                                    <p:cond delay="0"/>
                                  </p:stCondLst>
                                  <p:childTnLst>
                                    <p:animMotion origin="layout" path="M -4.375E-6 -4.81481E-6 L -4.375E-6 0.03542 " pathEditMode="relative" rAng="0" ptsTypes="AA">
                                      <p:cBhvr>
                                        <p:cTn id="9" dur="700" spd="-100000" fill="hold"/>
                                        <p:tgtEl>
                                          <p:spTgt spid="8"/>
                                        </p:tgtEl>
                                        <p:attrNameLst>
                                          <p:attrName>ppt_x</p:attrName>
                                          <p:attrName>ppt_y</p:attrName>
                                        </p:attrNameLst>
                                      </p:cBhvr>
                                      <p:rCtr x="0" y="1759"/>
                                    </p:animMotion>
                                  </p:childTnLst>
                                </p:cTn>
                              </p:par>
                              <p:par>
                                <p:cTn id="10" presetID="53" presetClass="entr" presetSubtype="16" accel="50000" decel="5000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par>
                                <p:cTn id="15" presetID="6" presetClass="emph" presetSubtype="0" decel="100000" autoRev="1" fill="hold" grpId="1" nodeType="withEffect">
                                  <p:stCondLst>
                                    <p:cond delay="0"/>
                                  </p:stCondLst>
                                  <p:childTnLst>
                                    <p:animScale>
                                      <p:cBhvr>
                                        <p:cTn id="16" dur="300" fill="hold"/>
                                        <p:tgtEl>
                                          <p:spTgt spid="12"/>
                                        </p:tgtEl>
                                      </p:cBhvr>
                                      <p:by x="120000" y="120000"/>
                                    </p:animScale>
                                  </p:childTnLst>
                                </p:cTn>
                              </p:par>
                              <p:par>
                                <p:cTn id="17" presetID="53" presetClass="entr" presetSubtype="16" accel="50000" decel="5000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p:cTn id="19" dur="500" fill="hold"/>
                                        <p:tgtEl>
                                          <p:spTgt spid="13"/>
                                        </p:tgtEl>
                                        <p:attrNameLst>
                                          <p:attrName>ppt_w</p:attrName>
                                        </p:attrNameLst>
                                      </p:cBhvr>
                                      <p:tavLst>
                                        <p:tav tm="0">
                                          <p:val>
                                            <p:fltVal val="0"/>
                                          </p:val>
                                        </p:tav>
                                        <p:tav tm="100000">
                                          <p:val>
                                            <p:strVal val="#ppt_w"/>
                                          </p:val>
                                        </p:tav>
                                      </p:tavLst>
                                    </p:anim>
                                    <p:anim calcmode="lin" valueType="num">
                                      <p:cBhvr>
                                        <p:cTn id="20" dur="500" fill="hold"/>
                                        <p:tgtEl>
                                          <p:spTgt spid="13"/>
                                        </p:tgtEl>
                                        <p:attrNameLst>
                                          <p:attrName>ppt_h</p:attrName>
                                        </p:attrNameLst>
                                      </p:cBhvr>
                                      <p:tavLst>
                                        <p:tav tm="0">
                                          <p:val>
                                            <p:fltVal val="0"/>
                                          </p:val>
                                        </p:tav>
                                        <p:tav tm="100000">
                                          <p:val>
                                            <p:strVal val="#ppt_h"/>
                                          </p:val>
                                        </p:tav>
                                      </p:tavLst>
                                    </p:anim>
                                    <p:animEffect transition="in" filter="fade">
                                      <p:cBhvr>
                                        <p:cTn id="21" dur="500"/>
                                        <p:tgtEl>
                                          <p:spTgt spid="13"/>
                                        </p:tgtEl>
                                      </p:cBhvr>
                                    </p:animEffect>
                                  </p:childTnLst>
                                </p:cTn>
                              </p:par>
                              <p:par>
                                <p:cTn id="22" presetID="6" presetClass="emph" presetSubtype="0" decel="100000" autoRev="1" fill="hold" grpId="1" nodeType="withEffect">
                                  <p:stCondLst>
                                    <p:cond delay="0"/>
                                  </p:stCondLst>
                                  <p:childTnLst>
                                    <p:animScale>
                                      <p:cBhvr>
                                        <p:cTn id="23" dur="300" fill="hold"/>
                                        <p:tgtEl>
                                          <p:spTgt spid="13"/>
                                        </p:tgtEl>
                                      </p:cBhvr>
                                      <p:by x="120000" y="120000"/>
                                    </p:animScale>
                                  </p:childTnLst>
                                </p:cTn>
                              </p:par>
                              <p:par>
                                <p:cTn id="24" presetID="10" presetClass="entr" presetSubtype="0"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childTnLst>
                                </p:cTn>
                              </p:par>
                              <p:par>
                                <p:cTn id="27" presetID="42" presetClass="path" presetSubtype="0" decel="100000" fill="hold" grpId="1" nodeType="withEffect">
                                  <p:stCondLst>
                                    <p:cond delay="0"/>
                                  </p:stCondLst>
                                  <p:childTnLst>
                                    <p:animMotion origin="layout" path="M -1.875E-6 -4.81481E-6 L -1.875E-6 0.03542 " pathEditMode="relative" rAng="0" ptsTypes="AA">
                                      <p:cBhvr>
                                        <p:cTn id="28" dur="700" spd="-100000" fill="hold"/>
                                        <p:tgtEl>
                                          <p:spTgt spid="9"/>
                                        </p:tgtEl>
                                        <p:attrNameLst>
                                          <p:attrName>ppt_x</p:attrName>
                                          <p:attrName>ppt_y</p:attrName>
                                        </p:attrNameLst>
                                      </p:cBhvr>
                                      <p:rCtr x="0" y="1759"/>
                                    </p:animMotion>
                                  </p:childTnLst>
                                </p:cTn>
                              </p:par>
                              <p:par>
                                <p:cTn id="29" presetID="10" presetClass="entr" presetSubtype="0"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500"/>
                                        <p:tgtEl>
                                          <p:spTgt spid="10"/>
                                        </p:tgtEl>
                                      </p:cBhvr>
                                    </p:animEffect>
                                  </p:childTnLst>
                                </p:cTn>
                              </p:par>
                              <p:par>
                                <p:cTn id="32" presetID="42" presetClass="path" presetSubtype="0" decel="100000" fill="hold" nodeType="withEffect">
                                  <p:stCondLst>
                                    <p:cond delay="0"/>
                                  </p:stCondLst>
                                  <p:childTnLst>
                                    <p:animMotion origin="layout" path="M -3.33333E-6 4.81481E-6 L -3.33333E-6 0.03541 " pathEditMode="relative" rAng="0" ptsTypes="AA">
                                      <p:cBhvr>
                                        <p:cTn id="33" dur="700" spd="-100000" fill="hold"/>
                                        <p:tgtEl>
                                          <p:spTgt spid="10"/>
                                        </p:tgtEl>
                                        <p:attrNameLst>
                                          <p:attrName>ppt_x</p:attrName>
                                          <p:attrName>ppt_y</p:attrName>
                                        </p:attrNameLst>
                                      </p:cBhvr>
                                      <p:rCtr x="0" y="1759"/>
                                    </p:animMotion>
                                  </p:childTnLst>
                                </p:cTn>
                              </p:par>
                              <p:par>
                                <p:cTn id="34" presetID="10" presetClass="entr" presetSubtype="0" fill="hold" grpId="0" nodeType="with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500"/>
                                        <p:tgtEl>
                                          <p:spTgt spid="11"/>
                                        </p:tgtEl>
                                      </p:cBhvr>
                                    </p:animEffect>
                                  </p:childTnLst>
                                </p:cTn>
                              </p:par>
                              <p:par>
                                <p:cTn id="37" presetID="42" presetClass="path" presetSubtype="0" decel="100000" fill="hold" grpId="1" nodeType="withEffect">
                                  <p:stCondLst>
                                    <p:cond delay="0"/>
                                  </p:stCondLst>
                                  <p:childTnLst>
                                    <p:animMotion origin="layout" path="M -3.33333E-6 -4.81481E-6 L -3.33333E-6 0.03542 " pathEditMode="relative" rAng="0" ptsTypes="AA">
                                      <p:cBhvr>
                                        <p:cTn id="38" dur="700" spd="-100000" fill="hold"/>
                                        <p:tgtEl>
                                          <p:spTgt spid="11"/>
                                        </p:tgtEl>
                                        <p:attrNameLst>
                                          <p:attrName>ppt_x</p:attrName>
                                          <p:attrName>ppt_y</p:attrName>
                                        </p:attrNameLst>
                                      </p:cBhvr>
                                      <p:rCtr x="0" y="1759"/>
                                    </p:animMotion>
                                  </p:childTnLst>
                                </p:cTn>
                              </p:par>
                              <p:par>
                                <p:cTn id="39" presetID="10" presetClass="entr" presetSubtype="0" fill="hold" nodeType="withEffect">
                                  <p:stCondLst>
                                    <p:cond delay="0"/>
                                  </p:stCondLst>
                                  <p:childTnLst>
                                    <p:set>
                                      <p:cBhvr>
                                        <p:cTn id="40" dur="1" fill="hold">
                                          <p:stCondLst>
                                            <p:cond delay="0"/>
                                          </p:stCondLst>
                                        </p:cTn>
                                        <p:tgtEl>
                                          <p:spTgt spid="23"/>
                                        </p:tgtEl>
                                        <p:attrNameLst>
                                          <p:attrName>style.visibility</p:attrName>
                                        </p:attrNameLst>
                                      </p:cBhvr>
                                      <p:to>
                                        <p:strVal val="visible"/>
                                      </p:to>
                                    </p:set>
                                    <p:animEffect transition="in" filter="fade">
                                      <p:cBhvr>
                                        <p:cTn id="41" dur="500"/>
                                        <p:tgtEl>
                                          <p:spTgt spid="23"/>
                                        </p:tgtEl>
                                      </p:cBhvr>
                                    </p:animEffect>
                                  </p:childTnLst>
                                </p:cTn>
                              </p:par>
                              <p:par>
                                <p:cTn id="42" presetID="42" presetClass="path" presetSubtype="0" decel="100000" fill="hold" nodeType="withEffect">
                                  <p:stCondLst>
                                    <p:cond delay="0"/>
                                  </p:stCondLst>
                                  <p:childTnLst>
                                    <p:animMotion origin="layout" path="M -4.375E-6 4.81481E-6 L -4.375E-6 0.03541 " pathEditMode="relative" rAng="0" ptsTypes="AA">
                                      <p:cBhvr>
                                        <p:cTn id="43" dur="700" spd="-100000" fill="hold"/>
                                        <p:tgtEl>
                                          <p:spTgt spid="23"/>
                                        </p:tgtEl>
                                        <p:attrNameLst>
                                          <p:attrName>ppt_x</p:attrName>
                                          <p:attrName>ppt_y</p:attrName>
                                        </p:attrNameLst>
                                      </p:cBhvr>
                                      <p:rCtr x="0" y="1759"/>
                                    </p:animMotion>
                                  </p:childTnLst>
                                </p:cTn>
                              </p:par>
                              <p:par>
                                <p:cTn id="44" presetID="53" presetClass="entr" presetSubtype="16" accel="50000" decel="50000" fill="hold" grpId="0" nodeType="withEffect">
                                  <p:stCondLst>
                                    <p:cond delay="0"/>
                                  </p:stCondLst>
                                  <p:childTnLst>
                                    <p:set>
                                      <p:cBhvr>
                                        <p:cTn id="45" dur="1" fill="hold">
                                          <p:stCondLst>
                                            <p:cond delay="0"/>
                                          </p:stCondLst>
                                        </p:cTn>
                                        <p:tgtEl>
                                          <p:spTgt spid="14"/>
                                        </p:tgtEl>
                                        <p:attrNameLst>
                                          <p:attrName>style.visibility</p:attrName>
                                        </p:attrNameLst>
                                      </p:cBhvr>
                                      <p:to>
                                        <p:strVal val="visible"/>
                                      </p:to>
                                    </p:set>
                                    <p:anim calcmode="lin" valueType="num">
                                      <p:cBhvr>
                                        <p:cTn id="46" dur="500" fill="hold"/>
                                        <p:tgtEl>
                                          <p:spTgt spid="14"/>
                                        </p:tgtEl>
                                        <p:attrNameLst>
                                          <p:attrName>ppt_w</p:attrName>
                                        </p:attrNameLst>
                                      </p:cBhvr>
                                      <p:tavLst>
                                        <p:tav tm="0">
                                          <p:val>
                                            <p:fltVal val="0"/>
                                          </p:val>
                                        </p:tav>
                                        <p:tav tm="100000">
                                          <p:val>
                                            <p:strVal val="#ppt_w"/>
                                          </p:val>
                                        </p:tav>
                                      </p:tavLst>
                                    </p:anim>
                                    <p:anim calcmode="lin" valueType="num">
                                      <p:cBhvr>
                                        <p:cTn id="47" dur="500" fill="hold"/>
                                        <p:tgtEl>
                                          <p:spTgt spid="14"/>
                                        </p:tgtEl>
                                        <p:attrNameLst>
                                          <p:attrName>ppt_h</p:attrName>
                                        </p:attrNameLst>
                                      </p:cBhvr>
                                      <p:tavLst>
                                        <p:tav tm="0">
                                          <p:val>
                                            <p:fltVal val="0"/>
                                          </p:val>
                                        </p:tav>
                                        <p:tav tm="100000">
                                          <p:val>
                                            <p:strVal val="#ppt_h"/>
                                          </p:val>
                                        </p:tav>
                                      </p:tavLst>
                                    </p:anim>
                                    <p:animEffect transition="in" filter="fade">
                                      <p:cBhvr>
                                        <p:cTn id="48" dur="500"/>
                                        <p:tgtEl>
                                          <p:spTgt spid="14"/>
                                        </p:tgtEl>
                                      </p:cBhvr>
                                    </p:animEffect>
                                  </p:childTnLst>
                                </p:cTn>
                              </p:par>
                              <p:par>
                                <p:cTn id="49" presetID="6" presetClass="emph" presetSubtype="0" decel="100000" autoRev="1" fill="hold" grpId="1" nodeType="withEffect">
                                  <p:stCondLst>
                                    <p:cond delay="0"/>
                                  </p:stCondLst>
                                  <p:childTnLst>
                                    <p:animScale>
                                      <p:cBhvr>
                                        <p:cTn id="50" dur="300" fill="hold"/>
                                        <p:tgtEl>
                                          <p:spTgt spid="14"/>
                                        </p:tgtEl>
                                      </p:cBhvr>
                                      <p:by x="120000" y="120000"/>
                                    </p:animScale>
                                  </p:childTnLst>
                                </p:cTn>
                              </p:par>
                              <p:par>
                                <p:cTn id="51" presetID="53" presetClass="entr" presetSubtype="16" accel="50000" decel="50000" fill="hold" grpId="0" nodeType="withEffect">
                                  <p:stCondLst>
                                    <p:cond delay="0"/>
                                  </p:stCondLst>
                                  <p:childTnLst>
                                    <p:set>
                                      <p:cBhvr>
                                        <p:cTn id="52" dur="1" fill="hold">
                                          <p:stCondLst>
                                            <p:cond delay="0"/>
                                          </p:stCondLst>
                                        </p:cTn>
                                        <p:tgtEl>
                                          <p:spTgt spid="15"/>
                                        </p:tgtEl>
                                        <p:attrNameLst>
                                          <p:attrName>style.visibility</p:attrName>
                                        </p:attrNameLst>
                                      </p:cBhvr>
                                      <p:to>
                                        <p:strVal val="visible"/>
                                      </p:to>
                                    </p:set>
                                    <p:anim calcmode="lin" valueType="num">
                                      <p:cBhvr>
                                        <p:cTn id="53" dur="500" fill="hold"/>
                                        <p:tgtEl>
                                          <p:spTgt spid="15"/>
                                        </p:tgtEl>
                                        <p:attrNameLst>
                                          <p:attrName>ppt_w</p:attrName>
                                        </p:attrNameLst>
                                      </p:cBhvr>
                                      <p:tavLst>
                                        <p:tav tm="0">
                                          <p:val>
                                            <p:fltVal val="0"/>
                                          </p:val>
                                        </p:tav>
                                        <p:tav tm="100000">
                                          <p:val>
                                            <p:strVal val="#ppt_w"/>
                                          </p:val>
                                        </p:tav>
                                      </p:tavLst>
                                    </p:anim>
                                    <p:anim calcmode="lin" valueType="num">
                                      <p:cBhvr>
                                        <p:cTn id="54" dur="500" fill="hold"/>
                                        <p:tgtEl>
                                          <p:spTgt spid="15"/>
                                        </p:tgtEl>
                                        <p:attrNameLst>
                                          <p:attrName>ppt_h</p:attrName>
                                        </p:attrNameLst>
                                      </p:cBhvr>
                                      <p:tavLst>
                                        <p:tav tm="0">
                                          <p:val>
                                            <p:fltVal val="0"/>
                                          </p:val>
                                        </p:tav>
                                        <p:tav tm="100000">
                                          <p:val>
                                            <p:strVal val="#ppt_h"/>
                                          </p:val>
                                        </p:tav>
                                      </p:tavLst>
                                    </p:anim>
                                    <p:animEffect transition="in" filter="fade">
                                      <p:cBhvr>
                                        <p:cTn id="55" dur="500"/>
                                        <p:tgtEl>
                                          <p:spTgt spid="15"/>
                                        </p:tgtEl>
                                      </p:cBhvr>
                                    </p:animEffect>
                                  </p:childTnLst>
                                </p:cTn>
                              </p:par>
                              <p:par>
                                <p:cTn id="56" presetID="6" presetClass="emph" presetSubtype="0" decel="100000" autoRev="1" fill="hold" grpId="1" nodeType="withEffect">
                                  <p:stCondLst>
                                    <p:cond delay="0"/>
                                  </p:stCondLst>
                                  <p:childTnLst>
                                    <p:animScale>
                                      <p:cBhvr>
                                        <p:cTn id="57" dur="300" fill="hold"/>
                                        <p:tgtEl>
                                          <p:spTgt spid="15"/>
                                        </p:tgtEl>
                                      </p:cBhvr>
                                      <p:by x="120000" y="120000"/>
                                    </p:animScale>
                                  </p:childTnLst>
                                </p:cTn>
                              </p:par>
                              <p:par>
                                <p:cTn id="58" presetID="53" presetClass="entr" presetSubtype="16" accel="50000" decel="50000" fill="hold" grpId="0" nodeType="withEffect">
                                  <p:stCondLst>
                                    <p:cond delay="0"/>
                                  </p:stCondLst>
                                  <p:childTnLst>
                                    <p:set>
                                      <p:cBhvr>
                                        <p:cTn id="59" dur="1" fill="hold">
                                          <p:stCondLst>
                                            <p:cond delay="0"/>
                                          </p:stCondLst>
                                        </p:cTn>
                                        <p:tgtEl>
                                          <p:spTgt spid="16"/>
                                        </p:tgtEl>
                                        <p:attrNameLst>
                                          <p:attrName>style.visibility</p:attrName>
                                        </p:attrNameLst>
                                      </p:cBhvr>
                                      <p:to>
                                        <p:strVal val="visible"/>
                                      </p:to>
                                    </p:set>
                                    <p:anim calcmode="lin" valueType="num">
                                      <p:cBhvr>
                                        <p:cTn id="60" dur="500" fill="hold"/>
                                        <p:tgtEl>
                                          <p:spTgt spid="16"/>
                                        </p:tgtEl>
                                        <p:attrNameLst>
                                          <p:attrName>ppt_w</p:attrName>
                                        </p:attrNameLst>
                                      </p:cBhvr>
                                      <p:tavLst>
                                        <p:tav tm="0">
                                          <p:val>
                                            <p:fltVal val="0"/>
                                          </p:val>
                                        </p:tav>
                                        <p:tav tm="100000">
                                          <p:val>
                                            <p:strVal val="#ppt_w"/>
                                          </p:val>
                                        </p:tav>
                                      </p:tavLst>
                                    </p:anim>
                                    <p:anim calcmode="lin" valueType="num">
                                      <p:cBhvr>
                                        <p:cTn id="61" dur="500" fill="hold"/>
                                        <p:tgtEl>
                                          <p:spTgt spid="16"/>
                                        </p:tgtEl>
                                        <p:attrNameLst>
                                          <p:attrName>ppt_h</p:attrName>
                                        </p:attrNameLst>
                                      </p:cBhvr>
                                      <p:tavLst>
                                        <p:tav tm="0">
                                          <p:val>
                                            <p:fltVal val="0"/>
                                          </p:val>
                                        </p:tav>
                                        <p:tav tm="100000">
                                          <p:val>
                                            <p:strVal val="#ppt_h"/>
                                          </p:val>
                                        </p:tav>
                                      </p:tavLst>
                                    </p:anim>
                                    <p:animEffect transition="in" filter="fade">
                                      <p:cBhvr>
                                        <p:cTn id="62" dur="500"/>
                                        <p:tgtEl>
                                          <p:spTgt spid="16"/>
                                        </p:tgtEl>
                                      </p:cBhvr>
                                    </p:animEffect>
                                  </p:childTnLst>
                                </p:cTn>
                              </p:par>
                              <p:par>
                                <p:cTn id="63" presetID="6" presetClass="emph" presetSubtype="0" decel="100000" autoRev="1" fill="hold" grpId="1" nodeType="withEffect">
                                  <p:stCondLst>
                                    <p:cond delay="0"/>
                                  </p:stCondLst>
                                  <p:childTnLst>
                                    <p:animScale>
                                      <p:cBhvr>
                                        <p:cTn id="64" dur="300" fill="hold"/>
                                        <p:tgtEl>
                                          <p:spTgt spid="16"/>
                                        </p:tgtEl>
                                      </p:cBhvr>
                                      <p:by x="120000" y="120000"/>
                                    </p:animScale>
                                  </p:childTnLst>
                                </p:cTn>
                              </p:par>
                              <p:par>
                                <p:cTn id="65" presetID="53" presetClass="entr" presetSubtype="16" accel="50000" decel="50000" fill="hold" grpId="0" nodeType="withEffect">
                                  <p:stCondLst>
                                    <p:cond delay="0"/>
                                  </p:stCondLst>
                                  <p:childTnLst>
                                    <p:set>
                                      <p:cBhvr>
                                        <p:cTn id="66" dur="1" fill="hold">
                                          <p:stCondLst>
                                            <p:cond delay="0"/>
                                          </p:stCondLst>
                                        </p:cTn>
                                        <p:tgtEl>
                                          <p:spTgt spid="17"/>
                                        </p:tgtEl>
                                        <p:attrNameLst>
                                          <p:attrName>style.visibility</p:attrName>
                                        </p:attrNameLst>
                                      </p:cBhvr>
                                      <p:to>
                                        <p:strVal val="visible"/>
                                      </p:to>
                                    </p:set>
                                    <p:anim calcmode="lin" valueType="num">
                                      <p:cBhvr>
                                        <p:cTn id="67" dur="500" fill="hold"/>
                                        <p:tgtEl>
                                          <p:spTgt spid="17"/>
                                        </p:tgtEl>
                                        <p:attrNameLst>
                                          <p:attrName>ppt_w</p:attrName>
                                        </p:attrNameLst>
                                      </p:cBhvr>
                                      <p:tavLst>
                                        <p:tav tm="0">
                                          <p:val>
                                            <p:fltVal val="0"/>
                                          </p:val>
                                        </p:tav>
                                        <p:tav tm="100000">
                                          <p:val>
                                            <p:strVal val="#ppt_w"/>
                                          </p:val>
                                        </p:tav>
                                      </p:tavLst>
                                    </p:anim>
                                    <p:anim calcmode="lin" valueType="num">
                                      <p:cBhvr>
                                        <p:cTn id="68" dur="500" fill="hold"/>
                                        <p:tgtEl>
                                          <p:spTgt spid="17"/>
                                        </p:tgtEl>
                                        <p:attrNameLst>
                                          <p:attrName>ppt_h</p:attrName>
                                        </p:attrNameLst>
                                      </p:cBhvr>
                                      <p:tavLst>
                                        <p:tav tm="0">
                                          <p:val>
                                            <p:fltVal val="0"/>
                                          </p:val>
                                        </p:tav>
                                        <p:tav tm="100000">
                                          <p:val>
                                            <p:strVal val="#ppt_h"/>
                                          </p:val>
                                        </p:tav>
                                      </p:tavLst>
                                    </p:anim>
                                    <p:animEffect transition="in" filter="fade">
                                      <p:cBhvr>
                                        <p:cTn id="69" dur="500"/>
                                        <p:tgtEl>
                                          <p:spTgt spid="17"/>
                                        </p:tgtEl>
                                      </p:cBhvr>
                                    </p:animEffect>
                                  </p:childTnLst>
                                </p:cTn>
                              </p:par>
                              <p:par>
                                <p:cTn id="70" presetID="6" presetClass="emph" presetSubtype="0" decel="100000" autoRev="1" fill="hold" grpId="1" nodeType="withEffect">
                                  <p:stCondLst>
                                    <p:cond delay="0"/>
                                  </p:stCondLst>
                                  <p:childTnLst>
                                    <p:animScale>
                                      <p:cBhvr>
                                        <p:cTn id="71" dur="300" fill="hold"/>
                                        <p:tgtEl>
                                          <p:spTgt spid="17"/>
                                        </p:tgtEl>
                                      </p:cBhvr>
                                      <p:by x="120000" y="120000"/>
                                    </p:animScale>
                                  </p:childTnLst>
                                </p:cTn>
                              </p:par>
                              <p:par>
                                <p:cTn id="72" presetID="53" presetClass="entr" presetSubtype="16" accel="50000" decel="50000" fill="hold" grpId="0" nodeType="withEffect">
                                  <p:stCondLst>
                                    <p:cond delay="0"/>
                                  </p:stCondLst>
                                  <p:childTnLst>
                                    <p:set>
                                      <p:cBhvr>
                                        <p:cTn id="73" dur="1" fill="hold">
                                          <p:stCondLst>
                                            <p:cond delay="0"/>
                                          </p:stCondLst>
                                        </p:cTn>
                                        <p:tgtEl>
                                          <p:spTgt spid="18"/>
                                        </p:tgtEl>
                                        <p:attrNameLst>
                                          <p:attrName>style.visibility</p:attrName>
                                        </p:attrNameLst>
                                      </p:cBhvr>
                                      <p:to>
                                        <p:strVal val="visible"/>
                                      </p:to>
                                    </p:set>
                                    <p:anim calcmode="lin" valueType="num">
                                      <p:cBhvr>
                                        <p:cTn id="74" dur="500" fill="hold"/>
                                        <p:tgtEl>
                                          <p:spTgt spid="18"/>
                                        </p:tgtEl>
                                        <p:attrNameLst>
                                          <p:attrName>ppt_w</p:attrName>
                                        </p:attrNameLst>
                                      </p:cBhvr>
                                      <p:tavLst>
                                        <p:tav tm="0">
                                          <p:val>
                                            <p:fltVal val="0"/>
                                          </p:val>
                                        </p:tav>
                                        <p:tav tm="100000">
                                          <p:val>
                                            <p:strVal val="#ppt_w"/>
                                          </p:val>
                                        </p:tav>
                                      </p:tavLst>
                                    </p:anim>
                                    <p:anim calcmode="lin" valueType="num">
                                      <p:cBhvr>
                                        <p:cTn id="75" dur="500" fill="hold"/>
                                        <p:tgtEl>
                                          <p:spTgt spid="18"/>
                                        </p:tgtEl>
                                        <p:attrNameLst>
                                          <p:attrName>ppt_h</p:attrName>
                                        </p:attrNameLst>
                                      </p:cBhvr>
                                      <p:tavLst>
                                        <p:tav tm="0">
                                          <p:val>
                                            <p:fltVal val="0"/>
                                          </p:val>
                                        </p:tav>
                                        <p:tav tm="100000">
                                          <p:val>
                                            <p:strVal val="#ppt_h"/>
                                          </p:val>
                                        </p:tav>
                                      </p:tavLst>
                                    </p:anim>
                                    <p:animEffect transition="in" filter="fade">
                                      <p:cBhvr>
                                        <p:cTn id="76" dur="500"/>
                                        <p:tgtEl>
                                          <p:spTgt spid="18"/>
                                        </p:tgtEl>
                                      </p:cBhvr>
                                    </p:animEffect>
                                  </p:childTnLst>
                                </p:cTn>
                              </p:par>
                              <p:par>
                                <p:cTn id="77" presetID="6" presetClass="emph" presetSubtype="0" decel="100000" autoRev="1" fill="hold" grpId="1" nodeType="withEffect">
                                  <p:stCondLst>
                                    <p:cond delay="0"/>
                                  </p:stCondLst>
                                  <p:childTnLst>
                                    <p:animScale>
                                      <p:cBhvr>
                                        <p:cTn id="78" dur="300" fill="hold"/>
                                        <p:tgtEl>
                                          <p:spTgt spid="18"/>
                                        </p:tgtEl>
                                      </p:cBhvr>
                                      <p:by x="120000" y="120000"/>
                                    </p:animScale>
                                  </p:childTnLst>
                                </p:cTn>
                              </p:par>
                              <p:par>
                                <p:cTn id="79" presetID="53" presetClass="entr" presetSubtype="16" accel="50000" decel="50000" fill="hold" grpId="0" nodeType="withEffect">
                                  <p:stCondLst>
                                    <p:cond delay="0"/>
                                  </p:stCondLst>
                                  <p:childTnLst>
                                    <p:set>
                                      <p:cBhvr>
                                        <p:cTn id="80" dur="1" fill="hold">
                                          <p:stCondLst>
                                            <p:cond delay="0"/>
                                          </p:stCondLst>
                                        </p:cTn>
                                        <p:tgtEl>
                                          <p:spTgt spid="19"/>
                                        </p:tgtEl>
                                        <p:attrNameLst>
                                          <p:attrName>style.visibility</p:attrName>
                                        </p:attrNameLst>
                                      </p:cBhvr>
                                      <p:to>
                                        <p:strVal val="visible"/>
                                      </p:to>
                                    </p:set>
                                    <p:anim calcmode="lin" valueType="num">
                                      <p:cBhvr>
                                        <p:cTn id="81" dur="500" fill="hold"/>
                                        <p:tgtEl>
                                          <p:spTgt spid="19"/>
                                        </p:tgtEl>
                                        <p:attrNameLst>
                                          <p:attrName>ppt_w</p:attrName>
                                        </p:attrNameLst>
                                      </p:cBhvr>
                                      <p:tavLst>
                                        <p:tav tm="0">
                                          <p:val>
                                            <p:fltVal val="0"/>
                                          </p:val>
                                        </p:tav>
                                        <p:tav tm="100000">
                                          <p:val>
                                            <p:strVal val="#ppt_w"/>
                                          </p:val>
                                        </p:tav>
                                      </p:tavLst>
                                    </p:anim>
                                    <p:anim calcmode="lin" valueType="num">
                                      <p:cBhvr>
                                        <p:cTn id="82" dur="500" fill="hold"/>
                                        <p:tgtEl>
                                          <p:spTgt spid="19"/>
                                        </p:tgtEl>
                                        <p:attrNameLst>
                                          <p:attrName>ppt_h</p:attrName>
                                        </p:attrNameLst>
                                      </p:cBhvr>
                                      <p:tavLst>
                                        <p:tav tm="0">
                                          <p:val>
                                            <p:fltVal val="0"/>
                                          </p:val>
                                        </p:tav>
                                        <p:tav tm="100000">
                                          <p:val>
                                            <p:strVal val="#ppt_h"/>
                                          </p:val>
                                        </p:tav>
                                      </p:tavLst>
                                    </p:anim>
                                    <p:animEffect transition="in" filter="fade">
                                      <p:cBhvr>
                                        <p:cTn id="83" dur="500"/>
                                        <p:tgtEl>
                                          <p:spTgt spid="19"/>
                                        </p:tgtEl>
                                      </p:cBhvr>
                                    </p:animEffect>
                                  </p:childTnLst>
                                </p:cTn>
                              </p:par>
                              <p:par>
                                <p:cTn id="84" presetID="6" presetClass="emph" presetSubtype="0" decel="100000" autoRev="1" fill="hold" grpId="1" nodeType="withEffect">
                                  <p:stCondLst>
                                    <p:cond delay="0"/>
                                  </p:stCondLst>
                                  <p:childTnLst>
                                    <p:animScale>
                                      <p:cBhvr>
                                        <p:cTn id="85" dur="300" fill="hold"/>
                                        <p:tgtEl>
                                          <p:spTgt spid="19"/>
                                        </p:tgtEl>
                                      </p:cBhvr>
                                      <p:by x="120000" y="120000"/>
                                    </p:animScale>
                                  </p:childTnLst>
                                </p:cTn>
                              </p:par>
                              <p:par>
                                <p:cTn id="86" presetID="53" presetClass="entr" presetSubtype="16" accel="50000" decel="50000" fill="hold" grpId="0" nodeType="withEffect">
                                  <p:stCondLst>
                                    <p:cond delay="0"/>
                                  </p:stCondLst>
                                  <p:childTnLst>
                                    <p:set>
                                      <p:cBhvr>
                                        <p:cTn id="87" dur="1" fill="hold">
                                          <p:stCondLst>
                                            <p:cond delay="0"/>
                                          </p:stCondLst>
                                        </p:cTn>
                                        <p:tgtEl>
                                          <p:spTgt spid="20"/>
                                        </p:tgtEl>
                                        <p:attrNameLst>
                                          <p:attrName>style.visibility</p:attrName>
                                        </p:attrNameLst>
                                      </p:cBhvr>
                                      <p:to>
                                        <p:strVal val="visible"/>
                                      </p:to>
                                    </p:set>
                                    <p:anim calcmode="lin" valueType="num">
                                      <p:cBhvr>
                                        <p:cTn id="88" dur="500" fill="hold"/>
                                        <p:tgtEl>
                                          <p:spTgt spid="20"/>
                                        </p:tgtEl>
                                        <p:attrNameLst>
                                          <p:attrName>ppt_w</p:attrName>
                                        </p:attrNameLst>
                                      </p:cBhvr>
                                      <p:tavLst>
                                        <p:tav tm="0">
                                          <p:val>
                                            <p:fltVal val="0"/>
                                          </p:val>
                                        </p:tav>
                                        <p:tav tm="100000">
                                          <p:val>
                                            <p:strVal val="#ppt_w"/>
                                          </p:val>
                                        </p:tav>
                                      </p:tavLst>
                                    </p:anim>
                                    <p:anim calcmode="lin" valueType="num">
                                      <p:cBhvr>
                                        <p:cTn id="89" dur="500" fill="hold"/>
                                        <p:tgtEl>
                                          <p:spTgt spid="20"/>
                                        </p:tgtEl>
                                        <p:attrNameLst>
                                          <p:attrName>ppt_h</p:attrName>
                                        </p:attrNameLst>
                                      </p:cBhvr>
                                      <p:tavLst>
                                        <p:tav tm="0">
                                          <p:val>
                                            <p:fltVal val="0"/>
                                          </p:val>
                                        </p:tav>
                                        <p:tav tm="100000">
                                          <p:val>
                                            <p:strVal val="#ppt_h"/>
                                          </p:val>
                                        </p:tav>
                                      </p:tavLst>
                                    </p:anim>
                                    <p:animEffect transition="in" filter="fade">
                                      <p:cBhvr>
                                        <p:cTn id="90" dur="500"/>
                                        <p:tgtEl>
                                          <p:spTgt spid="20"/>
                                        </p:tgtEl>
                                      </p:cBhvr>
                                    </p:animEffect>
                                  </p:childTnLst>
                                </p:cTn>
                              </p:par>
                              <p:par>
                                <p:cTn id="91" presetID="6" presetClass="emph" presetSubtype="0" decel="100000" autoRev="1" fill="hold" grpId="1" nodeType="withEffect">
                                  <p:stCondLst>
                                    <p:cond delay="0"/>
                                  </p:stCondLst>
                                  <p:childTnLst>
                                    <p:animScale>
                                      <p:cBhvr>
                                        <p:cTn id="92" dur="300" fill="hold"/>
                                        <p:tgtEl>
                                          <p:spTgt spid="20"/>
                                        </p:tgtEl>
                                      </p:cBhvr>
                                      <p:by x="120000" y="120000"/>
                                    </p:animScale>
                                  </p:childTnLst>
                                </p:cTn>
                              </p:par>
                              <p:par>
                                <p:cTn id="93" presetID="53" presetClass="entr" presetSubtype="16" accel="50000" decel="50000" fill="hold" grpId="0" nodeType="withEffect">
                                  <p:stCondLst>
                                    <p:cond delay="0"/>
                                  </p:stCondLst>
                                  <p:childTnLst>
                                    <p:set>
                                      <p:cBhvr>
                                        <p:cTn id="94" dur="1" fill="hold">
                                          <p:stCondLst>
                                            <p:cond delay="0"/>
                                          </p:stCondLst>
                                        </p:cTn>
                                        <p:tgtEl>
                                          <p:spTgt spid="21"/>
                                        </p:tgtEl>
                                        <p:attrNameLst>
                                          <p:attrName>style.visibility</p:attrName>
                                        </p:attrNameLst>
                                      </p:cBhvr>
                                      <p:to>
                                        <p:strVal val="visible"/>
                                      </p:to>
                                    </p:set>
                                    <p:anim calcmode="lin" valueType="num">
                                      <p:cBhvr>
                                        <p:cTn id="95" dur="500" fill="hold"/>
                                        <p:tgtEl>
                                          <p:spTgt spid="21"/>
                                        </p:tgtEl>
                                        <p:attrNameLst>
                                          <p:attrName>ppt_w</p:attrName>
                                        </p:attrNameLst>
                                      </p:cBhvr>
                                      <p:tavLst>
                                        <p:tav tm="0">
                                          <p:val>
                                            <p:fltVal val="0"/>
                                          </p:val>
                                        </p:tav>
                                        <p:tav tm="100000">
                                          <p:val>
                                            <p:strVal val="#ppt_w"/>
                                          </p:val>
                                        </p:tav>
                                      </p:tavLst>
                                    </p:anim>
                                    <p:anim calcmode="lin" valueType="num">
                                      <p:cBhvr>
                                        <p:cTn id="96" dur="500" fill="hold"/>
                                        <p:tgtEl>
                                          <p:spTgt spid="21"/>
                                        </p:tgtEl>
                                        <p:attrNameLst>
                                          <p:attrName>ppt_h</p:attrName>
                                        </p:attrNameLst>
                                      </p:cBhvr>
                                      <p:tavLst>
                                        <p:tav tm="0">
                                          <p:val>
                                            <p:fltVal val="0"/>
                                          </p:val>
                                        </p:tav>
                                        <p:tav tm="100000">
                                          <p:val>
                                            <p:strVal val="#ppt_h"/>
                                          </p:val>
                                        </p:tav>
                                      </p:tavLst>
                                    </p:anim>
                                    <p:animEffect transition="in" filter="fade">
                                      <p:cBhvr>
                                        <p:cTn id="97" dur="500"/>
                                        <p:tgtEl>
                                          <p:spTgt spid="21"/>
                                        </p:tgtEl>
                                      </p:cBhvr>
                                    </p:animEffect>
                                  </p:childTnLst>
                                </p:cTn>
                              </p:par>
                              <p:par>
                                <p:cTn id="98" presetID="6" presetClass="emph" presetSubtype="0" decel="100000" autoRev="1" fill="hold" grpId="1" nodeType="withEffect">
                                  <p:stCondLst>
                                    <p:cond delay="0"/>
                                  </p:stCondLst>
                                  <p:childTnLst>
                                    <p:animScale>
                                      <p:cBhvr>
                                        <p:cTn id="99" dur="300" fill="hold"/>
                                        <p:tgtEl>
                                          <p:spTgt spid="21"/>
                                        </p:tgtEl>
                                      </p:cBhvr>
                                      <p:by x="120000" y="120000"/>
                                    </p:animScale>
                                  </p:childTnLst>
                                </p:cTn>
                              </p:par>
                              <p:par>
                                <p:cTn id="100" presetID="53" presetClass="entr" presetSubtype="16" accel="50000" decel="50000" fill="hold" grpId="0" nodeType="withEffect">
                                  <p:stCondLst>
                                    <p:cond delay="0"/>
                                  </p:stCondLst>
                                  <p:childTnLst>
                                    <p:set>
                                      <p:cBhvr>
                                        <p:cTn id="101" dur="1" fill="hold">
                                          <p:stCondLst>
                                            <p:cond delay="0"/>
                                          </p:stCondLst>
                                        </p:cTn>
                                        <p:tgtEl>
                                          <p:spTgt spid="22"/>
                                        </p:tgtEl>
                                        <p:attrNameLst>
                                          <p:attrName>style.visibility</p:attrName>
                                        </p:attrNameLst>
                                      </p:cBhvr>
                                      <p:to>
                                        <p:strVal val="visible"/>
                                      </p:to>
                                    </p:set>
                                    <p:anim calcmode="lin" valueType="num">
                                      <p:cBhvr>
                                        <p:cTn id="102" dur="500" fill="hold"/>
                                        <p:tgtEl>
                                          <p:spTgt spid="22"/>
                                        </p:tgtEl>
                                        <p:attrNameLst>
                                          <p:attrName>ppt_w</p:attrName>
                                        </p:attrNameLst>
                                      </p:cBhvr>
                                      <p:tavLst>
                                        <p:tav tm="0">
                                          <p:val>
                                            <p:fltVal val="0"/>
                                          </p:val>
                                        </p:tav>
                                        <p:tav tm="100000">
                                          <p:val>
                                            <p:strVal val="#ppt_w"/>
                                          </p:val>
                                        </p:tav>
                                      </p:tavLst>
                                    </p:anim>
                                    <p:anim calcmode="lin" valueType="num">
                                      <p:cBhvr>
                                        <p:cTn id="103" dur="500" fill="hold"/>
                                        <p:tgtEl>
                                          <p:spTgt spid="22"/>
                                        </p:tgtEl>
                                        <p:attrNameLst>
                                          <p:attrName>ppt_h</p:attrName>
                                        </p:attrNameLst>
                                      </p:cBhvr>
                                      <p:tavLst>
                                        <p:tav tm="0">
                                          <p:val>
                                            <p:fltVal val="0"/>
                                          </p:val>
                                        </p:tav>
                                        <p:tav tm="100000">
                                          <p:val>
                                            <p:strVal val="#ppt_h"/>
                                          </p:val>
                                        </p:tav>
                                      </p:tavLst>
                                    </p:anim>
                                    <p:animEffect transition="in" filter="fade">
                                      <p:cBhvr>
                                        <p:cTn id="104" dur="500"/>
                                        <p:tgtEl>
                                          <p:spTgt spid="22"/>
                                        </p:tgtEl>
                                      </p:cBhvr>
                                    </p:animEffect>
                                  </p:childTnLst>
                                </p:cTn>
                              </p:par>
                              <p:par>
                                <p:cTn id="105" presetID="6" presetClass="emph" presetSubtype="0" decel="100000" autoRev="1" fill="hold" grpId="1" nodeType="withEffect">
                                  <p:stCondLst>
                                    <p:cond delay="0"/>
                                  </p:stCondLst>
                                  <p:childTnLst>
                                    <p:animScale>
                                      <p:cBhvr>
                                        <p:cTn id="106" dur="300" fill="hold"/>
                                        <p:tgtEl>
                                          <p:spTgt spid="22"/>
                                        </p:tgtEl>
                                      </p:cBhvr>
                                      <p:by x="120000" y="120000"/>
                                    </p:animScale>
                                  </p:childTnLst>
                                </p:cTn>
                              </p:par>
                              <p:par>
                                <p:cTn id="107" presetID="22" presetClass="entr" presetSubtype="1" fill="hold" grpId="0" nodeType="withEffect">
                                  <p:stCondLst>
                                    <p:cond delay="0"/>
                                  </p:stCondLst>
                                  <p:childTnLst>
                                    <p:set>
                                      <p:cBhvr>
                                        <p:cTn id="108" dur="1" fill="hold">
                                          <p:stCondLst>
                                            <p:cond delay="0"/>
                                          </p:stCondLst>
                                        </p:cTn>
                                        <p:tgtEl>
                                          <p:spTgt spid="3"/>
                                        </p:tgtEl>
                                        <p:attrNameLst>
                                          <p:attrName>style.visibility</p:attrName>
                                        </p:attrNameLst>
                                      </p:cBhvr>
                                      <p:to>
                                        <p:strVal val="visible"/>
                                      </p:to>
                                    </p:set>
                                    <p:animEffect transition="in" filter="wipe(up)">
                                      <p:cBhvr>
                                        <p:cTn id="109" dur="500"/>
                                        <p:tgtEl>
                                          <p:spTgt spid="3"/>
                                        </p:tgtEl>
                                      </p:cBhvr>
                                    </p:animEffect>
                                  </p:childTnLst>
                                </p:cTn>
                              </p:par>
                              <p:par>
                                <p:cTn id="110" presetID="22" presetClass="entr" presetSubtype="1" fill="hold" grpId="0" nodeType="withEffect">
                                  <p:stCondLst>
                                    <p:cond delay="0"/>
                                  </p:stCondLst>
                                  <p:childTnLst>
                                    <p:set>
                                      <p:cBhvr>
                                        <p:cTn id="111" dur="1" fill="hold">
                                          <p:stCondLst>
                                            <p:cond delay="0"/>
                                          </p:stCondLst>
                                        </p:cTn>
                                        <p:tgtEl>
                                          <p:spTgt spid="4"/>
                                        </p:tgtEl>
                                        <p:attrNameLst>
                                          <p:attrName>style.visibility</p:attrName>
                                        </p:attrNameLst>
                                      </p:cBhvr>
                                      <p:to>
                                        <p:strVal val="visible"/>
                                      </p:to>
                                    </p:set>
                                    <p:animEffect transition="in" filter="wipe(up)">
                                      <p:cBhvr>
                                        <p:cTn id="112" dur="500"/>
                                        <p:tgtEl>
                                          <p:spTgt spid="4"/>
                                        </p:tgtEl>
                                      </p:cBhvr>
                                    </p:animEffect>
                                  </p:childTnLst>
                                </p:cTn>
                              </p:par>
                              <p:par>
                                <p:cTn id="113" presetID="22" presetClass="entr" presetSubtype="1" fill="hold" grpId="0" nodeType="withEffect">
                                  <p:stCondLst>
                                    <p:cond delay="0"/>
                                  </p:stCondLst>
                                  <p:childTnLst>
                                    <p:set>
                                      <p:cBhvr>
                                        <p:cTn id="114" dur="1" fill="hold">
                                          <p:stCondLst>
                                            <p:cond delay="0"/>
                                          </p:stCondLst>
                                        </p:cTn>
                                        <p:tgtEl>
                                          <p:spTgt spid="5"/>
                                        </p:tgtEl>
                                        <p:attrNameLst>
                                          <p:attrName>style.visibility</p:attrName>
                                        </p:attrNameLst>
                                      </p:cBhvr>
                                      <p:to>
                                        <p:strVal val="visible"/>
                                      </p:to>
                                    </p:set>
                                    <p:animEffect transition="in" filter="wipe(up)">
                                      <p:cBhvr>
                                        <p:cTn id="115" dur="500"/>
                                        <p:tgtEl>
                                          <p:spTgt spid="5"/>
                                        </p:tgtEl>
                                      </p:cBhvr>
                                    </p:animEffect>
                                  </p:childTnLst>
                                </p:cTn>
                              </p:par>
                              <p:par>
                                <p:cTn id="116" presetID="22" presetClass="entr" presetSubtype="8" fill="hold" nodeType="withEffect">
                                  <p:stCondLst>
                                    <p:cond delay="0"/>
                                  </p:stCondLst>
                                  <p:childTnLst>
                                    <p:set>
                                      <p:cBhvr>
                                        <p:cTn id="117" dur="1" fill="hold">
                                          <p:stCondLst>
                                            <p:cond delay="0"/>
                                          </p:stCondLst>
                                        </p:cTn>
                                        <p:tgtEl>
                                          <p:spTgt spid="24"/>
                                        </p:tgtEl>
                                        <p:attrNameLst>
                                          <p:attrName>style.visibility</p:attrName>
                                        </p:attrNameLst>
                                      </p:cBhvr>
                                      <p:to>
                                        <p:strVal val="visible"/>
                                      </p:to>
                                    </p:set>
                                    <p:animEffect transition="in" filter="wipe(left)">
                                      <p:cBhvr>
                                        <p:cTn id="118" dur="500"/>
                                        <p:tgtEl>
                                          <p:spTgt spid="24"/>
                                        </p:tgtEl>
                                      </p:cBhvr>
                                    </p:animEffect>
                                  </p:childTnLst>
                                </p:cTn>
                              </p:par>
                              <p:par>
                                <p:cTn id="119" presetID="10" presetClass="entr" presetSubtype="0" fill="hold" nodeType="withEffect">
                                  <p:stCondLst>
                                    <p:cond delay="0"/>
                                  </p:stCondLst>
                                  <p:childTnLst>
                                    <p:set>
                                      <p:cBhvr>
                                        <p:cTn id="120" dur="1" fill="hold">
                                          <p:stCondLst>
                                            <p:cond delay="0"/>
                                          </p:stCondLst>
                                        </p:cTn>
                                        <p:tgtEl>
                                          <p:spTgt spid="30"/>
                                        </p:tgtEl>
                                        <p:attrNameLst>
                                          <p:attrName>style.visibility</p:attrName>
                                        </p:attrNameLst>
                                      </p:cBhvr>
                                      <p:to>
                                        <p:strVal val="visible"/>
                                      </p:to>
                                    </p:set>
                                    <p:animEffect transition="in" filter="fade">
                                      <p:cBhvr>
                                        <p:cTn id="121" dur="500"/>
                                        <p:tgtEl>
                                          <p:spTgt spid="30"/>
                                        </p:tgtEl>
                                      </p:cBhvr>
                                    </p:animEffect>
                                  </p:childTnLst>
                                </p:cTn>
                              </p:par>
                              <p:par>
                                <p:cTn id="122" presetID="42" presetClass="path" presetSubtype="0" decel="100000" fill="hold" nodeType="withEffect">
                                  <p:stCondLst>
                                    <p:cond delay="0"/>
                                  </p:stCondLst>
                                  <p:childTnLst>
                                    <p:animMotion origin="layout" path="M -6.25E-7 4.81481E-6 L -6.25E-7 0.03541 " pathEditMode="relative" rAng="0" ptsTypes="AA">
                                      <p:cBhvr>
                                        <p:cTn id="123" dur="700" spd="-100000" fill="hold"/>
                                        <p:tgtEl>
                                          <p:spTgt spid="30"/>
                                        </p:tgtEl>
                                        <p:attrNameLst>
                                          <p:attrName>ppt_x</p:attrName>
                                          <p:attrName>ppt_y</p:attrName>
                                        </p:attrNameLst>
                                      </p:cBhvr>
                                      <p:rCtr x="0" y="1759"/>
                                    </p:animMotion>
                                  </p:childTnLst>
                                </p:cTn>
                              </p:par>
                              <p:par>
                                <p:cTn id="124" presetID="10" presetClass="entr" presetSubtype="0" fill="hold" nodeType="withEffect">
                                  <p:stCondLst>
                                    <p:cond delay="0"/>
                                  </p:stCondLst>
                                  <p:childTnLst>
                                    <p:set>
                                      <p:cBhvr>
                                        <p:cTn id="125" dur="1" fill="hold">
                                          <p:stCondLst>
                                            <p:cond delay="0"/>
                                          </p:stCondLst>
                                        </p:cTn>
                                        <p:tgtEl>
                                          <p:spTgt spid="31"/>
                                        </p:tgtEl>
                                        <p:attrNameLst>
                                          <p:attrName>style.visibility</p:attrName>
                                        </p:attrNameLst>
                                      </p:cBhvr>
                                      <p:to>
                                        <p:strVal val="visible"/>
                                      </p:to>
                                    </p:set>
                                    <p:animEffect transition="in" filter="fade">
                                      <p:cBhvr>
                                        <p:cTn id="126" dur="500"/>
                                        <p:tgtEl>
                                          <p:spTgt spid="31"/>
                                        </p:tgtEl>
                                      </p:cBhvr>
                                    </p:animEffect>
                                  </p:childTnLst>
                                </p:cTn>
                              </p:par>
                              <p:par>
                                <p:cTn id="127" presetID="42" presetClass="path" presetSubtype="0" decel="100000" fill="hold" nodeType="withEffect">
                                  <p:stCondLst>
                                    <p:cond delay="0"/>
                                  </p:stCondLst>
                                  <p:childTnLst>
                                    <p:animMotion origin="layout" path="M -3.33333E-6 2.59259E-6 L -3.33333E-6 0.03541 " pathEditMode="relative" rAng="0" ptsTypes="AA">
                                      <p:cBhvr>
                                        <p:cTn id="128" dur="700" spd="-100000" fill="hold"/>
                                        <p:tgtEl>
                                          <p:spTgt spid="31"/>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8" grpId="0"/>
      <p:bldP spid="8" grpId="1"/>
      <p:bldP spid="9" grpId="0"/>
      <p:bldP spid="9" grpId="1"/>
      <p:bldP spid="11" grpId="0"/>
      <p:bldP spid="11" grpId="1"/>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P spid="20" grpId="0" animBg="1"/>
      <p:bldP spid="20" grpId="1" animBg="1"/>
      <p:bldP spid="21" grpId="0" animBg="1"/>
      <p:bldP spid="21" grpId="1" animBg="1"/>
      <p:bldP spid="22" grpId="0" animBg="1"/>
      <p:bldP spid="22"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0134D67-7A1E-DD6D-300A-0EF0003D7D08}"/>
              </a:ext>
            </a:extLst>
          </p:cNvPr>
          <p:cNvSpPr>
            <a:spLocks noGrp="1"/>
          </p:cNvSpPr>
          <p:nvPr>
            <p:ph type="sldNum" sz="quarter" idx="12"/>
          </p:nvPr>
        </p:nvSpPr>
        <p:spPr/>
        <p:txBody>
          <a:bodyPr/>
          <a:lstStyle/>
          <a:p>
            <a:pPr algn="ctr"/>
            <a:r>
              <a:rPr lang="en-US" b="1">
                <a:solidFill>
                  <a:schemeClr val="tx1"/>
                </a:solidFill>
              </a:rPr>
              <a:t>#</a:t>
            </a:r>
            <a:fld id="{6ABE0F41-4B00-4E19-B697-F9CF08D9D381}" type="slidenum">
              <a:rPr lang="en-US" b="1" smtClean="0">
                <a:solidFill>
                  <a:schemeClr val="tx1"/>
                </a:solidFill>
              </a:rPr>
              <a:pPr algn="ctr"/>
              <a:t>24</a:t>
            </a:fld>
            <a:endParaRPr lang="en-US" b="1">
              <a:solidFill>
                <a:schemeClr val="tx1"/>
              </a:solidFill>
            </a:endParaRPr>
          </a:p>
        </p:txBody>
      </p:sp>
      <p:sp>
        <p:nvSpPr>
          <p:cNvPr id="37" name="Title 3">
            <a:extLst>
              <a:ext uri="{FF2B5EF4-FFF2-40B4-BE49-F238E27FC236}">
                <a16:creationId xmlns:a16="http://schemas.microsoft.com/office/drawing/2014/main" id="{A36E45D8-FE8B-72C8-9498-B963AD4BFC8A}"/>
              </a:ext>
            </a:extLst>
          </p:cNvPr>
          <p:cNvSpPr>
            <a:spLocks noGrp="1"/>
          </p:cNvSpPr>
          <p:nvPr>
            <p:ph type="title"/>
          </p:nvPr>
        </p:nvSpPr>
        <p:spPr>
          <a:xfrm>
            <a:off x="588963" y="509588"/>
            <a:ext cx="10663237" cy="430212"/>
          </a:xfrm>
        </p:spPr>
        <p:txBody>
          <a:bodyPr>
            <a:noAutofit/>
          </a:bodyPr>
          <a:lstStyle/>
          <a:p>
            <a:r>
              <a:rPr lang="en-US" noProof="0"/>
              <a:t>Copilot for M365 Facts</a:t>
            </a:r>
            <a:endParaRPr lang="en-US"/>
          </a:p>
        </p:txBody>
      </p:sp>
      <p:grpSp>
        <p:nvGrpSpPr>
          <p:cNvPr id="53" name="Group 52">
            <a:extLst>
              <a:ext uri="{FF2B5EF4-FFF2-40B4-BE49-F238E27FC236}">
                <a16:creationId xmlns:a16="http://schemas.microsoft.com/office/drawing/2014/main" id="{5BCC0861-445D-25AF-3099-540623F19FEB}"/>
              </a:ext>
            </a:extLst>
          </p:cNvPr>
          <p:cNvGrpSpPr/>
          <p:nvPr/>
        </p:nvGrpSpPr>
        <p:grpSpPr>
          <a:xfrm>
            <a:off x="658315" y="1808408"/>
            <a:ext cx="4935084" cy="775769"/>
            <a:chOff x="714049" y="2477035"/>
            <a:chExt cx="4935084" cy="775769"/>
          </a:xfrm>
        </p:grpSpPr>
        <p:sp>
          <p:nvSpPr>
            <p:cNvPr id="39" name="TextBox 38">
              <a:extLst>
                <a:ext uri="{FF2B5EF4-FFF2-40B4-BE49-F238E27FC236}">
                  <a16:creationId xmlns:a16="http://schemas.microsoft.com/office/drawing/2014/main" id="{7CE6E26A-C21A-E8AC-0926-B0D175E0A347}"/>
                </a:ext>
              </a:extLst>
            </p:cNvPr>
            <p:cNvSpPr txBox="1"/>
            <p:nvPr/>
          </p:nvSpPr>
          <p:spPr>
            <a:xfrm>
              <a:off x="1534333" y="2477035"/>
              <a:ext cx="4114800" cy="338554"/>
            </a:xfrm>
            <a:prstGeom prst="rect">
              <a:avLst/>
            </a:prstGeom>
            <a:noFill/>
          </p:spPr>
          <p:txBody>
            <a:bodyPr wrap="square" lIns="0" rIns="0">
              <a:sp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US" sz="1600" b="0" i="0" u="none" strike="noStrike" kern="1200" cap="none" spc="0" normalizeH="0" baseline="0" noProof="0">
                  <a:ln>
                    <a:noFill/>
                  </a:ln>
                  <a:solidFill>
                    <a:schemeClr val="accent6"/>
                  </a:solidFill>
                  <a:effectLst/>
                  <a:uLnTx/>
                  <a:uFillTx/>
                  <a:latin typeface="Arial" panose="020B0604020202020204" pitchFamily="34" charset="0"/>
                  <a:cs typeface="Arial" panose="020B0604020202020204" pitchFamily="34" charset="0"/>
                </a:rPr>
                <a:t>Teams Chats with Copilot are persistent</a:t>
              </a:r>
            </a:p>
          </p:txBody>
        </p:sp>
        <p:sp>
          <p:nvSpPr>
            <p:cNvPr id="40" name="TextBox 2">
              <a:extLst>
                <a:ext uri="{FF2B5EF4-FFF2-40B4-BE49-F238E27FC236}">
                  <a16:creationId xmlns:a16="http://schemas.microsoft.com/office/drawing/2014/main" id="{665D31D7-E9B3-C5D2-CBF5-85A8D98EF297}"/>
                </a:ext>
              </a:extLst>
            </p:cNvPr>
            <p:cNvSpPr txBox="1"/>
            <p:nvPr/>
          </p:nvSpPr>
          <p:spPr>
            <a:xfrm>
              <a:off x="1534333" y="2893526"/>
              <a:ext cx="3659459" cy="184666"/>
            </a:xfrm>
            <a:prstGeom prst="rect">
              <a:avLst/>
            </a:prstGeom>
            <a:noFill/>
          </p:spPr>
          <p:txBody>
            <a:bodyPr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rgbClr val="000000"/>
                  </a:solidFill>
                  <a:latin typeface="Arial" panose="020B0604020202020204" pitchFamily="34" charset="0"/>
                  <a:cs typeface="Arial" panose="020B0604020202020204" pitchFamily="34" charset="0"/>
                </a:rPr>
                <a:t>Both prompts and responses persist. </a:t>
              </a:r>
              <a:endParaRPr kumimoji="0" lang="en-US" sz="12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pic>
          <p:nvPicPr>
            <p:cNvPr id="45" name="Graphic 44">
              <a:extLst>
                <a:ext uri="{FF2B5EF4-FFF2-40B4-BE49-F238E27FC236}">
                  <a16:creationId xmlns:a16="http://schemas.microsoft.com/office/drawing/2014/main" id="{40E8968F-3A13-1A96-C4B4-267CA0B4B3D6}"/>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14049" y="2717128"/>
              <a:ext cx="550872" cy="535676"/>
            </a:xfrm>
            <a:prstGeom prst="rect">
              <a:avLst/>
            </a:prstGeom>
          </p:spPr>
        </p:pic>
      </p:grpSp>
      <p:grpSp>
        <p:nvGrpSpPr>
          <p:cNvPr id="55" name="Group 54">
            <a:extLst>
              <a:ext uri="{FF2B5EF4-FFF2-40B4-BE49-F238E27FC236}">
                <a16:creationId xmlns:a16="http://schemas.microsoft.com/office/drawing/2014/main" id="{AEDAC030-EF66-2DCF-5947-4B1710CA5D8F}"/>
              </a:ext>
            </a:extLst>
          </p:cNvPr>
          <p:cNvGrpSpPr/>
          <p:nvPr/>
        </p:nvGrpSpPr>
        <p:grpSpPr>
          <a:xfrm>
            <a:off x="632049" y="4183300"/>
            <a:ext cx="4961350" cy="776311"/>
            <a:chOff x="687783" y="4775727"/>
            <a:chExt cx="4961350" cy="776311"/>
          </a:xfrm>
        </p:grpSpPr>
        <p:sp>
          <p:nvSpPr>
            <p:cNvPr id="43" name="TextBox 42">
              <a:extLst>
                <a:ext uri="{FF2B5EF4-FFF2-40B4-BE49-F238E27FC236}">
                  <a16:creationId xmlns:a16="http://schemas.microsoft.com/office/drawing/2014/main" id="{E4B49E11-4F1C-3F45-A8D2-BC4F68F0D904}"/>
                </a:ext>
              </a:extLst>
            </p:cNvPr>
            <p:cNvSpPr txBox="1"/>
            <p:nvPr/>
          </p:nvSpPr>
          <p:spPr>
            <a:xfrm>
              <a:off x="1534333" y="4775727"/>
              <a:ext cx="4114800" cy="338554"/>
            </a:xfrm>
            <a:prstGeom prst="rect">
              <a:avLst/>
            </a:prstGeom>
            <a:noFill/>
          </p:spPr>
          <p:txBody>
            <a:bodyPr wrap="square" lIns="0" rIns="0">
              <a:sp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US" sz="1600" b="0" i="0" u="none" strike="noStrike" kern="1200" cap="none" spc="0" normalizeH="0" baseline="0" noProof="0">
                  <a:ln>
                    <a:noFill/>
                  </a:ln>
                  <a:solidFill>
                    <a:schemeClr val="accent6"/>
                  </a:solidFill>
                  <a:effectLst/>
                  <a:uLnTx/>
                  <a:uFillTx/>
                  <a:latin typeface="Arial" panose="020B0604020202020204" pitchFamily="34" charset="0"/>
                  <a:cs typeface="Arial" panose="020B0604020202020204" pitchFamily="34" charset="0"/>
                </a:rPr>
                <a:t>Chat Data is not used to train the model</a:t>
              </a:r>
            </a:p>
          </p:txBody>
        </p:sp>
        <p:sp>
          <p:nvSpPr>
            <p:cNvPr id="44" name="TextBox 2">
              <a:extLst>
                <a:ext uri="{FF2B5EF4-FFF2-40B4-BE49-F238E27FC236}">
                  <a16:creationId xmlns:a16="http://schemas.microsoft.com/office/drawing/2014/main" id="{70CE5E45-8F70-B9EE-7586-09263683F491}"/>
                </a:ext>
              </a:extLst>
            </p:cNvPr>
            <p:cNvSpPr txBox="1"/>
            <p:nvPr/>
          </p:nvSpPr>
          <p:spPr>
            <a:xfrm>
              <a:off x="1534333" y="5182706"/>
              <a:ext cx="3659459" cy="369332"/>
            </a:xfrm>
            <a:prstGeom prst="rect">
              <a:avLst/>
            </a:prstGeom>
            <a:noFill/>
          </p:spPr>
          <p:txBody>
            <a:bodyPr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Chat with Copilot data is not used to train the Large Language </a:t>
              </a:r>
              <a:r>
                <a:rPr lang="en-US" sz="1200">
                  <a:solidFill>
                    <a:srgbClr val="000000"/>
                  </a:solidFill>
                  <a:latin typeface="Arial" panose="020B0604020202020204" pitchFamily="34" charset="0"/>
                  <a:cs typeface="Arial" panose="020B0604020202020204" pitchFamily="34" charset="0"/>
                </a:rPr>
                <a:t>models</a:t>
              </a:r>
              <a:r>
                <a:rPr kumimoji="0" lang="en-US" sz="12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 used by AI</a:t>
              </a:r>
            </a:p>
          </p:txBody>
        </p:sp>
        <p:pic>
          <p:nvPicPr>
            <p:cNvPr id="46" name="Graphic 45">
              <a:extLst>
                <a:ext uri="{FF2B5EF4-FFF2-40B4-BE49-F238E27FC236}">
                  <a16:creationId xmlns:a16="http://schemas.microsoft.com/office/drawing/2014/main" id="{699F9BA3-EEAE-6668-EB34-37CBD62BF210}"/>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87783" y="4881881"/>
              <a:ext cx="603404" cy="628694"/>
            </a:xfrm>
            <a:prstGeom prst="rect">
              <a:avLst/>
            </a:prstGeom>
          </p:spPr>
        </p:pic>
      </p:grpSp>
      <p:grpSp>
        <p:nvGrpSpPr>
          <p:cNvPr id="54" name="Group 53">
            <a:extLst>
              <a:ext uri="{FF2B5EF4-FFF2-40B4-BE49-F238E27FC236}">
                <a16:creationId xmlns:a16="http://schemas.microsoft.com/office/drawing/2014/main" id="{F670A87C-A101-E3F1-A8EE-B2DB1571FF77}"/>
              </a:ext>
            </a:extLst>
          </p:cNvPr>
          <p:cNvGrpSpPr/>
          <p:nvPr/>
        </p:nvGrpSpPr>
        <p:grpSpPr>
          <a:xfrm>
            <a:off x="561453" y="3026588"/>
            <a:ext cx="5031946" cy="786835"/>
            <a:chOff x="617187" y="3695215"/>
            <a:chExt cx="5031946" cy="786835"/>
          </a:xfrm>
        </p:grpSpPr>
        <p:sp>
          <p:nvSpPr>
            <p:cNvPr id="41" name="TextBox 40">
              <a:extLst>
                <a:ext uri="{FF2B5EF4-FFF2-40B4-BE49-F238E27FC236}">
                  <a16:creationId xmlns:a16="http://schemas.microsoft.com/office/drawing/2014/main" id="{C91F1393-F3D9-6E0E-2D71-765A99EA480E}"/>
                </a:ext>
              </a:extLst>
            </p:cNvPr>
            <p:cNvSpPr txBox="1"/>
            <p:nvPr/>
          </p:nvSpPr>
          <p:spPr>
            <a:xfrm>
              <a:off x="1534333" y="3695621"/>
              <a:ext cx="4114800" cy="338554"/>
            </a:xfrm>
            <a:prstGeom prst="rect">
              <a:avLst/>
            </a:prstGeom>
            <a:noFill/>
          </p:spPr>
          <p:txBody>
            <a:bodyPr wrap="square" lIns="0" rIns="0">
              <a:sp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US" sz="1600" b="0" i="0" u="none" strike="noStrike" kern="1200" cap="none" spc="0" normalizeH="0" baseline="0" noProof="0">
                  <a:ln>
                    <a:noFill/>
                  </a:ln>
                  <a:solidFill>
                    <a:schemeClr val="accent6"/>
                  </a:solidFill>
                  <a:effectLst/>
                  <a:uLnTx/>
                  <a:uFillTx/>
                  <a:latin typeface="Arial" panose="020B0604020202020204" pitchFamily="34" charset="0"/>
                  <a:cs typeface="Arial" panose="020B0604020202020204" pitchFamily="34" charset="0"/>
                </a:rPr>
                <a:t>Your Data is Your Data</a:t>
              </a:r>
            </a:p>
          </p:txBody>
        </p:sp>
        <p:sp>
          <p:nvSpPr>
            <p:cNvPr id="42" name="TextBox 41">
              <a:extLst>
                <a:ext uri="{FF2B5EF4-FFF2-40B4-BE49-F238E27FC236}">
                  <a16:creationId xmlns:a16="http://schemas.microsoft.com/office/drawing/2014/main" id="{10ED0123-7BDA-E5FF-190D-F6159022F0BB}"/>
                </a:ext>
              </a:extLst>
            </p:cNvPr>
            <p:cNvSpPr txBox="1"/>
            <p:nvPr/>
          </p:nvSpPr>
          <p:spPr>
            <a:xfrm>
              <a:off x="1534333" y="4112718"/>
              <a:ext cx="4114800" cy="369332"/>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rgbClr val="000000"/>
                  </a:solidFill>
                  <a:latin typeface="Arial" panose="020B0604020202020204" pitchFamily="34" charset="0"/>
                  <a:cs typeface="Arial" panose="020B0604020202020204" pitchFamily="34" charset="0"/>
                </a:rPr>
                <a:t>No additional or elevated access required for Copilot to enrich large language models available in your subscriptions. </a:t>
              </a:r>
              <a:endParaRPr kumimoji="0" lang="en-US" sz="12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nvGrpSpPr>
            <p:cNvPr id="48" name="Group 47">
              <a:extLst>
                <a:ext uri="{FF2B5EF4-FFF2-40B4-BE49-F238E27FC236}">
                  <a16:creationId xmlns:a16="http://schemas.microsoft.com/office/drawing/2014/main" id="{DA251AB9-0FCE-A3ED-BC11-C4727B9F0181}"/>
                </a:ext>
                <a:ext uri="{C183D7F6-B498-43B3-948B-1728B52AA6E4}">
                  <adec:decorative xmlns:adec="http://schemas.microsoft.com/office/drawing/2017/decorative" val="1"/>
                </a:ext>
              </a:extLst>
            </p:cNvPr>
            <p:cNvGrpSpPr/>
            <p:nvPr/>
          </p:nvGrpSpPr>
          <p:grpSpPr>
            <a:xfrm>
              <a:off x="617187" y="3695215"/>
              <a:ext cx="666424" cy="690693"/>
              <a:chOff x="647479" y="3746930"/>
              <a:chExt cx="605840" cy="627903"/>
            </a:xfrm>
          </p:grpSpPr>
          <p:grpSp>
            <p:nvGrpSpPr>
              <p:cNvPr id="49" name="Group 48">
                <a:extLst>
                  <a:ext uri="{FF2B5EF4-FFF2-40B4-BE49-F238E27FC236}">
                    <a16:creationId xmlns:a16="http://schemas.microsoft.com/office/drawing/2014/main" id="{FD1CE596-5534-E107-2C97-C46151502EDC}"/>
                  </a:ext>
                </a:extLst>
              </p:cNvPr>
              <p:cNvGrpSpPr/>
              <p:nvPr/>
            </p:nvGrpSpPr>
            <p:grpSpPr>
              <a:xfrm>
                <a:off x="647479" y="3764422"/>
                <a:ext cx="605840" cy="605840"/>
                <a:chOff x="714049" y="4130440"/>
                <a:chExt cx="605840" cy="605840"/>
              </a:xfrm>
            </p:grpSpPr>
            <p:pic>
              <p:nvPicPr>
                <p:cNvPr id="51" name="Graphic 50" descr="Eye outline">
                  <a:extLst>
                    <a:ext uri="{FF2B5EF4-FFF2-40B4-BE49-F238E27FC236}">
                      <a16:creationId xmlns:a16="http://schemas.microsoft.com/office/drawing/2014/main" id="{3535C6DB-6C26-5481-A53A-2D2F085F295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14049" y="4130440"/>
                  <a:ext cx="605840" cy="605840"/>
                </a:xfrm>
                <a:prstGeom prst="rect">
                  <a:avLst/>
                </a:prstGeom>
              </p:spPr>
            </p:pic>
            <p:sp>
              <p:nvSpPr>
                <p:cNvPr id="52" name="Oval 51">
                  <a:extLst>
                    <a:ext uri="{FF2B5EF4-FFF2-40B4-BE49-F238E27FC236}">
                      <a16:creationId xmlns:a16="http://schemas.microsoft.com/office/drawing/2014/main" id="{D22073A8-DB8F-31CB-CBA8-2CB7FF37AE32}"/>
                    </a:ext>
                  </a:extLst>
                </p:cNvPr>
                <p:cNvSpPr/>
                <p:nvPr/>
              </p:nvSpPr>
              <p:spPr>
                <a:xfrm>
                  <a:off x="959058" y="4375449"/>
                  <a:ext cx="115822" cy="115822"/>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latin typeface="Arial" panose="020B0604020202020204" pitchFamily="34" charset="0"/>
                    <a:cs typeface="Arial" panose="020B0604020202020204" pitchFamily="34" charset="0"/>
                  </a:endParaRPr>
                </a:p>
              </p:txBody>
            </p:sp>
          </p:grpSp>
          <p:sp>
            <p:nvSpPr>
              <p:cNvPr id="50" name="Rectangle 49">
                <a:extLst>
                  <a:ext uri="{FF2B5EF4-FFF2-40B4-BE49-F238E27FC236}">
                    <a16:creationId xmlns:a16="http://schemas.microsoft.com/office/drawing/2014/main" id="{E5DBEF81-C3DC-E738-5100-76152014C301}"/>
                  </a:ext>
                </a:extLst>
              </p:cNvPr>
              <p:cNvSpPr/>
              <p:nvPr/>
            </p:nvSpPr>
            <p:spPr>
              <a:xfrm rot="2805774">
                <a:off x="645636" y="4043330"/>
                <a:ext cx="627903" cy="35104"/>
              </a:xfrm>
              <a:prstGeom prst="rect">
                <a:avLst/>
              </a:prstGeom>
              <a:solidFill>
                <a:schemeClr val="accent6"/>
              </a:solidFill>
              <a:ln w="19050">
                <a:solidFill>
                  <a:srgbClr val="F3EDF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latin typeface="Arial" panose="020B0604020202020204" pitchFamily="34" charset="0"/>
                  <a:cs typeface="Arial" panose="020B0604020202020204" pitchFamily="34" charset="0"/>
                </a:endParaRPr>
              </a:p>
            </p:txBody>
          </p:sp>
        </p:grpSp>
      </p:grpSp>
      <p:grpSp>
        <p:nvGrpSpPr>
          <p:cNvPr id="56" name="Group 55">
            <a:extLst>
              <a:ext uri="{FF2B5EF4-FFF2-40B4-BE49-F238E27FC236}">
                <a16:creationId xmlns:a16="http://schemas.microsoft.com/office/drawing/2014/main" id="{E0172971-B907-F017-9E49-079D5CE73B06}"/>
              </a:ext>
            </a:extLst>
          </p:cNvPr>
          <p:cNvGrpSpPr/>
          <p:nvPr/>
        </p:nvGrpSpPr>
        <p:grpSpPr>
          <a:xfrm>
            <a:off x="5871923" y="1736799"/>
            <a:ext cx="4927486" cy="785823"/>
            <a:chOff x="721647" y="2477035"/>
            <a:chExt cx="4927486" cy="785823"/>
          </a:xfrm>
        </p:grpSpPr>
        <p:sp>
          <p:nvSpPr>
            <p:cNvPr id="57" name="TextBox 56">
              <a:extLst>
                <a:ext uri="{FF2B5EF4-FFF2-40B4-BE49-F238E27FC236}">
                  <a16:creationId xmlns:a16="http://schemas.microsoft.com/office/drawing/2014/main" id="{118818AF-952F-1915-E5A3-A984D2D8EAF3}"/>
                </a:ext>
              </a:extLst>
            </p:cNvPr>
            <p:cNvSpPr txBox="1"/>
            <p:nvPr/>
          </p:nvSpPr>
          <p:spPr>
            <a:xfrm>
              <a:off x="1534333" y="2477035"/>
              <a:ext cx="4114800" cy="338554"/>
            </a:xfrm>
            <a:prstGeom prst="rect">
              <a:avLst/>
            </a:prstGeom>
            <a:noFill/>
          </p:spPr>
          <p:txBody>
            <a:bodyPr wrap="square" lIns="0" rIns="0">
              <a:sp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US" sz="1600" b="0" i="0" u="none" strike="noStrike" kern="1200" cap="none" spc="0" normalizeH="0" baseline="0" noProof="0">
                  <a:ln>
                    <a:noFill/>
                  </a:ln>
                  <a:solidFill>
                    <a:schemeClr val="accent6"/>
                  </a:solidFill>
                  <a:effectLst/>
                  <a:uLnTx/>
                  <a:uFillTx/>
                  <a:latin typeface="Arial" panose="020B0604020202020204" pitchFamily="34" charset="0"/>
                  <a:cs typeface="Arial" panose="020B0604020202020204" pitchFamily="34" charset="0"/>
                </a:rPr>
                <a:t>Large Language Model training</a:t>
              </a:r>
            </a:p>
          </p:txBody>
        </p:sp>
        <p:sp>
          <p:nvSpPr>
            <p:cNvPr id="58" name="TextBox 2">
              <a:extLst>
                <a:ext uri="{FF2B5EF4-FFF2-40B4-BE49-F238E27FC236}">
                  <a16:creationId xmlns:a16="http://schemas.microsoft.com/office/drawing/2014/main" id="{DD3C7BB2-6C1D-EF69-B374-DEF599EFE6F1}"/>
                </a:ext>
              </a:extLst>
            </p:cNvPr>
            <p:cNvSpPr txBox="1"/>
            <p:nvPr/>
          </p:nvSpPr>
          <p:spPr>
            <a:xfrm>
              <a:off x="1534333" y="2893526"/>
              <a:ext cx="3659459" cy="369332"/>
            </a:xfrm>
            <a:prstGeom prst="rect">
              <a:avLst/>
            </a:prstGeom>
            <a:noFill/>
          </p:spPr>
          <p:txBody>
            <a:bodyPr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Copilot’s underlying LLM was trained on public web data up until September 2021.</a:t>
              </a:r>
            </a:p>
          </p:txBody>
        </p:sp>
        <p:pic>
          <p:nvPicPr>
            <p:cNvPr id="59" name="Graphic 58" descr="Illustrator with solid fill">
              <a:extLst>
                <a:ext uri="{FF2B5EF4-FFF2-40B4-BE49-F238E27FC236}">
                  <a16:creationId xmlns:a16="http://schemas.microsoft.com/office/drawing/2014/main" id="{7E48042B-41BA-79DE-30D7-92D9727ADE1B}"/>
                </a:ext>
                <a:ext uri="{C183D7F6-B498-43B3-948B-1728B52AA6E4}">
                  <adec:decorative xmlns:adec="http://schemas.microsoft.com/office/drawing/2017/decorative" val="1"/>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721647" y="2717128"/>
              <a:ext cx="535676" cy="535676"/>
            </a:xfrm>
            <a:prstGeom prst="rect">
              <a:avLst/>
            </a:prstGeom>
          </p:spPr>
        </p:pic>
      </p:grpSp>
      <p:grpSp>
        <p:nvGrpSpPr>
          <p:cNvPr id="2" name="Group 1">
            <a:extLst>
              <a:ext uri="{FF2B5EF4-FFF2-40B4-BE49-F238E27FC236}">
                <a16:creationId xmlns:a16="http://schemas.microsoft.com/office/drawing/2014/main" id="{223BA2B4-6472-B16D-6CF2-32DEC6F40CFD}"/>
              </a:ext>
            </a:extLst>
          </p:cNvPr>
          <p:cNvGrpSpPr/>
          <p:nvPr/>
        </p:nvGrpSpPr>
        <p:grpSpPr>
          <a:xfrm>
            <a:off x="5871923" y="2972637"/>
            <a:ext cx="6238943" cy="970489"/>
            <a:chOff x="721647" y="2477035"/>
            <a:chExt cx="6238943" cy="970489"/>
          </a:xfrm>
        </p:grpSpPr>
        <p:sp>
          <p:nvSpPr>
            <p:cNvPr id="3" name="TextBox 2">
              <a:extLst>
                <a:ext uri="{FF2B5EF4-FFF2-40B4-BE49-F238E27FC236}">
                  <a16:creationId xmlns:a16="http://schemas.microsoft.com/office/drawing/2014/main" id="{4C83DC6E-EB83-1AEA-3274-6F1DEAEFC191}"/>
                </a:ext>
              </a:extLst>
            </p:cNvPr>
            <p:cNvSpPr txBox="1"/>
            <p:nvPr/>
          </p:nvSpPr>
          <p:spPr>
            <a:xfrm>
              <a:off x="1534332" y="2477035"/>
              <a:ext cx="5426258" cy="338554"/>
            </a:xfrm>
            <a:prstGeom prst="rect">
              <a:avLst/>
            </a:prstGeom>
            <a:noFill/>
          </p:spPr>
          <p:txBody>
            <a:bodyPr wrap="square" lIns="0" rIns="0">
              <a:sp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US" sz="1600" b="0" i="0" u="none" strike="noStrike" kern="1200" cap="none" spc="0" normalizeH="0" baseline="0" noProof="0">
                  <a:ln>
                    <a:noFill/>
                  </a:ln>
                  <a:solidFill>
                    <a:schemeClr val="accent6"/>
                  </a:solidFill>
                  <a:effectLst/>
                  <a:uLnTx/>
                  <a:uFillTx/>
                  <a:latin typeface="Arial" panose="020B0604020202020204" pitchFamily="34" charset="0"/>
                  <a:cs typeface="Arial" panose="020B0604020202020204" pitchFamily="34" charset="0"/>
                </a:rPr>
                <a:t>BCE* is not covered by MS EU data boundary commitment</a:t>
              </a:r>
            </a:p>
          </p:txBody>
        </p:sp>
        <p:sp>
          <p:nvSpPr>
            <p:cNvPr id="5" name="TextBox 2">
              <a:extLst>
                <a:ext uri="{FF2B5EF4-FFF2-40B4-BE49-F238E27FC236}">
                  <a16:creationId xmlns:a16="http://schemas.microsoft.com/office/drawing/2014/main" id="{346E0903-0941-23EF-275F-E129D9410CC7}"/>
                </a:ext>
              </a:extLst>
            </p:cNvPr>
            <p:cNvSpPr txBox="1"/>
            <p:nvPr/>
          </p:nvSpPr>
          <p:spPr>
            <a:xfrm>
              <a:off x="1534333" y="2893526"/>
              <a:ext cx="4028792" cy="553998"/>
            </a:xfrm>
            <a:prstGeom prst="rect">
              <a:avLst/>
            </a:prstGeom>
            <a:noFill/>
          </p:spPr>
          <p:txBody>
            <a:bodyPr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When Copilot sends a search query to Bing, organizational data that the user can access is sent outside of your Microsoft 365 tenancy.  </a:t>
              </a:r>
            </a:p>
          </p:txBody>
        </p:sp>
        <p:pic>
          <p:nvPicPr>
            <p:cNvPr id="6" name="Graphic 5" descr="Internet with solid fill">
              <a:extLst>
                <a:ext uri="{FF2B5EF4-FFF2-40B4-BE49-F238E27FC236}">
                  <a16:creationId xmlns:a16="http://schemas.microsoft.com/office/drawing/2014/main" id="{2D3E908A-7998-1185-A17C-22F54247C72B}"/>
                </a:ext>
                <a:ext uri="{C183D7F6-B498-43B3-948B-1728B52AA6E4}">
                  <adec:decorative xmlns:adec="http://schemas.microsoft.com/office/drawing/2017/decorative" val="1"/>
                </a:ext>
              </a:extLst>
            </p:cNvPr>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721647" y="2717128"/>
              <a:ext cx="535676" cy="535676"/>
            </a:xfrm>
            <a:prstGeom prst="rect">
              <a:avLst/>
            </a:prstGeom>
          </p:spPr>
        </p:pic>
      </p:grpSp>
      <p:sp>
        <p:nvSpPr>
          <p:cNvPr id="7" name="TextBox 6">
            <a:extLst>
              <a:ext uri="{FF2B5EF4-FFF2-40B4-BE49-F238E27FC236}">
                <a16:creationId xmlns:a16="http://schemas.microsoft.com/office/drawing/2014/main" id="{B5393F7A-8259-713D-3D30-C3EEE66E5201}"/>
              </a:ext>
            </a:extLst>
          </p:cNvPr>
          <p:cNvSpPr txBox="1"/>
          <p:nvPr/>
        </p:nvSpPr>
        <p:spPr>
          <a:xfrm>
            <a:off x="772229" y="6174342"/>
            <a:ext cx="3167855" cy="338554"/>
          </a:xfrm>
          <a:prstGeom prst="rect">
            <a:avLst/>
          </a:prstGeom>
          <a:noFill/>
        </p:spPr>
        <p:txBody>
          <a:bodyPr wrap="none" rtlCol="0">
            <a:spAutoFit/>
          </a:bodyPr>
          <a:lstStyle/>
          <a:p>
            <a:r>
              <a:rPr lang="en-US" sz="1600">
                <a:latin typeface="Arial" panose="020B0604020202020204" pitchFamily="34" charset="0"/>
                <a:cs typeface="Arial" panose="020B0604020202020204" pitchFamily="34" charset="0"/>
              </a:rPr>
              <a:t>* BCE = Bing Chat for Enterprise</a:t>
            </a:r>
          </a:p>
        </p:txBody>
      </p:sp>
      <p:grpSp>
        <p:nvGrpSpPr>
          <p:cNvPr id="8" name="Group 7">
            <a:extLst>
              <a:ext uri="{FF2B5EF4-FFF2-40B4-BE49-F238E27FC236}">
                <a16:creationId xmlns:a16="http://schemas.microsoft.com/office/drawing/2014/main" id="{8642DE14-D8FE-1A64-F93F-7A7E0DB5468E}"/>
              </a:ext>
            </a:extLst>
          </p:cNvPr>
          <p:cNvGrpSpPr/>
          <p:nvPr/>
        </p:nvGrpSpPr>
        <p:grpSpPr>
          <a:xfrm>
            <a:off x="5836545" y="4171303"/>
            <a:ext cx="6238943" cy="970489"/>
            <a:chOff x="721647" y="2477035"/>
            <a:chExt cx="6238943" cy="970489"/>
          </a:xfrm>
        </p:grpSpPr>
        <p:sp>
          <p:nvSpPr>
            <p:cNvPr id="9" name="TextBox 8">
              <a:extLst>
                <a:ext uri="{FF2B5EF4-FFF2-40B4-BE49-F238E27FC236}">
                  <a16:creationId xmlns:a16="http://schemas.microsoft.com/office/drawing/2014/main" id="{C28A6FB8-0587-3AF1-3390-D1B9DBC6A674}"/>
                </a:ext>
              </a:extLst>
            </p:cNvPr>
            <p:cNvSpPr txBox="1"/>
            <p:nvPr/>
          </p:nvSpPr>
          <p:spPr>
            <a:xfrm>
              <a:off x="1534332" y="2477035"/>
              <a:ext cx="5426258" cy="338554"/>
            </a:xfrm>
            <a:prstGeom prst="rect">
              <a:avLst/>
            </a:prstGeom>
            <a:noFill/>
          </p:spPr>
          <p:txBody>
            <a:bodyPr wrap="square" lIns="0" rIns="0">
              <a:sp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US" sz="1600" b="0" i="0" u="none" strike="noStrike" kern="1200" cap="none" spc="0" normalizeH="0" baseline="0" noProof="0">
                  <a:ln>
                    <a:noFill/>
                  </a:ln>
                  <a:solidFill>
                    <a:schemeClr val="accent6"/>
                  </a:solidFill>
                  <a:effectLst/>
                  <a:uLnTx/>
                  <a:uFillTx/>
                  <a:latin typeface="Arial" panose="020B0604020202020204" pitchFamily="34" charset="0"/>
                  <a:cs typeface="Arial" panose="020B0604020202020204" pitchFamily="34" charset="0"/>
                </a:rPr>
                <a:t>Copilot can access ‘Anyone’ sharing links</a:t>
              </a:r>
            </a:p>
          </p:txBody>
        </p:sp>
        <p:sp>
          <p:nvSpPr>
            <p:cNvPr id="10" name="TextBox 2">
              <a:extLst>
                <a:ext uri="{FF2B5EF4-FFF2-40B4-BE49-F238E27FC236}">
                  <a16:creationId xmlns:a16="http://schemas.microsoft.com/office/drawing/2014/main" id="{0B62AA0B-357A-C534-9ABE-C275713370EE}"/>
                </a:ext>
              </a:extLst>
            </p:cNvPr>
            <p:cNvSpPr txBox="1"/>
            <p:nvPr/>
          </p:nvSpPr>
          <p:spPr>
            <a:xfrm>
              <a:off x="1534333" y="2893526"/>
              <a:ext cx="3659459" cy="553998"/>
            </a:xfrm>
            <a:prstGeom prst="rect">
              <a:avLst/>
            </a:prstGeom>
            <a:noFill/>
          </p:spPr>
          <p:txBody>
            <a:bodyPr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Copilot can form responses from data shared with ‘user delegated access’ , ‘Anyone’ or ‘Anyone in the organisation’ sharing links.</a:t>
              </a:r>
            </a:p>
          </p:txBody>
        </p:sp>
        <p:pic>
          <p:nvPicPr>
            <p:cNvPr id="11" name="Graphic 10" descr="Key with solid fill">
              <a:extLst>
                <a:ext uri="{FF2B5EF4-FFF2-40B4-BE49-F238E27FC236}">
                  <a16:creationId xmlns:a16="http://schemas.microsoft.com/office/drawing/2014/main" id="{6A29BDE8-F790-90C9-1885-D95815491C94}"/>
                </a:ext>
                <a:ext uri="{C183D7F6-B498-43B3-948B-1728B52AA6E4}">
                  <adec:decorative xmlns:adec="http://schemas.microsoft.com/office/drawing/2017/decorative" val="1"/>
                </a:ext>
              </a:extLst>
            </p:cNvPr>
            <p:cNvPicPr>
              <a:picLocks noChangeAspect="1"/>
            </p:cNvPicPr>
            <p:nvPr/>
          </p:nvPicPr>
          <p:blipFill>
            <a:blip r:embed="rId13">
              <a:extLst>
                <a:ext uri="{96DAC541-7B7A-43D3-8B79-37D633B846F1}">
                  <asvg:svgBlip xmlns:asvg="http://schemas.microsoft.com/office/drawing/2016/SVG/main" r:embed="rId14"/>
                </a:ext>
              </a:extLst>
            </a:blip>
            <a:srcRect/>
            <a:stretch/>
          </p:blipFill>
          <p:spPr>
            <a:xfrm>
              <a:off x="721647" y="2717128"/>
              <a:ext cx="535676" cy="535676"/>
            </a:xfrm>
            <a:prstGeom prst="rect">
              <a:avLst/>
            </a:prstGeom>
          </p:spPr>
        </p:pic>
      </p:grpSp>
    </p:spTree>
    <p:extLst>
      <p:ext uri="{BB962C8B-B14F-4D97-AF65-F5344CB8AC3E}">
        <p14:creationId xmlns:p14="http://schemas.microsoft.com/office/powerpoint/2010/main" val="917116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4CCB1D-CBA1-A14C-A1C6-D42BA8C7A564}"/>
              </a:ext>
            </a:extLst>
          </p:cNvPr>
          <p:cNvSpPr>
            <a:spLocks noGrp="1"/>
          </p:cNvSpPr>
          <p:nvPr>
            <p:ph type="title"/>
          </p:nvPr>
        </p:nvSpPr>
        <p:spPr>
          <a:xfrm>
            <a:off x="838199" y="365125"/>
            <a:ext cx="10922181" cy="1325563"/>
          </a:xfrm>
        </p:spPr>
        <p:txBody>
          <a:bodyPr>
            <a:normAutofit/>
          </a:bodyPr>
          <a:lstStyle/>
          <a:p>
            <a:r>
              <a:rPr lang="en-GB">
                <a:latin typeface="Arial Rounded MT Bold"/>
                <a:cs typeface="Arial"/>
              </a:rPr>
              <a:t>Key Emerging Risk Options to Evaluate.</a:t>
            </a:r>
            <a:endParaRPr lang="en-GB"/>
          </a:p>
        </p:txBody>
      </p:sp>
      <p:sp>
        <p:nvSpPr>
          <p:cNvPr id="4" name="Slide Number Placeholder 3">
            <a:extLst>
              <a:ext uri="{FF2B5EF4-FFF2-40B4-BE49-F238E27FC236}">
                <a16:creationId xmlns:a16="http://schemas.microsoft.com/office/drawing/2014/main" id="{4CA59569-7A89-5AB9-E82C-99D11E87B61C}"/>
              </a:ext>
            </a:extLst>
          </p:cNvPr>
          <p:cNvSpPr>
            <a:spLocks noGrp="1"/>
          </p:cNvSpPr>
          <p:nvPr>
            <p:ph type="sldNum" sz="quarter" idx="12"/>
          </p:nvPr>
        </p:nvSpPr>
        <p:spPr/>
        <p:txBody>
          <a:bodyPr/>
          <a:lstStyle/>
          <a:p>
            <a:pPr algn="ctr"/>
            <a:r>
              <a:rPr lang="en-US" b="1">
                <a:solidFill>
                  <a:schemeClr val="tx1"/>
                </a:solidFill>
              </a:rPr>
              <a:t>#</a:t>
            </a:r>
            <a:fld id="{6ABE0F41-4B00-4E19-B697-F9CF08D9D381}" type="slidenum">
              <a:rPr lang="en-US" b="1" smtClean="0">
                <a:solidFill>
                  <a:schemeClr val="tx1"/>
                </a:solidFill>
              </a:rPr>
              <a:pPr algn="ctr"/>
              <a:t>25</a:t>
            </a:fld>
            <a:endParaRPr lang="en-US" b="1">
              <a:solidFill>
                <a:schemeClr val="tx1"/>
              </a:solidFill>
            </a:endParaRPr>
          </a:p>
        </p:txBody>
      </p:sp>
      <p:sp>
        <p:nvSpPr>
          <p:cNvPr id="14" name="!!Rectangle: Rounded Corners 5">
            <a:extLst>
              <a:ext uri="{FF2B5EF4-FFF2-40B4-BE49-F238E27FC236}">
                <a16:creationId xmlns:a16="http://schemas.microsoft.com/office/drawing/2014/main" id="{C39BC7AD-F402-0708-02DA-490F8B81DE61}"/>
              </a:ext>
              <a:ext uri="{C183D7F6-B498-43B3-948B-1728B52AA6E4}">
                <adec:decorative xmlns:adec="http://schemas.microsoft.com/office/drawing/2017/decorative" val="1"/>
              </a:ext>
            </a:extLst>
          </p:cNvPr>
          <p:cNvSpPr/>
          <p:nvPr/>
        </p:nvSpPr>
        <p:spPr>
          <a:xfrm>
            <a:off x="5175753" y="2073522"/>
            <a:ext cx="2613991" cy="3084934"/>
          </a:xfrm>
          <a:prstGeom prst="roundRect">
            <a:avLst>
              <a:gd name="adj" fmla="val 8234"/>
            </a:avLst>
          </a:prstGeom>
          <a:solidFill>
            <a:schemeClr val="accent1">
              <a:lumMod val="60000"/>
              <a:lumOff val="40000"/>
            </a:schemeClr>
          </a:solidFill>
          <a:ln>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5" name="!!Rectangle: Rounded Corners 5">
            <a:extLst>
              <a:ext uri="{FF2B5EF4-FFF2-40B4-BE49-F238E27FC236}">
                <a16:creationId xmlns:a16="http://schemas.microsoft.com/office/drawing/2014/main" id="{B245516F-EAA5-A28B-3A49-9A3E13200E02}"/>
              </a:ext>
              <a:ext uri="{C183D7F6-B498-43B3-948B-1728B52AA6E4}">
                <adec:decorative xmlns:adec="http://schemas.microsoft.com/office/drawing/2017/decorative" val="1"/>
              </a:ext>
            </a:extLst>
          </p:cNvPr>
          <p:cNvSpPr/>
          <p:nvPr/>
        </p:nvSpPr>
        <p:spPr>
          <a:xfrm>
            <a:off x="1210303" y="2073522"/>
            <a:ext cx="2613991" cy="3084934"/>
          </a:xfrm>
          <a:prstGeom prst="roundRect">
            <a:avLst>
              <a:gd name="adj" fmla="val 8234"/>
            </a:avLst>
          </a:prstGeom>
          <a:solidFill>
            <a:schemeClr val="accent3">
              <a:lumMod val="60000"/>
              <a:lumOff val="40000"/>
            </a:schemeClr>
          </a:solidFill>
          <a:ln>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FDC37BFE-4863-22F5-1F3A-823B568F3B32}"/>
              </a:ext>
            </a:extLst>
          </p:cNvPr>
          <p:cNvSpPr txBox="1"/>
          <p:nvPr/>
        </p:nvSpPr>
        <p:spPr>
          <a:xfrm>
            <a:off x="1360757" y="3934384"/>
            <a:ext cx="2389322" cy="1107996"/>
          </a:xfrm>
          <a:prstGeom prst="rect">
            <a:avLst/>
          </a:prstGeom>
          <a:noFill/>
        </p:spPr>
        <p:txBody>
          <a:bodyPr wrap="square" lIns="0" tIns="0" rIns="0" bIns="0"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w="3175">
                  <a:noFill/>
                </a:ln>
                <a:solidFill>
                  <a:srgbClr val="000000"/>
                </a:solidFill>
                <a:effectLst/>
                <a:uLnTx/>
                <a:uFillTx/>
                <a:latin typeface="Arial" panose="020B0604020202020204" pitchFamily="34" charset="0"/>
                <a:ea typeface="+mj-lt"/>
                <a:cs typeface="Arial" panose="020B0604020202020204" pitchFamily="34" charset="0"/>
              </a:rPr>
              <a:t>Source of Information to CoPilot.</a:t>
            </a:r>
            <a:endParaRPr kumimoji="0" lang="en-US" sz="2400" b="0" i="0" u="none" strike="noStrike" kern="1200" cap="none" spc="0" normalizeH="0" baseline="0" noProof="0">
              <a:ln w="3175">
                <a:noFill/>
              </a:ln>
              <a:solidFill>
                <a:srgbClr val="000000"/>
              </a:solidFill>
              <a:effectLst/>
              <a:uLnTx/>
              <a:uFillTx/>
              <a:latin typeface="Arial" panose="020B0604020202020204" pitchFamily="34" charset="0"/>
              <a:ea typeface="+mj-lt"/>
              <a:cs typeface="Arial" panose="020B0604020202020204" pitchFamily="34" charset="0"/>
            </a:endParaRPr>
          </a:p>
        </p:txBody>
      </p:sp>
      <p:sp>
        <p:nvSpPr>
          <p:cNvPr id="18" name="TextBox 17">
            <a:extLst>
              <a:ext uri="{FF2B5EF4-FFF2-40B4-BE49-F238E27FC236}">
                <a16:creationId xmlns:a16="http://schemas.microsoft.com/office/drawing/2014/main" id="{A68882BD-14C1-EDD0-02E2-4FCD7F350D41}"/>
              </a:ext>
            </a:extLst>
          </p:cNvPr>
          <p:cNvSpPr txBox="1"/>
          <p:nvPr/>
        </p:nvSpPr>
        <p:spPr>
          <a:xfrm>
            <a:off x="5178803" y="3934384"/>
            <a:ext cx="2684131" cy="738664"/>
          </a:xfrm>
          <a:prstGeom prst="rect">
            <a:avLst/>
          </a:prstGeom>
          <a:noFill/>
        </p:spPr>
        <p:txBody>
          <a:bodyPr wrap="square" lIns="0" tIns="0" rIns="0" bIns="0"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w="3175">
                  <a:noFill/>
                </a:ln>
                <a:solidFill>
                  <a:srgbClr val="000000"/>
                </a:solidFill>
                <a:effectLst/>
                <a:uLnTx/>
                <a:uFillTx/>
                <a:latin typeface="Arial" panose="020B0604020202020204" pitchFamily="34" charset="0"/>
                <a:ea typeface="+mj-lt"/>
                <a:cs typeface="Arial" panose="020B0604020202020204" pitchFamily="34" charset="0"/>
              </a:rPr>
              <a:t>Confident Inaccuracy</a:t>
            </a:r>
          </a:p>
        </p:txBody>
      </p:sp>
      <p:sp>
        <p:nvSpPr>
          <p:cNvPr id="20" name="Text Placeholder 11">
            <a:extLst>
              <a:ext uri="{FF2B5EF4-FFF2-40B4-BE49-F238E27FC236}">
                <a16:creationId xmlns:a16="http://schemas.microsoft.com/office/drawing/2014/main" id="{CCC46456-E5FE-6509-E26F-14F22BCA8CF6}"/>
              </a:ext>
            </a:extLst>
          </p:cNvPr>
          <p:cNvSpPr txBox="1">
            <a:spLocks/>
          </p:cNvSpPr>
          <p:nvPr/>
        </p:nvSpPr>
        <p:spPr>
          <a:xfrm>
            <a:off x="6155108" y="1690688"/>
            <a:ext cx="731520" cy="731520"/>
          </a:xfrm>
          <a:prstGeom prst="ellipse">
            <a:avLst/>
          </a:prstGeom>
          <a:solidFill>
            <a:schemeClr val="accent1">
              <a:lumMod val="50000"/>
            </a:schemeClr>
          </a:solidFill>
          <a:ln w="31909" cap="flat">
            <a:noFill/>
            <a:prstDash val="solid"/>
            <a:miter/>
          </a:ln>
          <a:effectLst>
            <a:outerShdw blurRad="127000" dist="76200" dir="2700000" algn="tl" rotWithShape="0">
              <a:schemeClr val="accent6">
                <a:alpha val="20000"/>
              </a:schemeClr>
            </a:outerShdw>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defPPr>
              <a:defRPr lang="en-US"/>
            </a:defPPr>
            <a:lvl1pPr>
              <a:defRPr sz="1600">
                <a:solidFill>
                  <a:srgbClr val="000000"/>
                </a:solidFill>
                <a:latin typeface="Segoe UI"/>
              </a:defRPr>
            </a:lvl1pPr>
            <a:lvl2pPr marL="457025" marR="0" indent="-228512" algn="l" defTabSz="93238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6973" marR="0" indent="-199948" algn="l" defTabSz="93238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639" marR="0" indent="-180906" algn="l" defTabSz="93238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544" marR="0" indent="-168211" algn="l" defTabSz="93238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4054" indent="-233097" algn="l" defTabSz="93238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0248" indent="-233097" algn="l" defTabSz="93238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6440" indent="-233097" algn="l" defTabSz="93238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2633" indent="-233097" algn="l" defTabSz="932384"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CA" sz="2000">
                <a:solidFill>
                  <a:schemeClr val="bg1"/>
                </a:solidFill>
                <a:latin typeface="Arial" panose="020B0604020202020204" pitchFamily="34" charset="0"/>
                <a:cs typeface="Arial" panose="020B0604020202020204" pitchFamily="34" charset="0"/>
              </a:rPr>
              <a:t>02</a:t>
            </a:r>
          </a:p>
        </p:txBody>
      </p:sp>
      <p:sp>
        <p:nvSpPr>
          <p:cNvPr id="21" name="Text Placeholder 11">
            <a:extLst>
              <a:ext uri="{FF2B5EF4-FFF2-40B4-BE49-F238E27FC236}">
                <a16:creationId xmlns:a16="http://schemas.microsoft.com/office/drawing/2014/main" id="{B0B7D75E-B6A5-D305-B5E7-3E11C64B6B37}"/>
              </a:ext>
            </a:extLst>
          </p:cNvPr>
          <p:cNvSpPr txBox="1">
            <a:spLocks/>
          </p:cNvSpPr>
          <p:nvPr/>
        </p:nvSpPr>
        <p:spPr>
          <a:xfrm>
            <a:off x="2189658" y="1690688"/>
            <a:ext cx="731520" cy="731520"/>
          </a:xfrm>
          <a:prstGeom prst="ellipse">
            <a:avLst/>
          </a:prstGeom>
          <a:solidFill>
            <a:schemeClr val="accent3">
              <a:lumMod val="50000"/>
            </a:schemeClr>
          </a:solidFill>
          <a:ln w="31909" cap="flat">
            <a:noFill/>
            <a:prstDash val="solid"/>
            <a:miter/>
          </a:ln>
          <a:effectLst>
            <a:outerShdw blurRad="127000" dist="76200" dir="2700000" algn="tl" rotWithShape="0">
              <a:schemeClr val="accent6">
                <a:alpha val="20000"/>
              </a:schemeClr>
            </a:outerShdw>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defPPr>
              <a:defRPr lang="en-US"/>
            </a:defPPr>
            <a:lvl1pPr>
              <a:defRPr sz="1600">
                <a:solidFill>
                  <a:srgbClr val="000000"/>
                </a:solidFill>
                <a:latin typeface="Segoe UI"/>
              </a:defRPr>
            </a:lvl1pPr>
            <a:lvl2pPr marL="457025" marR="0" indent="-228512" algn="l" defTabSz="93238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6973" marR="0" indent="-199948" algn="l" defTabSz="93238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639" marR="0" indent="-180906" algn="l" defTabSz="93238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544" marR="0" indent="-168211" algn="l" defTabSz="93238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4054" indent="-233097" algn="l" defTabSz="93238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0248" indent="-233097" algn="l" defTabSz="93238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6440" indent="-233097" algn="l" defTabSz="93238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2633" indent="-233097" algn="l" defTabSz="932384"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CA" sz="2000">
                <a:solidFill>
                  <a:schemeClr val="bg1"/>
                </a:solidFill>
                <a:latin typeface="Arial" panose="020B0604020202020204" pitchFamily="34" charset="0"/>
                <a:cs typeface="Arial" panose="020B0604020202020204" pitchFamily="34" charset="0"/>
              </a:rPr>
              <a:t>01</a:t>
            </a:r>
          </a:p>
        </p:txBody>
      </p:sp>
      <p:pic>
        <p:nvPicPr>
          <p:cNvPr id="23" name="Graphic 22" descr="Connections with solid fill">
            <a:extLst>
              <a:ext uri="{FF2B5EF4-FFF2-40B4-BE49-F238E27FC236}">
                <a16:creationId xmlns:a16="http://schemas.microsoft.com/office/drawing/2014/main" id="{D55DEE92-7CE6-6363-E6F5-94FC6D5C9ED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060098" y="2647089"/>
            <a:ext cx="914400" cy="914400"/>
          </a:xfrm>
          <a:prstGeom prst="rect">
            <a:avLst/>
          </a:prstGeom>
        </p:spPr>
      </p:pic>
      <p:sp>
        <p:nvSpPr>
          <p:cNvPr id="24" name="!!Rectangle: Rounded Corners 5">
            <a:extLst>
              <a:ext uri="{FF2B5EF4-FFF2-40B4-BE49-F238E27FC236}">
                <a16:creationId xmlns:a16="http://schemas.microsoft.com/office/drawing/2014/main" id="{8F173D16-1BDE-85B9-C2A5-5EADB8AEDD8D}"/>
              </a:ext>
              <a:ext uri="{C183D7F6-B498-43B3-948B-1728B52AA6E4}">
                <adec:decorative xmlns:adec="http://schemas.microsoft.com/office/drawing/2017/decorative" val="1"/>
              </a:ext>
            </a:extLst>
          </p:cNvPr>
          <p:cNvSpPr/>
          <p:nvPr/>
        </p:nvSpPr>
        <p:spPr>
          <a:xfrm>
            <a:off x="8769099" y="2093448"/>
            <a:ext cx="2613991" cy="3084934"/>
          </a:xfrm>
          <a:prstGeom prst="roundRect">
            <a:avLst>
              <a:gd name="adj" fmla="val 8234"/>
            </a:avLst>
          </a:prstGeom>
          <a:solidFill>
            <a:schemeClr val="tx2">
              <a:lumMod val="60000"/>
              <a:lumOff val="40000"/>
            </a:schemeClr>
          </a:solidFill>
          <a:ln>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5" name="TextBox 24">
            <a:extLst>
              <a:ext uri="{FF2B5EF4-FFF2-40B4-BE49-F238E27FC236}">
                <a16:creationId xmlns:a16="http://schemas.microsoft.com/office/drawing/2014/main" id="{8D07C4BF-F9FC-D9D2-3821-A7C2A1C5F125}"/>
              </a:ext>
            </a:extLst>
          </p:cNvPr>
          <p:cNvSpPr txBox="1"/>
          <p:nvPr/>
        </p:nvSpPr>
        <p:spPr>
          <a:xfrm>
            <a:off x="8772149" y="3954310"/>
            <a:ext cx="2684131" cy="369332"/>
          </a:xfrm>
          <a:prstGeom prst="rect">
            <a:avLst/>
          </a:prstGeom>
          <a:noFill/>
        </p:spPr>
        <p:txBody>
          <a:bodyPr wrap="square" lIns="0" tIns="0" rIns="0" bIns="0"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w="3175">
                  <a:noFill/>
                </a:ln>
                <a:solidFill>
                  <a:srgbClr val="000000"/>
                </a:solidFill>
                <a:effectLst/>
                <a:uLnTx/>
                <a:uFillTx/>
                <a:latin typeface="Arial" panose="020B0604020202020204" pitchFamily="34" charset="0"/>
                <a:ea typeface="+mj-lt"/>
                <a:cs typeface="Arial" panose="020B0604020202020204" pitchFamily="34" charset="0"/>
              </a:rPr>
              <a:t>Content Sprawl</a:t>
            </a:r>
          </a:p>
        </p:txBody>
      </p:sp>
      <p:sp>
        <p:nvSpPr>
          <p:cNvPr id="26" name="Text Placeholder 11">
            <a:extLst>
              <a:ext uri="{FF2B5EF4-FFF2-40B4-BE49-F238E27FC236}">
                <a16:creationId xmlns:a16="http://schemas.microsoft.com/office/drawing/2014/main" id="{D83C8FCB-740C-F26B-D2D5-AEA9DF5D3200}"/>
              </a:ext>
            </a:extLst>
          </p:cNvPr>
          <p:cNvSpPr txBox="1">
            <a:spLocks/>
          </p:cNvSpPr>
          <p:nvPr/>
        </p:nvSpPr>
        <p:spPr>
          <a:xfrm>
            <a:off x="9748454" y="1710614"/>
            <a:ext cx="731520" cy="731520"/>
          </a:xfrm>
          <a:prstGeom prst="ellipse">
            <a:avLst/>
          </a:prstGeom>
          <a:solidFill>
            <a:schemeClr val="tx2">
              <a:lumMod val="75000"/>
            </a:schemeClr>
          </a:solidFill>
          <a:ln w="31909" cap="flat">
            <a:noFill/>
            <a:prstDash val="solid"/>
            <a:miter/>
          </a:ln>
          <a:effectLst>
            <a:outerShdw blurRad="127000" dist="76200" dir="2700000" algn="tl" rotWithShape="0">
              <a:schemeClr val="accent6">
                <a:alpha val="20000"/>
              </a:schemeClr>
            </a:outerShdw>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defPPr>
              <a:defRPr lang="en-US"/>
            </a:defPPr>
            <a:lvl1pPr>
              <a:defRPr sz="1600">
                <a:solidFill>
                  <a:srgbClr val="000000"/>
                </a:solidFill>
                <a:latin typeface="Segoe UI"/>
              </a:defRPr>
            </a:lvl1pPr>
            <a:lvl2pPr marL="457025" marR="0" indent="-228512" algn="l" defTabSz="93238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6973" marR="0" indent="-199948" algn="l" defTabSz="93238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639" marR="0" indent="-180906" algn="l" defTabSz="93238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544" marR="0" indent="-168211" algn="l" defTabSz="93238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4054" indent="-233097" algn="l" defTabSz="93238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0248" indent="-233097" algn="l" defTabSz="93238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6440" indent="-233097" algn="l" defTabSz="93238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2633" indent="-233097" algn="l" defTabSz="932384"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CA" sz="2000">
                <a:solidFill>
                  <a:schemeClr val="bg1"/>
                </a:solidFill>
                <a:latin typeface="Arial" panose="020B0604020202020204" pitchFamily="34" charset="0"/>
                <a:cs typeface="Arial" panose="020B0604020202020204" pitchFamily="34" charset="0"/>
              </a:rPr>
              <a:t>03</a:t>
            </a:r>
          </a:p>
        </p:txBody>
      </p:sp>
      <p:pic>
        <p:nvPicPr>
          <p:cNvPr id="27" name="Graphic 26" descr="Shuffle with solid fill">
            <a:extLst>
              <a:ext uri="{FF2B5EF4-FFF2-40B4-BE49-F238E27FC236}">
                <a16:creationId xmlns:a16="http://schemas.microsoft.com/office/drawing/2014/main" id="{7A4A232E-0399-D220-84F6-BFAE82F84B85}"/>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5972228" y="2647089"/>
            <a:ext cx="914400" cy="914400"/>
          </a:xfrm>
          <a:prstGeom prst="rect">
            <a:avLst/>
          </a:prstGeom>
        </p:spPr>
      </p:pic>
      <p:pic>
        <p:nvPicPr>
          <p:cNvPr id="28" name="Graphic 27" descr="Sphere with solid fill">
            <a:extLst>
              <a:ext uri="{FF2B5EF4-FFF2-40B4-BE49-F238E27FC236}">
                <a16:creationId xmlns:a16="http://schemas.microsoft.com/office/drawing/2014/main" id="{004692F9-57FA-D65E-6E18-084FEAD625C2}"/>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9484054" y="2647089"/>
            <a:ext cx="914400" cy="914400"/>
          </a:xfrm>
          <a:prstGeom prst="rect">
            <a:avLst/>
          </a:prstGeom>
        </p:spPr>
      </p:pic>
      <p:pic>
        <p:nvPicPr>
          <p:cNvPr id="29" name="Graphic 28" descr="Sphere with solid fill">
            <a:extLst>
              <a:ext uri="{FF2B5EF4-FFF2-40B4-BE49-F238E27FC236}">
                <a16:creationId xmlns:a16="http://schemas.microsoft.com/office/drawing/2014/main" id="{CF2A9F07-C9E8-C9C8-30E4-32DF774A6E90}"/>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10131902" y="2799489"/>
            <a:ext cx="418952" cy="418952"/>
          </a:xfrm>
          <a:prstGeom prst="rect">
            <a:avLst/>
          </a:prstGeom>
        </p:spPr>
      </p:pic>
      <p:pic>
        <p:nvPicPr>
          <p:cNvPr id="31" name="Graphic 30" descr="Sphere with solid fill">
            <a:extLst>
              <a:ext uri="{FF2B5EF4-FFF2-40B4-BE49-F238E27FC236}">
                <a16:creationId xmlns:a16="http://schemas.microsoft.com/office/drawing/2014/main" id="{BE6EBCC9-C34E-7536-0B3E-B1E7CBA3DAC7}"/>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10284302" y="2951889"/>
            <a:ext cx="418952" cy="418952"/>
          </a:xfrm>
          <a:prstGeom prst="rect">
            <a:avLst/>
          </a:prstGeom>
        </p:spPr>
      </p:pic>
      <p:pic>
        <p:nvPicPr>
          <p:cNvPr id="32" name="Graphic 31" descr="Sphere with solid fill">
            <a:extLst>
              <a:ext uri="{FF2B5EF4-FFF2-40B4-BE49-F238E27FC236}">
                <a16:creationId xmlns:a16="http://schemas.microsoft.com/office/drawing/2014/main" id="{EFF964DA-D9DE-86EE-D694-E78028CA4EC8}"/>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10395620" y="2729223"/>
            <a:ext cx="418952" cy="418952"/>
          </a:xfrm>
          <a:prstGeom prst="rect">
            <a:avLst/>
          </a:prstGeom>
        </p:spPr>
      </p:pic>
    </p:spTree>
    <p:extLst>
      <p:ext uri="{BB962C8B-B14F-4D97-AF65-F5344CB8AC3E}">
        <p14:creationId xmlns:p14="http://schemas.microsoft.com/office/powerpoint/2010/main" val="24168013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Rectangle 52">
            <a:extLst>
              <a:ext uri="{FF2B5EF4-FFF2-40B4-BE49-F238E27FC236}">
                <a16:creationId xmlns:a16="http://schemas.microsoft.com/office/drawing/2014/main" id="{5E7A3DA0-FFB2-90C5-C2D2-90E4E957F9F6}"/>
              </a:ext>
            </a:extLst>
          </p:cNvPr>
          <p:cNvSpPr/>
          <p:nvPr/>
        </p:nvSpPr>
        <p:spPr>
          <a:xfrm>
            <a:off x="266700" y="1435100"/>
            <a:ext cx="11709400" cy="45720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5BC85BBB-72F4-A65A-8115-5195A69BA0EB}"/>
              </a:ext>
            </a:extLst>
          </p:cNvPr>
          <p:cNvSpPr>
            <a:spLocks noGrp="1"/>
          </p:cNvSpPr>
          <p:nvPr>
            <p:ph type="sldNum" sz="quarter" idx="12"/>
          </p:nvPr>
        </p:nvSpPr>
        <p:spPr/>
        <p:txBody>
          <a:bodyPr/>
          <a:lstStyle/>
          <a:p>
            <a:pPr algn="ctr"/>
            <a:r>
              <a:rPr lang="en-US" b="1">
                <a:solidFill>
                  <a:schemeClr val="tx1"/>
                </a:solidFill>
              </a:rPr>
              <a:t>#</a:t>
            </a:r>
            <a:fld id="{6ABE0F41-4B00-4E19-B697-F9CF08D9D381}" type="slidenum">
              <a:rPr lang="en-US" b="1" smtClean="0">
                <a:solidFill>
                  <a:schemeClr val="tx1"/>
                </a:solidFill>
              </a:rPr>
              <a:pPr algn="ctr"/>
              <a:t>26</a:t>
            </a:fld>
            <a:endParaRPr lang="en-US" b="1">
              <a:solidFill>
                <a:schemeClr val="tx1"/>
              </a:solidFill>
            </a:endParaRPr>
          </a:p>
        </p:txBody>
      </p:sp>
      <p:sp useBgFill="1">
        <p:nvSpPr>
          <p:cNvPr id="7" name="Rectangle: Rounded Corners 6">
            <a:extLst>
              <a:ext uri="{FF2B5EF4-FFF2-40B4-BE49-F238E27FC236}">
                <a16:creationId xmlns:a16="http://schemas.microsoft.com/office/drawing/2014/main" id="{69937B29-B1C1-4C1C-C546-97A03B7DE832}"/>
              </a:ext>
              <a:ext uri="{C183D7F6-B498-43B3-948B-1728B52AA6E4}">
                <adec:decorative xmlns:adec="http://schemas.microsoft.com/office/drawing/2017/decorative" val="1"/>
              </a:ext>
            </a:extLst>
          </p:cNvPr>
          <p:cNvSpPr/>
          <p:nvPr/>
        </p:nvSpPr>
        <p:spPr bwMode="auto">
          <a:xfrm>
            <a:off x="419101" y="1630214"/>
            <a:ext cx="2158060" cy="4133276"/>
          </a:xfrm>
          <a:prstGeom prst="roundRect">
            <a:avLst>
              <a:gd name="adj" fmla="val 8827"/>
            </a:avLst>
          </a:prstGeom>
          <a:gradFill flip="none" rotWithShape="1">
            <a:gsLst>
              <a:gs pos="54000">
                <a:schemeClr val="bg1">
                  <a:alpha val="40000"/>
                </a:schemeClr>
              </a:gs>
              <a:gs pos="100000">
                <a:schemeClr val="bg1">
                  <a:alpha val="58000"/>
                </a:schemeClr>
              </a:gs>
            </a:gsLst>
            <a:path path="rect">
              <a:fillToRect l="50000" t="50000" r="50000" b="50000"/>
            </a:path>
            <a:tileRect/>
          </a:gradFill>
          <a:ln>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lIns="274320" tIns="731520" rIns="274320" bIns="182880" rtlCol="0" anchor="t" anchorCtr="0"/>
          <a:lstStyle/>
          <a:p>
            <a:endParaRPr lang="en-US" sz="1800">
              <a:solidFill>
                <a:schemeClr val="tx1"/>
              </a:solidFill>
              <a:latin typeface="Arial" panose="020B0604020202020204" pitchFamily="34" charset="0"/>
              <a:cs typeface="Arial" panose="020B0604020202020204" pitchFamily="34" charset="0"/>
            </a:endParaRPr>
          </a:p>
        </p:txBody>
      </p:sp>
      <p:sp>
        <p:nvSpPr>
          <p:cNvPr id="28" name="Title 15">
            <a:extLst>
              <a:ext uri="{FF2B5EF4-FFF2-40B4-BE49-F238E27FC236}">
                <a16:creationId xmlns:a16="http://schemas.microsoft.com/office/drawing/2014/main" id="{DF0BAFDC-B085-7605-F89B-6874599C57F3}"/>
              </a:ext>
            </a:extLst>
          </p:cNvPr>
          <p:cNvSpPr txBox="1">
            <a:spLocks/>
          </p:cNvSpPr>
          <p:nvPr/>
        </p:nvSpPr>
        <p:spPr>
          <a:xfrm>
            <a:off x="588263" y="509156"/>
            <a:ext cx="10515600" cy="43088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Arial Rounded MT Bold" panose="020F0704030504030204" pitchFamily="34" charset="77"/>
                <a:ea typeface="+mj-ea"/>
                <a:cs typeface="Arial" panose="020B0604020202020204" pitchFamily="34" charset="0"/>
              </a:defRPr>
            </a:lvl1pPr>
          </a:lstStyle>
          <a:p>
            <a:r>
              <a:rPr lang="en-US" sz="4000" spc="-50">
                <a:ln w="3175">
                  <a:noFill/>
                </a:ln>
                <a:solidFill>
                  <a:srgbClr val="000000"/>
                </a:solidFill>
                <a:latin typeface="Arial Rounded MT Bold" panose="020F0704030504030204" pitchFamily="34" charset="0"/>
                <a:ea typeface="+mn-ea"/>
                <a:cs typeface="Segoe UI Semibold" panose="020B0702040204020203" pitchFamily="34" charset="0"/>
              </a:rPr>
              <a:t>Risk Based Adoption of Use Cases</a:t>
            </a:r>
            <a:endParaRPr lang="en-US" sz="4000">
              <a:latin typeface="Arial Rounded MT Bold" panose="020F0704030504030204" pitchFamily="34" charset="0"/>
            </a:endParaRPr>
          </a:p>
        </p:txBody>
      </p:sp>
      <p:sp>
        <p:nvSpPr>
          <p:cNvPr id="29" name="TextBox 28">
            <a:extLst>
              <a:ext uri="{FF2B5EF4-FFF2-40B4-BE49-F238E27FC236}">
                <a16:creationId xmlns:a16="http://schemas.microsoft.com/office/drawing/2014/main" id="{82A4C8D4-099A-6E4B-ADE0-B26E426B4503}"/>
              </a:ext>
            </a:extLst>
          </p:cNvPr>
          <p:cNvSpPr txBox="1"/>
          <p:nvPr/>
        </p:nvSpPr>
        <p:spPr>
          <a:xfrm>
            <a:off x="385029" y="1994412"/>
            <a:ext cx="2092539" cy="523220"/>
          </a:xfrm>
          <a:prstGeom prst="rect">
            <a:avLst/>
          </a:prstGeom>
          <a:noFill/>
        </p:spPr>
        <p:txBody>
          <a:bodyPr wrap="square" anchor="ctr">
            <a:sp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effectLst/>
                <a:uLnTx/>
                <a:uFillTx/>
                <a:latin typeface="Arial" panose="020B0604020202020204" pitchFamily="34" charset="0"/>
                <a:cs typeface="Arial" panose="020B0604020202020204" pitchFamily="34" charset="0"/>
              </a:rPr>
              <a:t>Draft a new document based on key points</a:t>
            </a:r>
          </a:p>
        </p:txBody>
      </p:sp>
      <p:sp>
        <p:nvSpPr>
          <p:cNvPr id="30" name="TextBox 29">
            <a:extLst>
              <a:ext uri="{FF2B5EF4-FFF2-40B4-BE49-F238E27FC236}">
                <a16:creationId xmlns:a16="http://schemas.microsoft.com/office/drawing/2014/main" id="{84F0D0E7-453C-6664-71EB-2AE722F3AA44}"/>
              </a:ext>
            </a:extLst>
          </p:cNvPr>
          <p:cNvSpPr txBox="1"/>
          <p:nvPr/>
        </p:nvSpPr>
        <p:spPr>
          <a:xfrm>
            <a:off x="556086" y="4109319"/>
            <a:ext cx="1884090" cy="646331"/>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Turn 5 bullet points to a comprehensive document.</a:t>
            </a:r>
          </a:p>
        </p:txBody>
      </p:sp>
      <p:pic>
        <p:nvPicPr>
          <p:cNvPr id="31" name="Graphic 30">
            <a:extLst>
              <a:ext uri="{FF2B5EF4-FFF2-40B4-BE49-F238E27FC236}">
                <a16:creationId xmlns:a16="http://schemas.microsoft.com/office/drawing/2014/main" id="{0DC75E09-9C57-7BFB-EFDB-BCFD1FB3310D}"/>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93958" y="3012327"/>
            <a:ext cx="408346" cy="538722"/>
          </a:xfrm>
          <a:prstGeom prst="rect">
            <a:avLst/>
          </a:prstGeom>
        </p:spPr>
      </p:pic>
      <p:sp useBgFill="1">
        <p:nvSpPr>
          <p:cNvPr id="32" name="Rectangle: Rounded Corners 31">
            <a:extLst>
              <a:ext uri="{FF2B5EF4-FFF2-40B4-BE49-F238E27FC236}">
                <a16:creationId xmlns:a16="http://schemas.microsoft.com/office/drawing/2014/main" id="{9AE8BE96-1517-6040-7135-E4EAF1B2C69F}"/>
              </a:ext>
              <a:ext uri="{C183D7F6-B498-43B3-948B-1728B52AA6E4}">
                <adec:decorative xmlns:adec="http://schemas.microsoft.com/office/drawing/2017/decorative" val="1"/>
              </a:ext>
            </a:extLst>
          </p:cNvPr>
          <p:cNvSpPr/>
          <p:nvPr/>
        </p:nvSpPr>
        <p:spPr bwMode="auto">
          <a:xfrm>
            <a:off x="2708511" y="1630214"/>
            <a:ext cx="2158060" cy="4133277"/>
          </a:xfrm>
          <a:prstGeom prst="roundRect">
            <a:avLst>
              <a:gd name="adj" fmla="val 8827"/>
            </a:avLst>
          </a:prstGeom>
          <a:gradFill flip="none" rotWithShape="1">
            <a:gsLst>
              <a:gs pos="54000">
                <a:schemeClr val="bg1">
                  <a:alpha val="40000"/>
                </a:schemeClr>
              </a:gs>
              <a:gs pos="100000">
                <a:schemeClr val="bg1">
                  <a:alpha val="58000"/>
                </a:schemeClr>
              </a:gs>
            </a:gsLst>
            <a:path path="rect">
              <a:fillToRect l="50000" t="50000" r="50000" b="50000"/>
            </a:path>
            <a:tileRect/>
          </a:gradFill>
          <a:ln>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lIns="274320" tIns="731520" rIns="274320" bIns="182880" rtlCol="0" anchor="t" anchorCtr="0"/>
          <a:lstStyle/>
          <a:p>
            <a:endParaRPr lang="en-US" sz="1800">
              <a:solidFill>
                <a:schemeClr val="tx1"/>
              </a:solidFill>
              <a:latin typeface="Arial" panose="020B0604020202020204" pitchFamily="34" charset="0"/>
              <a:cs typeface="Arial" panose="020B0604020202020204" pitchFamily="34" charset="0"/>
            </a:endParaRPr>
          </a:p>
        </p:txBody>
      </p:sp>
      <p:sp>
        <p:nvSpPr>
          <p:cNvPr id="33" name="TextBox 32">
            <a:extLst>
              <a:ext uri="{FF2B5EF4-FFF2-40B4-BE49-F238E27FC236}">
                <a16:creationId xmlns:a16="http://schemas.microsoft.com/office/drawing/2014/main" id="{7B0BA1A0-D9A6-8769-A703-C8DD41F7C829}"/>
              </a:ext>
            </a:extLst>
          </p:cNvPr>
          <p:cNvSpPr txBox="1"/>
          <p:nvPr/>
        </p:nvSpPr>
        <p:spPr>
          <a:xfrm>
            <a:off x="2939454" y="1994412"/>
            <a:ext cx="1696175" cy="523220"/>
          </a:xfrm>
          <a:prstGeom prst="rect">
            <a:avLst/>
          </a:prstGeom>
          <a:noFill/>
        </p:spPr>
        <p:txBody>
          <a:bodyPr wrap="square" anchor="ctr">
            <a:sp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effectLst/>
                <a:uLnTx/>
                <a:uFillTx/>
                <a:latin typeface="Arial" panose="020B0604020202020204" pitchFamily="34" charset="0"/>
                <a:cs typeface="Arial" panose="020B0604020202020204" pitchFamily="34" charset="0"/>
              </a:rPr>
              <a:t>Email Summarization</a:t>
            </a:r>
          </a:p>
        </p:txBody>
      </p:sp>
      <p:sp>
        <p:nvSpPr>
          <p:cNvPr id="34" name="TextBox 33">
            <a:extLst>
              <a:ext uri="{FF2B5EF4-FFF2-40B4-BE49-F238E27FC236}">
                <a16:creationId xmlns:a16="http://schemas.microsoft.com/office/drawing/2014/main" id="{6F6B50E8-19F4-A29F-E424-1B41E5D057FB}"/>
              </a:ext>
            </a:extLst>
          </p:cNvPr>
          <p:cNvSpPr txBox="1"/>
          <p:nvPr/>
        </p:nvSpPr>
        <p:spPr>
          <a:xfrm>
            <a:off x="2845496" y="4109319"/>
            <a:ext cx="1884090" cy="107721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Interrogate a long-threaded email and quickly understand the context, key points discussed.</a:t>
            </a:r>
          </a:p>
        </p:txBody>
      </p:sp>
      <p:pic>
        <p:nvPicPr>
          <p:cNvPr id="35" name="Graphic 34">
            <a:extLst>
              <a:ext uri="{FF2B5EF4-FFF2-40B4-BE49-F238E27FC236}">
                <a16:creationId xmlns:a16="http://schemas.microsoft.com/office/drawing/2014/main" id="{8A9A5184-4951-5C7C-8EE5-474DBF2A2B00}"/>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551088" y="2962572"/>
            <a:ext cx="472907" cy="638232"/>
          </a:xfrm>
          <a:prstGeom prst="rect">
            <a:avLst/>
          </a:prstGeom>
        </p:spPr>
      </p:pic>
      <p:sp useBgFill="1">
        <p:nvSpPr>
          <p:cNvPr id="36" name="Rectangle: Rounded Corners 35">
            <a:extLst>
              <a:ext uri="{FF2B5EF4-FFF2-40B4-BE49-F238E27FC236}">
                <a16:creationId xmlns:a16="http://schemas.microsoft.com/office/drawing/2014/main" id="{85AFACF2-A7AE-3B72-A23A-922777155D4A}"/>
              </a:ext>
              <a:ext uri="{C183D7F6-B498-43B3-948B-1728B52AA6E4}">
                <adec:decorative xmlns:adec="http://schemas.microsoft.com/office/drawing/2017/decorative" val="1"/>
              </a:ext>
            </a:extLst>
          </p:cNvPr>
          <p:cNvSpPr/>
          <p:nvPr/>
        </p:nvSpPr>
        <p:spPr bwMode="auto">
          <a:xfrm>
            <a:off x="4997921" y="1630214"/>
            <a:ext cx="2158060" cy="4133276"/>
          </a:xfrm>
          <a:prstGeom prst="roundRect">
            <a:avLst>
              <a:gd name="adj" fmla="val 8827"/>
            </a:avLst>
          </a:prstGeom>
          <a:gradFill flip="none" rotWithShape="1">
            <a:gsLst>
              <a:gs pos="54000">
                <a:schemeClr val="bg1">
                  <a:alpha val="40000"/>
                </a:schemeClr>
              </a:gs>
              <a:gs pos="100000">
                <a:schemeClr val="bg1">
                  <a:alpha val="58000"/>
                </a:schemeClr>
              </a:gs>
            </a:gsLst>
            <a:path path="rect">
              <a:fillToRect l="50000" t="50000" r="50000" b="50000"/>
            </a:path>
            <a:tileRect/>
          </a:gradFill>
          <a:ln>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lIns="274320" tIns="731520" rIns="274320" bIns="182880" rtlCol="0" anchor="t" anchorCtr="0"/>
          <a:lstStyle/>
          <a:p>
            <a:endParaRPr lang="en-US" sz="1800">
              <a:solidFill>
                <a:schemeClr val="tx1"/>
              </a:solidFill>
              <a:latin typeface="Arial" panose="020B0604020202020204" pitchFamily="34" charset="0"/>
              <a:cs typeface="Arial" panose="020B0604020202020204" pitchFamily="34" charset="0"/>
            </a:endParaRPr>
          </a:p>
        </p:txBody>
      </p:sp>
      <p:sp>
        <p:nvSpPr>
          <p:cNvPr id="37" name="TextBox 36">
            <a:extLst>
              <a:ext uri="{FF2B5EF4-FFF2-40B4-BE49-F238E27FC236}">
                <a16:creationId xmlns:a16="http://schemas.microsoft.com/office/drawing/2014/main" id="{E77EEBC8-A13A-85E3-B5C4-7BA98D6E1493}"/>
              </a:ext>
            </a:extLst>
          </p:cNvPr>
          <p:cNvSpPr txBox="1"/>
          <p:nvPr/>
        </p:nvSpPr>
        <p:spPr>
          <a:xfrm>
            <a:off x="5228864" y="1886690"/>
            <a:ext cx="1696175" cy="738664"/>
          </a:xfrm>
          <a:prstGeom prst="rect">
            <a:avLst/>
          </a:prstGeom>
          <a:noFill/>
        </p:spPr>
        <p:txBody>
          <a:bodyPr wrap="square" anchor="ctr">
            <a:sp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lang="en-US" sz="1400" b="1">
                <a:latin typeface="Arial" panose="020B0604020202020204" pitchFamily="34" charset="0"/>
                <a:cs typeface="Arial" panose="020B0604020202020204" pitchFamily="34" charset="0"/>
              </a:rPr>
              <a:t>Teams' meeting / Transcript Summarization</a:t>
            </a:r>
            <a:endParaRPr kumimoji="0" lang="en-US" sz="1400" b="1" i="0" u="none" strike="noStrike" kern="1200" cap="none" spc="0" normalizeH="0" baseline="0" noProof="0">
              <a:ln>
                <a:noFill/>
              </a:ln>
              <a:effectLst/>
              <a:uLnTx/>
              <a:uFillTx/>
              <a:latin typeface="Arial" panose="020B0604020202020204" pitchFamily="34" charset="0"/>
              <a:cs typeface="Arial" panose="020B0604020202020204" pitchFamily="34" charset="0"/>
            </a:endParaRPr>
          </a:p>
        </p:txBody>
      </p:sp>
      <p:sp>
        <p:nvSpPr>
          <p:cNvPr id="38" name="TextBox 37">
            <a:extLst>
              <a:ext uri="{FF2B5EF4-FFF2-40B4-BE49-F238E27FC236}">
                <a16:creationId xmlns:a16="http://schemas.microsoft.com/office/drawing/2014/main" id="{DA62F078-BF9F-5AC0-36B3-D0F34E246082}"/>
              </a:ext>
            </a:extLst>
          </p:cNvPr>
          <p:cNvSpPr txBox="1"/>
          <p:nvPr/>
        </p:nvSpPr>
        <p:spPr>
          <a:xfrm>
            <a:off x="5134906" y="4109319"/>
            <a:ext cx="1884090" cy="107721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a:solidFill>
                  <a:srgbClr val="000000"/>
                </a:solidFill>
                <a:latin typeface="Arial" panose="020B0604020202020204" pitchFamily="34" charset="0"/>
                <a:cs typeface="Arial" panose="020B0604020202020204" pitchFamily="34" charset="0"/>
              </a:rPr>
              <a:t>Generate notes, actions, key topics, potential scenarios and even suggestions on follow-up questions.</a:t>
            </a:r>
            <a:endParaRPr kumimoji="0" lang="en-US" sz="1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pic>
        <p:nvPicPr>
          <p:cNvPr id="39" name="Graphic 38">
            <a:extLst>
              <a:ext uri="{FF2B5EF4-FFF2-40B4-BE49-F238E27FC236}">
                <a16:creationId xmlns:a16="http://schemas.microsoft.com/office/drawing/2014/main" id="{E39A6CDB-CD23-7AB7-8CE2-FD94FB8E1DE5}"/>
              </a:ex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792589" y="3012136"/>
            <a:ext cx="568725" cy="539105"/>
          </a:xfrm>
          <a:prstGeom prst="rect">
            <a:avLst/>
          </a:prstGeom>
        </p:spPr>
      </p:pic>
      <p:sp useBgFill="1">
        <p:nvSpPr>
          <p:cNvPr id="40" name="Rectangle: Rounded Corners 39">
            <a:extLst>
              <a:ext uri="{FF2B5EF4-FFF2-40B4-BE49-F238E27FC236}">
                <a16:creationId xmlns:a16="http://schemas.microsoft.com/office/drawing/2014/main" id="{F2BA1033-DBA2-97E7-38C5-FE761B1BDE65}"/>
              </a:ext>
              <a:ext uri="{C183D7F6-B498-43B3-948B-1728B52AA6E4}">
                <adec:decorative xmlns:adec="http://schemas.microsoft.com/office/drawing/2017/decorative" val="1"/>
              </a:ext>
            </a:extLst>
          </p:cNvPr>
          <p:cNvSpPr>
            <a:spLocks/>
          </p:cNvSpPr>
          <p:nvPr/>
        </p:nvSpPr>
        <p:spPr bwMode="auto">
          <a:xfrm>
            <a:off x="7287331" y="1630214"/>
            <a:ext cx="2158060" cy="4133277"/>
          </a:xfrm>
          <a:prstGeom prst="roundRect">
            <a:avLst>
              <a:gd name="adj" fmla="val 8827"/>
            </a:avLst>
          </a:prstGeom>
          <a:gradFill flip="none" rotWithShape="1">
            <a:gsLst>
              <a:gs pos="54000">
                <a:schemeClr val="bg1">
                  <a:alpha val="40000"/>
                </a:schemeClr>
              </a:gs>
              <a:gs pos="100000">
                <a:schemeClr val="bg1">
                  <a:alpha val="58000"/>
                </a:schemeClr>
              </a:gs>
            </a:gsLst>
            <a:path path="rect">
              <a:fillToRect l="50000" t="50000" r="50000" b="50000"/>
            </a:path>
            <a:tileRect/>
          </a:gradFill>
          <a:ln>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lIns="274320" tIns="731520" rIns="274320" bIns="182880" rtlCol="0" anchor="t" anchorCtr="0"/>
          <a:lstStyle/>
          <a:p>
            <a:endParaRPr lang="en-US" sz="1800">
              <a:solidFill>
                <a:schemeClr val="tx1"/>
              </a:solidFill>
              <a:latin typeface="Arial" panose="020B0604020202020204" pitchFamily="34" charset="0"/>
              <a:cs typeface="Arial" panose="020B0604020202020204" pitchFamily="34" charset="0"/>
            </a:endParaRPr>
          </a:p>
        </p:txBody>
      </p:sp>
      <p:sp>
        <p:nvSpPr>
          <p:cNvPr id="41" name="TextBox 40">
            <a:extLst>
              <a:ext uri="{FF2B5EF4-FFF2-40B4-BE49-F238E27FC236}">
                <a16:creationId xmlns:a16="http://schemas.microsoft.com/office/drawing/2014/main" id="{EFD8C51C-8B8D-7712-98FF-DF0714D3C3A2}"/>
              </a:ext>
            </a:extLst>
          </p:cNvPr>
          <p:cNvSpPr txBox="1"/>
          <p:nvPr/>
        </p:nvSpPr>
        <p:spPr>
          <a:xfrm>
            <a:off x="7665463" y="1886691"/>
            <a:ext cx="1401797" cy="738664"/>
          </a:xfrm>
          <a:prstGeom prst="rect">
            <a:avLst/>
          </a:prstGeom>
          <a:noFill/>
        </p:spPr>
        <p:txBody>
          <a:bodyPr wrap="square" anchor="ctr">
            <a:sp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effectLst/>
                <a:uLnTx/>
                <a:uFillTx/>
                <a:latin typeface="Arial" panose="020B0604020202020204" pitchFamily="34" charset="0"/>
                <a:cs typeface="Arial" panose="020B0604020202020204" pitchFamily="34" charset="0"/>
              </a:rPr>
              <a:t>Discover Corporate Knowledge</a:t>
            </a:r>
          </a:p>
        </p:txBody>
      </p:sp>
      <p:sp>
        <p:nvSpPr>
          <p:cNvPr id="42" name="TextBox 41">
            <a:extLst>
              <a:ext uri="{FF2B5EF4-FFF2-40B4-BE49-F238E27FC236}">
                <a16:creationId xmlns:a16="http://schemas.microsoft.com/office/drawing/2014/main" id="{E89CB306-40AC-DA53-DC74-3FA5EE3206BD}"/>
              </a:ext>
            </a:extLst>
          </p:cNvPr>
          <p:cNvSpPr txBox="1"/>
          <p:nvPr/>
        </p:nvSpPr>
        <p:spPr>
          <a:xfrm>
            <a:off x="7424316" y="4109319"/>
            <a:ext cx="1884090" cy="1077218"/>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Chat with Copilot AI assistant to learn more about topics which matter to you and be effective in your role.</a:t>
            </a:r>
          </a:p>
        </p:txBody>
      </p:sp>
      <p:sp useBgFill="1">
        <p:nvSpPr>
          <p:cNvPr id="43" name="Rectangle: Rounded Corners 42">
            <a:extLst>
              <a:ext uri="{FF2B5EF4-FFF2-40B4-BE49-F238E27FC236}">
                <a16:creationId xmlns:a16="http://schemas.microsoft.com/office/drawing/2014/main" id="{09C1701A-8617-8BD2-7666-343F67141144}"/>
              </a:ext>
              <a:ext uri="{C183D7F6-B498-43B3-948B-1728B52AA6E4}">
                <adec:decorative xmlns:adec="http://schemas.microsoft.com/office/drawing/2017/decorative" val="1"/>
              </a:ext>
            </a:extLst>
          </p:cNvPr>
          <p:cNvSpPr/>
          <p:nvPr/>
        </p:nvSpPr>
        <p:spPr bwMode="auto">
          <a:xfrm>
            <a:off x="9576741" y="1630214"/>
            <a:ext cx="2158060" cy="4133276"/>
          </a:xfrm>
          <a:prstGeom prst="roundRect">
            <a:avLst>
              <a:gd name="adj" fmla="val 8827"/>
            </a:avLst>
          </a:prstGeom>
          <a:gradFill flip="none" rotWithShape="1">
            <a:gsLst>
              <a:gs pos="54000">
                <a:schemeClr val="bg1">
                  <a:alpha val="40000"/>
                </a:schemeClr>
              </a:gs>
              <a:gs pos="100000">
                <a:schemeClr val="bg1">
                  <a:alpha val="58000"/>
                </a:schemeClr>
              </a:gs>
            </a:gsLst>
            <a:path path="rect">
              <a:fillToRect l="50000" t="50000" r="50000" b="50000"/>
            </a:path>
            <a:tileRect/>
          </a:gradFill>
          <a:ln>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lIns="274320" tIns="731520" rIns="274320" bIns="182880" rtlCol="0" anchor="t" anchorCtr="0"/>
          <a:lstStyle/>
          <a:p>
            <a:endParaRPr lang="en-US" sz="1800">
              <a:solidFill>
                <a:schemeClr val="tx1"/>
              </a:solidFill>
              <a:latin typeface="Arial" panose="020B0604020202020204" pitchFamily="34" charset="0"/>
              <a:cs typeface="Arial" panose="020B0604020202020204" pitchFamily="34" charset="0"/>
            </a:endParaRPr>
          </a:p>
        </p:txBody>
      </p:sp>
      <p:sp>
        <p:nvSpPr>
          <p:cNvPr id="44" name="TextBox 43">
            <a:extLst>
              <a:ext uri="{FF2B5EF4-FFF2-40B4-BE49-F238E27FC236}">
                <a16:creationId xmlns:a16="http://schemas.microsoft.com/office/drawing/2014/main" id="{2ACA1402-A09E-6C5E-5AE1-13D8939928C0}"/>
              </a:ext>
            </a:extLst>
          </p:cNvPr>
          <p:cNvSpPr txBox="1"/>
          <p:nvPr/>
        </p:nvSpPr>
        <p:spPr>
          <a:xfrm>
            <a:off x="9715227" y="1886690"/>
            <a:ext cx="1881089" cy="738664"/>
          </a:xfrm>
          <a:prstGeom prst="rect">
            <a:avLst/>
          </a:prstGeom>
          <a:noFill/>
        </p:spPr>
        <p:txBody>
          <a:bodyPr wrap="square" lIns="91440" tIns="45720" rIns="91440" bIns="45720" anchor="ctr">
            <a:spAutoFit/>
          </a:bodyPr>
          <a:lstStyle/>
          <a:p>
            <a:pPr marL="0" marR="0" lvl="0" indent="0" algn="ctr" defTabSz="932472" rtl="0" eaLnBrk="1" fontAlgn="auto"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effectLst/>
                <a:uLnTx/>
                <a:uFillTx/>
                <a:latin typeface="Arial" panose="020B0604020202020204" pitchFamily="34" charset="0"/>
                <a:cs typeface="Arial" panose="020B0604020202020204" pitchFamily="34" charset="0"/>
              </a:rPr>
              <a:t>Get answers for specific and complex questions</a:t>
            </a:r>
          </a:p>
        </p:txBody>
      </p:sp>
      <p:sp>
        <p:nvSpPr>
          <p:cNvPr id="45" name="TextBox 44">
            <a:extLst>
              <a:ext uri="{FF2B5EF4-FFF2-40B4-BE49-F238E27FC236}">
                <a16:creationId xmlns:a16="http://schemas.microsoft.com/office/drawing/2014/main" id="{9E75D3C5-6C7C-CC54-2742-82784DD9CD98}"/>
              </a:ext>
            </a:extLst>
          </p:cNvPr>
          <p:cNvSpPr txBox="1"/>
          <p:nvPr/>
        </p:nvSpPr>
        <p:spPr>
          <a:xfrm>
            <a:off x="9713726" y="4109319"/>
            <a:ext cx="1884090" cy="1077218"/>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Elegantly handle questions that require multiple data points or a degree of analysis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pic>
        <p:nvPicPr>
          <p:cNvPr id="46" name="Graphic 1">
            <a:extLst>
              <a:ext uri="{FF2B5EF4-FFF2-40B4-BE49-F238E27FC236}">
                <a16:creationId xmlns:a16="http://schemas.microsoft.com/office/drawing/2014/main" id="{77B18622-0480-E67B-75E6-A430F9213BFA}"/>
              </a:ext>
              <a:ext uri="{C183D7F6-B498-43B3-948B-1728B52AA6E4}">
                <adec:decorative xmlns:adec="http://schemas.microsoft.com/office/drawing/2017/decorative" val="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287663" y="3003676"/>
            <a:ext cx="736217" cy="556024"/>
          </a:xfrm>
          <a:prstGeom prst="rect">
            <a:avLst/>
          </a:prstGeom>
        </p:spPr>
      </p:pic>
      <p:grpSp>
        <p:nvGrpSpPr>
          <p:cNvPr id="47" name="Group 46">
            <a:extLst>
              <a:ext uri="{FF2B5EF4-FFF2-40B4-BE49-F238E27FC236}">
                <a16:creationId xmlns:a16="http://schemas.microsoft.com/office/drawing/2014/main" id="{117ECD88-A045-C602-3E88-33E3113E5B1F}"/>
              </a:ext>
              <a:ext uri="{C183D7F6-B498-43B3-948B-1728B52AA6E4}">
                <adec:decorative xmlns:adec="http://schemas.microsoft.com/office/drawing/2017/decorative" val="1"/>
              </a:ext>
            </a:extLst>
          </p:cNvPr>
          <p:cNvGrpSpPr/>
          <p:nvPr/>
        </p:nvGrpSpPr>
        <p:grpSpPr>
          <a:xfrm>
            <a:off x="8223957" y="3024585"/>
            <a:ext cx="446258" cy="546560"/>
            <a:chOff x="8223957" y="3024585"/>
            <a:chExt cx="446258" cy="546560"/>
          </a:xfrm>
        </p:grpSpPr>
        <p:grpSp>
          <p:nvGrpSpPr>
            <p:cNvPr id="48" name="Graphic 54">
              <a:extLst>
                <a:ext uri="{FF2B5EF4-FFF2-40B4-BE49-F238E27FC236}">
                  <a16:creationId xmlns:a16="http://schemas.microsoft.com/office/drawing/2014/main" id="{3F603FDE-48A4-CFA6-3848-AAE5A5CFCDC7}"/>
                </a:ext>
              </a:extLst>
            </p:cNvPr>
            <p:cNvGrpSpPr/>
            <p:nvPr/>
          </p:nvGrpSpPr>
          <p:grpSpPr>
            <a:xfrm>
              <a:off x="8223957" y="3113611"/>
              <a:ext cx="307613" cy="457534"/>
              <a:chOff x="8223957" y="3246084"/>
              <a:chExt cx="307613" cy="457534"/>
            </a:xfrm>
            <a:solidFill>
              <a:srgbClr val="AE54C8"/>
            </a:solidFill>
          </p:grpSpPr>
          <p:sp>
            <p:nvSpPr>
              <p:cNvPr id="51" name="Freeform: Shape 50">
                <a:extLst>
                  <a:ext uri="{FF2B5EF4-FFF2-40B4-BE49-F238E27FC236}">
                    <a16:creationId xmlns:a16="http://schemas.microsoft.com/office/drawing/2014/main" id="{E3F5FCD4-3186-CA7F-DC34-C63997F9B8AF}"/>
                  </a:ext>
                </a:extLst>
              </p:cNvPr>
              <p:cNvSpPr/>
              <p:nvPr/>
            </p:nvSpPr>
            <p:spPr>
              <a:xfrm>
                <a:off x="8223957" y="3246084"/>
                <a:ext cx="307613" cy="457534"/>
              </a:xfrm>
              <a:custGeom>
                <a:avLst/>
                <a:gdLst>
                  <a:gd name="connsiteX0" fmla="*/ 153627 w 307613"/>
                  <a:gd name="connsiteY0" fmla="*/ 457481 h 457534"/>
                  <a:gd name="connsiteX1" fmla="*/ 135391 w 307613"/>
                  <a:gd name="connsiteY1" fmla="*/ 457481 h 457534"/>
                  <a:gd name="connsiteX2" fmla="*/ 103860 w 307613"/>
                  <a:gd name="connsiteY2" fmla="*/ 426802 h 457534"/>
                  <a:gd name="connsiteX3" fmla="*/ 103860 w 307613"/>
                  <a:gd name="connsiteY3" fmla="*/ 424363 h 457534"/>
                  <a:gd name="connsiteX4" fmla="*/ 97151 w 307613"/>
                  <a:gd name="connsiteY4" fmla="*/ 409908 h 457534"/>
                  <a:gd name="connsiteX5" fmla="*/ 85563 w 307613"/>
                  <a:gd name="connsiteY5" fmla="*/ 385573 h 457534"/>
                  <a:gd name="connsiteX6" fmla="*/ 85319 w 307613"/>
                  <a:gd name="connsiteY6" fmla="*/ 351602 h 457534"/>
                  <a:gd name="connsiteX7" fmla="*/ 77329 w 307613"/>
                  <a:gd name="connsiteY7" fmla="*/ 307872 h 457534"/>
                  <a:gd name="connsiteX8" fmla="*/ 56044 w 307613"/>
                  <a:gd name="connsiteY8" fmla="*/ 277681 h 457534"/>
                  <a:gd name="connsiteX9" fmla="*/ 1946 w 307613"/>
                  <a:gd name="connsiteY9" fmla="*/ 181073 h 457534"/>
                  <a:gd name="connsiteX10" fmla="*/ 82696 w 307613"/>
                  <a:gd name="connsiteY10" fmla="*/ 18778 h 457534"/>
                  <a:gd name="connsiteX11" fmla="*/ 163081 w 307613"/>
                  <a:gd name="connsiteY11" fmla="*/ 359 h 457534"/>
                  <a:gd name="connsiteX12" fmla="*/ 302259 w 307613"/>
                  <a:gd name="connsiteY12" fmla="*/ 117216 h 457534"/>
                  <a:gd name="connsiteX13" fmla="*/ 253833 w 307613"/>
                  <a:gd name="connsiteY13" fmla="*/ 275669 h 457534"/>
                  <a:gd name="connsiteX14" fmla="*/ 225961 w 307613"/>
                  <a:gd name="connsiteY14" fmla="*/ 323424 h 457534"/>
                  <a:gd name="connsiteX15" fmla="*/ 222119 w 307613"/>
                  <a:gd name="connsiteY15" fmla="*/ 379596 h 457534"/>
                  <a:gd name="connsiteX16" fmla="*/ 205530 w 307613"/>
                  <a:gd name="connsiteY16" fmla="*/ 413812 h 457534"/>
                  <a:gd name="connsiteX17" fmla="*/ 203944 w 307613"/>
                  <a:gd name="connsiteY17" fmla="*/ 417898 h 457534"/>
                  <a:gd name="connsiteX18" fmla="*/ 203212 w 307613"/>
                  <a:gd name="connsiteY18" fmla="*/ 431133 h 457534"/>
                  <a:gd name="connsiteX19" fmla="*/ 174303 w 307613"/>
                  <a:gd name="connsiteY19" fmla="*/ 457359 h 457534"/>
                  <a:gd name="connsiteX20" fmla="*/ 153627 w 307613"/>
                  <a:gd name="connsiteY20" fmla="*/ 457420 h 457534"/>
                  <a:gd name="connsiteX21" fmla="*/ 153627 w 307613"/>
                  <a:gd name="connsiteY21" fmla="*/ 457481 h 457534"/>
                  <a:gd name="connsiteX22" fmla="*/ 153627 w 307613"/>
                  <a:gd name="connsiteY22" fmla="*/ 344161 h 457534"/>
                  <a:gd name="connsiteX23" fmla="*/ 190587 w 307613"/>
                  <a:gd name="connsiteY23" fmla="*/ 344161 h 457534"/>
                  <a:gd name="connsiteX24" fmla="*/ 204249 w 307613"/>
                  <a:gd name="connsiteY24" fmla="*/ 331048 h 457534"/>
                  <a:gd name="connsiteX25" fmla="*/ 206749 w 307613"/>
                  <a:gd name="connsiteY25" fmla="*/ 312568 h 457534"/>
                  <a:gd name="connsiteX26" fmla="*/ 241818 w 307613"/>
                  <a:gd name="connsiteY26" fmla="*/ 258164 h 457534"/>
                  <a:gd name="connsiteX27" fmla="*/ 270301 w 307613"/>
                  <a:gd name="connsiteY27" fmla="*/ 92637 h 457534"/>
                  <a:gd name="connsiteX28" fmla="*/ 134843 w 307613"/>
                  <a:gd name="connsiteY28" fmla="*/ 22498 h 457534"/>
                  <a:gd name="connsiteX29" fmla="*/ 21036 w 307613"/>
                  <a:gd name="connsiteY29" fmla="*/ 154908 h 457534"/>
                  <a:gd name="connsiteX30" fmla="*/ 70132 w 307613"/>
                  <a:gd name="connsiteY30" fmla="*/ 262312 h 457534"/>
                  <a:gd name="connsiteX31" fmla="*/ 103494 w 307613"/>
                  <a:gd name="connsiteY31" fmla="*/ 332634 h 457534"/>
                  <a:gd name="connsiteX32" fmla="*/ 115204 w 307613"/>
                  <a:gd name="connsiteY32" fmla="*/ 344100 h 457534"/>
                  <a:gd name="connsiteX33" fmla="*/ 153627 w 307613"/>
                  <a:gd name="connsiteY33" fmla="*/ 344161 h 457534"/>
                  <a:gd name="connsiteX34" fmla="*/ 201077 w 307613"/>
                  <a:gd name="connsiteY34" fmla="*/ 364958 h 457534"/>
                  <a:gd name="connsiteX35" fmla="*/ 106482 w 307613"/>
                  <a:gd name="connsiteY35" fmla="*/ 364958 h 457534"/>
                  <a:gd name="connsiteX36" fmla="*/ 106482 w 307613"/>
                  <a:gd name="connsiteY36" fmla="*/ 384170 h 457534"/>
                  <a:gd name="connsiteX37" fmla="*/ 118436 w 307613"/>
                  <a:gd name="connsiteY37" fmla="*/ 396307 h 457534"/>
                  <a:gd name="connsiteX38" fmla="*/ 153810 w 307613"/>
                  <a:gd name="connsiteY38" fmla="*/ 396307 h 457534"/>
                  <a:gd name="connsiteX39" fmla="*/ 190221 w 307613"/>
                  <a:gd name="connsiteY39" fmla="*/ 396246 h 457534"/>
                  <a:gd name="connsiteX40" fmla="*/ 200955 w 307613"/>
                  <a:gd name="connsiteY40" fmla="*/ 386976 h 457534"/>
                  <a:gd name="connsiteX41" fmla="*/ 201077 w 307613"/>
                  <a:gd name="connsiteY41" fmla="*/ 364958 h 457534"/>
                  <a:gd name="connsiteX42" fmla="*/ 182414 w 307613"/>
                  <a:gd name="connsiteY42" fmla="*/ 417837 h 457534"/>
                  <a:gd name="connsiteX43" fmla="*/ 125023 w 307613"/>
                  <a:gd name="connsiteY43" fmla="*/ 417837 h 457534"/>
                  <a:gd name="connsiteX44" fmla="*/ 125023 w 307613"/>
                  <a:gd name="connsiteY44" fmla="*/ 426315 h 457534"/>
                  <a:gd name="connsiteX45" fmla="*/ 135452 w 307613"/>
                  <a:gd name="connsiteY45" fmla="*/ 436439 h 457534"/>
                  <a:gd name="connsiteX46" fmla="*/ 172290 w 307613"/>
                  <a:gd name="connsiteY46" fmla="*/ 436439 h 457534"/>
                  <a:gd name="connsiteX47" fmla="*/ 182353 w 307613"/>
                  <a:gd name="connsiteY47" fmla="*/ 428144 h 457534"/>
                  <a:gd name="connsiteX48" fmla="*/ 182414 w 307613"/>
                  <a:gd name="connsiteY48" fmla="*/ 417837 h 457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307613" h="457534">
                    <a:moveTo>
                      <a:pt x="153627" y="457481"/>
                    </a:moveTo>
                    <a:cubicBezTo>
                      <a:pt x="147528" y="457481"/>
                      <a:pt x="141490" y="457603"/>
                      <a:pt x="135391" y="457481"/>
                    </a:cubicBezTo>
                    <a:cubicBezTo>
                      <a:pt x="117826" y="457115"/>
                      <a:pt x="104775" y="444368"/>
                      <a:pt x="103860" y="426802"/>
                    </a:cubicBezTo>
                    <a:cubicBezTo>
                      <a:pt x="103799" y="426010"/>
                      <a:pt x="103738" y="425156"/>
                      <a:pt x="103860" y="424363"/>
                    </a:cubicBezTo>
                    <a:cubicBezTo>
                      <a:pt x="104714" y="418081"/>
                      <a:pt x="102945" y="413751"/>
                      <a:pt x="97151" y="409908"/>
                    </a:cubicBezTo>
                    <a:cubicBezTo>
                      <a:pt x="88917" y="404419"/>
                      <a:pt x="85563" y="395514"/>
                      <a:pt x="85563" y="385573"/>
                    </a:cubicBezTo>
                    <a:cubicBezTo>
                      <a:pt x="85563" y="374229"/>
                      <a:pt x="86539" y="362824"/>
                      <a:pt x="85319" y="351602"/>
                    </a:cubicBezTo>
                    <a:cubicBezTo>
                      <a:pt x="83672" y="336903"/>
                      <a:pt x="81233" y="322143"/>
                      <a:pt x="77329" y="307872"/>
                    </a:cubicBezTo>
                    <a:cubicBezTo>
                      <a:pt x="73975" y="295673"/>
                      <a:pt x="65619" y="286037"/>
                      <a:pt x="56044" y="277681"/>
                    </a:cubicBezTo>
                    <a:cubicBezTo>
                      <a:pt x="26281" y="252065"/>
                      <a:pt x="8167" y="219924"/>
                      <a:pt x="1946" y="181073"/>
                    </a:cubicBezTo>
                    <a:cubicBezTo>
                      <a:pt x="-8544" y="115874"/>
                      <a:pt x="24085" y="50249"/>
                      <a:pt x="82696" y="18778"/>
                    </a:cubicBezTo>
                    <a:cubicBezTo>
                      <a:pt x="107763" y="5299"/>
                      <a:pt x="134538" y="-1715"/>
                      <a:pt x="163081" y="359"/>
                    </a:cubicBezTo>
                    <a:cubicBezTo>
                      <a:pt x="228279" y="4994"/>
                      <a:pt x="286768" y="53298"/>
                      <a:pt x="302259" y="117216"/>
                    </a:cubicBezTo>
                    <a:cubicBezTo>
                      <a:pt x="317263" y="179121"/>
                      <a:pt x="300612" y="232427"/>
                      <a:pt x="253833" y="275669"/>
                    </a:cubicBezTo>
                    <a:cubicBezTo>
                      <a:pt x="239440" y="288965"/>
                      <a:pt x="228645" y="303846"/>
                      <a:pt x="225961" y="323424"/>
                    </a:cubicBezTo>
                    <a:cubicBezTo>
                      <a:pt x="223460" y="342026"/>
                      <a:pt x="220716" y="360689"/>
                      <a:pt x="222119" y="379596"/>
                    </a:cubicBezTo>
                    <a:cubicBezTo>
                      <a:pt x="223156" y="394173"/>
                      <a:pt x="218764" y="406066"/>
                      <a:pt x="205530" y="413812"/>
                    </a:cubicBezTo>
                    <a:cubicBezTo>
                      <a:pt x="204493" y="414421"/>
                      <a:pt x="204066" y="416495"/>
                      <a:pt x="203944" y="417898"/>
                    </a:cubicBezTo>
                    <a:cubicBezTo>
                      <a:pt x="203578" y="422289"/>
                      <a:pt x="203822" y="426802"/>
                      <a:pt x="203212" y="431133"/>
                    </a:cubicBezTo>
                    <a:cubicBezTo>
                      <a:pt x="201016" y="445709"/>
                      <a:pt x="189001" y="456627"/>
                      <a:pt x="174303" y="457359"/>
                    </a:cubicBezTo>
                    <a:cubicBezTo>
                      <a:pt x="167411" y="457664"/>
                      <a:pt x="160519" y="457420"/>
                      <a:pt x="153627" y="457420"/>
                    </a:cubicBezTo>
                    <a:cubicBezTo>
                      <a:pt x="153627" y="457420"/>
                      <a:pt x="153627" y="457481"/>
                      <a:pt x="153627" y="457481"/>
                    </a:cubicBezTo>
                    <a:close/>
                    <a:moveTo>
                      <a:pt x="153627" y="344161"/>
                    </a:moveTo>
                    <a:cubicBezTo>
                      <a:pt x="165947" y="344161"/>
                      <a:pt x="178267" y="344161"/>
                      <a:pt x="190587" y="344161"/>
                    </a:cubicBezTo>
                    <a:cubicBezTo>
                      <a:pt x="200589" y="344161"/>
                      <a:pt x="203700" y="340928"/>
                      <a:pt x="204249" y="331048"/>
                    </a:cubicBezTo>
                    <a:cubicBezTo>
                      <a:pt x="204615" y="324827"/>
                      <a:pt x="205408" y="318606"/>
                      <a:pt x="206749" y="312568"/>
                    </a:cubicBezTo>
                    <a:cubicBezTo>
                      <a:pt x="211872" y="290245"/>
                      <a:pt x="225046" y="273290"/>
                      <a:pt x="241818" y="258164"/>
                    </a:cubicBezTo>
                    <a:cubicBezTo>
                      <a:pt x="288414" y="216203"/>
                      <a:pt x="299941" y="147894"/>
                      <a:pt x="270301" y="92637"/>
                    </a:cubicBezTo>
                    <a:cubicBezTo>
                      <a:pt x="241513" y="38905"/>
                      <a:pt x="181439" y="14692"/>
                      <a:pt x="134843" y="22498"/>
                    </a:cubicBezTo>
                    <a:cubicBezTo>
                      <a:pt x="71047" y="33172"/>
                      <a:pt x="21219" y="90197"/>
                      <a:pt x="21036" y="154908"/>
                    </a:cubicBezTo>
                    <a:cubicBezTo>
                      <a:pt x="20914" y="198089"/>
                      <a:pt x="37625" y="233829"/>
                      <a:pt x="70132" y="262312"/>
                    </a:cubicBezTo>
                    <a:cubicBezTo>
                      <a:pt x="91296" y="280853"/>
                      <a:pt x="102640" y="304334"/>
                      <a:pt x="103494" y="332634"/>
                    </a:cubicBezTo>
                    <a:cubicBezTo>
                      <a:pt x="103738" y="340257"/>
                      <a:pt x="107519" y="344100"/>
                      <a:pt x="115204" y="344100"/>
                    </a:cubicBezTo>
                    <a:cubicBezTo>
                      <a:pt x="128012" y="344222"/>
                      <a:pt x="140819" y="344161"/>
                      <a:pt x="153627" y="344161"/>
                    </a:cubicBezTo>
                    <a:close/>
                    <a:moveTo>
                      <a:pt x="201077" y="364958"/>
                    </a:moveTo>
                    <a:cubicBezTo>
                      <a:pt x="169241" y="364958"/>
                      <a:pt x="138014" y="364958"/>
                      <a:pt x="106482" y="364958"/>
                    </a:cubicBezTo>
                    <a:cubicBezTo>
                      <a:pt x="106482" y="371484"/>
                      <a:pt x="106421" y="377827"/>
                      <a:pt x="106482" y="384170"/>
                    </a:cubicBezTo>
                    <a:cubicBezTo>
                      <a:pt x="106543" y="392404"/>
                      <a:pt x="110264" y="396246"/>
                      <a:pt x="118436" y="396307"/>
                    </a:cubicBezTo>
                    <a:cubicBezTo>
                      <a:pt x="130207" y="396368"/>
                      <a:pt x="142039" y="396307"/>
                      <a:pt x="153810" y="396307"/>
                    </a:cubicBezTo>
                    <a:cubicBezTo>
                      <a:pt x="165947" y="396307"/>
                      <a:pt x="178084" y="396368"/>
                      <a:pt x="190221" y="396246"/>
                    </a:cubicBezTo>
                    <a:cubicBezTo>
                      <a:pt x="196320" y="396185"/>
                      <a:pt x="200711" y="392587"/>
                      <a:pt x="200955" y="386976"/>
                    </a:cubicBezTo>
                    <a:cubicBezTo>
                      <a:pt x="201321" y="379718"/>
                      <a:pt x="201077" y="372338"/>
                      <a:pt x="201077" y="364958"/>
                    </a:cubicBezTo>
                    <a:close/>
                    <a:moveTo>
                      <a:pt x="182414" y="417837"/>
                    </a:moveTo>
                    <a:cubicBezTo>
                      <a:pt x="163203" y="417837"/>
                      <a:pt x="144357" y="417837"/>
                      <a:pt x="125023" y="417837"/>
                    </a:cubicBezTo>
                    <a:cubicBezTo>
                      <a:pt x="125023" y="420886"/>
                      <a:pt x="124901" y="423631"/>
                      <a:pt x="125023" y="426315"/>
                    </a:cubicBezTo>
                    <a:cubicBezTo>
                      <a:pt x="125389" y="432414"/>
                      <a:pt x="129292" y="436378"/>
                      <a:pt x="135452" y="436439"/>
                    </a:cubicBezTo>
                    <a:cubicBezTo>
                      <a:pt x="147711" y="436561"/>
                      <a:pt x="159970" y="436561"/>
                      <a:pt x="172290" y="436439"/>
                    </a:cubicBezTo>
                    <a:cubicBezTo>
                      <a:pt x="177596" y="436378"/>
                      <a:pt x="181744" y="433023"/>
                      <a:pt x="182353" y="428144"/>
                    </a:cubicBezTo>
                    <a:cubicBezTo>
                      <a:pt x="182780" y="424851"/>
                      <a:pt x="182414" y="421435"/>
                      <a:pt x="182414" y="417837"/>
                    </a:cubicBezTo>
                    <a:close/>
                  </a:path>
                </a:pathLst>
              </a:custGeom>
              <a:solidFill>
                <a:srgbClr val="AE54C8"/>
              </a:solidFill>
              <a:ln w="6350" cap="flat">
                <a:solidFill>
                  <a:schemeClr val="accent6"/>
                </a:solidFill>
                <a:prstDash val="solid"/>
                <a:miter/>
              </a:ln>
            </p:spPr>
            <p:txBody>
              <a:bodyPr rtlCol="0" anchor="ctr"/>
              <a:lstStyle/>
              <a:p>
                <a:endParaRPr lang="en-US">
                  <a:latin typeface="Arial" panose="020B0604020202020204" pitchFamily="34" charset="0"/>
                  <a:cs typeface="Arial" panose="020B0604020202020204" pitchFamily="34" charset="0"/>
                </a:endParaRPr>
              </a:p>
            </p:txBody>
          </p:sp>
          <p:sp>
            <p:nvSpPr>
              <p:cNvPr id="52" name="Freeform: Shape 51">
                <a:extLst>
                  <a:ext uri="{FF2B5EF4-FFF2-40B4-BE49-F238E27FC236}">
                    <a16:creationId xmlns:a16="http://schemas.microsoft.com/office/drawing/2014/main" id="{BE11D57E-05D7-630E-E8ED-9DDBA71E5C1E}"/>
                  </a:ext>
                </a:extLst>
              </p:cNvPr>
              <p:cNvSpPr/>
              <p:nvPr/>
            </p:nvSpPr>
            <p:spPr>
              <a:xfrm>
                <a:off x="8272723" y="3285897"/>
                <a:ext cx="115654" cy="115524"/>
              </a:xfrm>
              <a:custGeom>
                <a:avLst/>
                <a:gdLst>
                  <a:gd name="connsiteX0" fmla="*/ 81 w 115654"/>
                  <a:gd name="connsiteY0" fmla="*/ 102104 h 115524"/>
                  <a:gd name="connsiteX1" fmla="*/ 102483 w 115654"/>
                  <a:gd name="connsiteY1" fmla="*/ 6 h 115524"/>
                  <a:gd name="connsiteX2" fmla="*/ 114742 w 115654"/>
                  <a:gd name="connsiteY2" fmla="*/ 14522 h 115524"/>
                  <a:gd name="connsiteX3" fmla="*/ 102605 w 115654"/>
                  <a:gd name="connsiteY3" fmla="*/ 21170 h 115524"/>
                  <a:gd name="connsiteX4" fmla="*/ 56253 w 115654"/>
                  <a:gd name="connsiteY4" fmla="*/ 36783 h 115524"/>
                  <a:gd name="connsiteX5" fmla="*/ 21123 w 115654"/>
                  <a:gd name="connsiteY5" fmla="*/ 101982 h 115524"/>
                  <a:gd name="connsiteX6" fmla="*/ 20818 w 115654"/>
                  <a:gd name="connsiteY6" fmla="*/ 106373 h 115524"/>
                  <a:gd name="connsiteX7" fmla="*/ 10267 w 115654"/>
                  <a:gd name="connsiteY7" fmla="*/ 115522 h 115524"/>
                  <a:gd name="connsiteX8" fmla="*/ 81 w 115654"/>
                  <a:gd name="connsiteY8" fmla="*/ 106007 h 115524"/>
                  <a:gd name="connsiteX9" fmla="*/ 81 w 115654"/>
                  <a:gd name="connsiteY9" fmla="*/ 102104 h 115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5654" h="115524">
                    <a:moveTo>
                      <a:pt x="81" y="102104"/>
                    </a:moveTo>
                    <a:cubicBezTo>
                      <a:pt x="1911" y="46115"/>
                      <a:pt x="46677" y="1531"/>
                      <a:pt x="102483" y="6"/>
                    </a:cubicBezTo>
                    <a:cubicBezTo>
                      <a:pt x="112058" y="-238"/>
                      <a:pt x="118035" y="6776"/>
                      <a:pt x="114742" y="14522"/>
                    </a:cubicBezTo>
                    <a:cubicBezTo>
                      <a:pt x="112485" y="19828"/>
                      <a:pt x="107911" y="21109"/>
                      <a:pt x="102605" y="21170"/>
                    </a:cubicBezTo>
                    <a:cubicBezTo>
                      <a:pt x="85528" y="21475"/>
                      <a:pt x="69975" y="26720"/>
                      <a:pt x="56253" y="36783"/>
                    </a:cubicBezTo>
                    <a:cubicBezTo>
                      <a:pt x="34297" y="52885"/>
                      <a:pt x="22465" y="74658"/>
                      <a:pt x="21123" y="101982"/>
                    </a:cubicBezTo>
                    <a:cubicBezTo>
                      <a:pt x="21062" y="103446"/>
                      <a:pt x="21062" y="104970"/>
                      <a:pt x="20818" y="106373"/>
                    </a:cubicBezTo>
                    <a:cubicBezTo>
                      <a:pt x="19842" y="111923"/>
                      <a:pt x="15512" y="115644"/>
                      <a:pt x="10267" y="115522"/>
                    </a:cubicBezTo>
                    <a:cubicBezTo>
                      <a:pt x="5021" y="115400"/>
                      <a:pt x="813" y="111496"/>
                      <a:pt x="81" y="106007"/>
                    </a:cubicBezTo>
                    <a:cubicBezTo>
                      <a:pt x="-102" y="104726"/>
                      <a:pt x="81" y="103446"/>
                      <a:pt x="81" y="102104"/>
                    </a:cubicBezTo>
                    <a:close/>
                  </a:path>
                </a:pathLst>
              </a:custGeom>
              <a:solidFill>
                <a:srgbClr val="AE54C8"/>
              </a:solidFill>
              <a:ln w="6350" cap="flat">
                <a:solidFill>
                  <a:schemeClr val="accent6"/>
                </a:solidFill>
                <a:prstDash val="solid"/>
                <a:miter/>
              </a:ln>
            </p:spPr>
            <p:txBody>
              <a:bodyPr rtlCol="0" anchor="ctr"/>
              <a:lstStyle/>
              <a:p>
                <a:endParaRPr lang="en-US">
                  <a:latin typeface="Arial" panose="020B0604020202020204" pitchFamily="34" charset="0"/>
                  <a:cs typeface="Arial" panose="020B0604020202020204" pitchFamily="34" charset="0"/>
                </a:endParaRPr>
              </a:p>
            </p:txBody>
          </p:sp>
        </p:grpSp>
        <p:sp>
          <p:nvSpPr>
            <p:cNvPr id="49" name="Freeform 8">
              <a:extLst>
                <a:ext uri="{FF2B5EF4-FFF2-40B4-BE49-F238E27FC236}">
                  <a16:creationId xmlns:a16="http://schemas.microsoft.com/office/drawing/2014/main" id="{B3E2C1E0-EFD6-1DD4-A751-4FD3E0DEC042}"/>
                </a:ext>
              </a:extLst>
            </p:cNvPr>
            <p:cNvSpPr>
              <a:spLocks/>
            </p:cNvSpPr>
            <p:nvPr/>
          </p:nvSpPr>
          <p:spPr bwMode="auto">
            <a:xfrm>
              <a:off x="8463687" y="3024585"/>
              <a:ext cx="147100" cy="143901"/>
            </a:xfrm>
            <a:custGeom>
              <a:avLst/>
              <a:gdLst>
                <a:gd name="T0" fmla="*/ 31 w 62"/>
                <a:gd name="T1" fmla="*/ 60 h 60"/>
                <a:gd name="T2" fmla="*/ 31 w 62"/>
                <a:gd name="T3" fmla="*/ 60 h 60"/>
                <a:gd name="T4" fmla="*/ 28 w 62"/>
                <a:gd name="T5" fmla="*/ 57 h 60"/>
                <a:gd name="T6" fmla="*/ 25 w 62"/>
                <a:gd name="T7" fmla="*/ 46 h 60"/>
                <a:gd name="T8" fmla="*/ 21 w 62"/>
                <a:gd name="T9" fmla="*/ 40 h 60"/>
                <a:gd name="T10" fmla="*/ 14 w 62"/>
                <a:gd name="T11" fmla="*/ 36 h 60"/>
                <a:gd name="T12" fmla="*/ 3 w 62"/>
                <a:gd name="T13" fmla="*/ 33 h 60"/>
                <a:gd name="T14" fmla="*/ 0 w 62"/>
                <a:gd name="T15" fmla="*/ 30 h 60"/>
                <a:gd name="T16" fmla="*/ 3 w 62"/>
                <a:gd name="T17" fmla="*/ 26 h 60"/>
                <a:gd name="T18" fmla="*/ 14 w 62"/>
                <a:gd name="T19" fmla="*/ 23 h 60"/>
                <a:gd name="T20" fmla="*/ 21 w 62"/>
                <a:gd name="T21" fmla="*/ 19 h 60"/>
                <a:gd name="T22" fmla="*/ 25 w 62"/>
                <a:gd name="T23" fmla="*/ 13 h 60"/>
                <a:gd name="T24" fmla="*/ 28 w 62"/>
                <a:gd name="T25" fmla="*/ 3 h 60"/>
                <a:gd name="T26" fmla="*/ 31 w 62"/>
                <a:gd name="T27" fmla="*/ 0 h 60"/>
                <a:gd name="T28" fmla="*/ 34 w 62"/>
                <a:gd name="T29" fmla="*/ 3 h 60"/>
                <a:gd name="T30" fmla="*/ 37 w 62"/>
                <a:gd name="T31" fmla="*/ 13 h 60"/>
                <a:gd name="T32" fmla="*/ 41 w 62"/>
                <a:gd name="T33" fmla="*/ 19 h 60"/>
                <a:gd name="T34" fmla="*/ 48 w 62"/>
                <a:gd name="T35" fmla="*/ 23 h 60"/>
                <a:gd name="T36" fmla="*/ 59 w 62"/>
                <a:gd name="T37" fmla="*/ 26 h 60"/>
                <a:gd name="T38" fmla="*/ 62 w 62"/>
                <a:gd name="T39" fmla="*/ 30 h 60"/>
                <a:gd name="T40" fmla="*/ 59 w 62"/>
                <a:gd name="T41" fmla="*/ 33 h 60"/>
                <a:gd name="T42" fmla="*/ 48 w 62"/>
                <a:gd name="T43" fmla="*/ 36 h 60"/>
                <a:gd name="T44" fmla="*/ 41 w 62"/>
                <a:gd name="T45" fmla="*/ 40 h 60"/>
                <a:gd name="T46" fmla="*/ 37 w 62"/>
                <a:gd name="T47" fmla="*/ 46 h 60"/>
                <a:gd name="T48" fmla="*/ 34 w 62"/>
                <a:gd name="T49" fmla="*/ 57 h 60"/>
                <a:gd name="T50" fmla="*/ 31 w 62"/>
                <a:gd name="T51" fmla="*/ 6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2" h="60">
                  <a:moveTo>
                    <a:pt x="31" y="60"/>
                  </a:moveTo>
                  <a:lnTo>
                    <a:pt x="31" y="60"/>
                  </a:lnTo>
                  <a:cubicBezTo>
                    <a:pt x="29" y="60"/>
                    <a:pt x="28" y="59"/>
                    <a:pt x="28" y="57"/>
                  </a:cubicBezTo>
                  <a:cubicBezTo>
                    <a:pt x="27" y="53"/>
                    <a:pt x="26" y="49"/>
                    <a:pt x="25" y="46"/>
                  </a:cubicBezTo>
                  <a:cubicBezTo>
                    <a:pt x="24" y="44"/>
                    <a:pt x="22" y="41"/>
                    <a:pt x="21" y="40"/>
                  </a:cubicBezTo>
                  <a:cubicBezTo>
                    <a:pt x="19" y="38"/>
                    <a:pt x="17" y="37"/>
                    <a:pt x="14" y="36"/>
                  </a:cubicBezTo>
                  <a:cubicBezTo>
                    <a:pt x="11" y="35"/>
                    <a:pt x="8" y="34"/>
                    <a:pt x="3" y="33"/>
                  </a:cubicBezTo>
                  <a:cubicBezTo>
                    <a:pt x="1" y="33"/>
                    <a:pt x="0" y="31"/>
                    <a:pt x="0" y="30"/>
                  </a:cubicBezTo>
                  <a:cubicBezTo>
                    <a:pt x="0" y="28"/>
                    <a:pt x="1" y="27"/>
                    <a:pt x="3" y="26"/>
                  </a:cubicBezTo>
                  <a:cubicBezTo>
                    <a:pt x="8" y="25"/>
                    <a:pt x="11" y="24"/>
                    <a:pt x="14" y="23"/>
                  </a:cubicBezTo>
                  <a:cubicBezTo>
                    <a:pt x="17" y="22"/>
                    <a:pt x="19" y="21"/>
                    <a:pt x="21" y="19"/>
                  </a:cubicBezTo>
                  <a:cubicBezTo>
                    <a:pt x="22" y="18"/>
                    <a:pt x="24" y="16"/>
                    <a:pt x="25" y="13"/>
                  </a:cubicBezTo>
                  <a:cubicBezTo>
                    <a:pt x="26" y="10"/>
                    <a:pt x="27" y="6"/>
                    <a:pt x="28" y="3"/>
                  </a:cubicBezTo>
                  <a:cubicBezTo>
                    <a:pt x="28" y="1"/>
                    <a:pt x="29" y="0"/>
                    <a:pt x="31" y="0"/>
                  </a:cubicBezTo>
                  <a:cubicBezTo>
                    <a:pt x="33" y="0"/>
                    <a:pt x="34" y="1"/>
                    <a:pt x="34" y="3"/>
                  </a:cubicBezTo>
                  <a:cubicBezTo>
                    <a:pt x="35" y="6"/>
                    <a:pt x="36" y="10"/>
                    <a:pt x="37" y="13"/>
                  </a:cubicBezTo>
                  <a:cubicBezTo>
                    <a:pt x="38" y="16"/>
                    <a:pt x="39" y="18"/>
                    <a:pt x="41" y="19"/>
                  </a:cubicBezTo>
                  <a:cubicBezTo>
                    <a:pt x="43" y="21"/>
                    <a:pt x="45" y="22"/>
                    <a:pt x="48" y="23"/>
                  </a:cubicBezTo>
                  <a:cubicBezTo>
                    <a:pt x="51" y="24"/>
                    <a:pt x="54" y="25"/>
                    <a:pt x="59" y="26"/>
                  </a:cubicBezTo>
                  <a:cubicBezTo>
                    <a:pt x="61" y="27"/>
                    <a:pt x="62" y="28"/>
                    <a:pt x="62" y="30"/>
                  </a:cubicBezTo>
                  <a:cubicBezTo>
                    <a:pt x="62" y="31"/>
                    <a:pt x="61" y="33"/>
                    <a:pt x="59" y="33"/>
                  </a:cubicBezTo>
                  <a:cubicBezTo>
                    <a:pt x="54" y="34"/>
                    <a:pt x="51" y="35"/>
                    <a:pt x="48" y="36"/>
                  </a:cubicBezTo>
                  <a:cubicBezTo>
                    <a:pt x="45" y="37"/>
                    <a:pt x="43" y="38"/>
                    <a:pt x="41" y="40"/>
                  </a:cubicBezTo>
                  <a:cubicBezTo>
                    <a:pt x="39" y="41"/>
                    <a:pt x="38" y="44"/>
                    <a:pt x="37" y="46"/>
                  </a:cubicBezTo>
                  <a:cubicBezTo>
                    <a:pt x="36" y="49"/>
                    <a:pt x="35" y="53"/>
                    <a:pt x="34" y="57"/>
                  </a:cubicBezTo>
                  <a:cubicBezTo>
                    <a:pt x="34" y="59"/>
                    <a:pt x="33" y="60"/>
                    <a:pt x="31" y="60"/>
                  </a:cubicBezTo>
                  <a:close/>
                </a:path>
              </a:pathLst>
            </a:custGeom>
            <a:solidFill>
              <a:srgbClr val="BC56CA"/>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50" name="Freeform 8">
              <a:extLst>
                <a:ext uri="{FF2B5EF4-FFF2-40B4-BE49-F238E27FC236}">
                  <a16:creationId xmlns:a16="http://schemas.microsoft.com/office/drawing/2014/main" id="{B5778F28-9CC7-0276-55AA-CE334359951E}"/>
                </a:ext>
              </a:extLst>
            </p:cNvPr>
            <p:cNvSpPr>
              <a:spLocks/>
            </p:cNvSpPr>
            <p:nvPr/>
          </p:nvSpPr>
          <p:spPr bwMode="auto">
            <a:xfrm>
              <a:off x="8585998" y="3148079"/>
              <a:ext cx="84217" cy="82386"/>
            </a:xfrm>
            <a:custGeom>
              <a:avLst/>
              <a:gdLst>
                <a:gd name="T0" fmla="*/ 31 w 62"/>
                <a:gd name="T1" fmla="*/ 60 h 60"/>
                <a:gd name="T2" fmla="*/ 31 w 62"/>
                <a:gd name="T3" fmla="*/ 60 h 60"/>
                <a:gd name="T4" fmla="*/ 28 w 62"/>
                <a:gd name="T5" fmla="*/ 57 h 60"/>
                <a:gd name="T6" fmla="*/ 25 w 62"/>
                <a:gd name="T7" fmla="*/ 46 h 60"/>
                <a:gd name="T8" fmla="*/ 21 w 62"/>
                <a:gd name="T9" fmla="*/ 40 h 60"/>
                <a:gd name="T10" fmla="*/ 14 w 62"/>
                <a:gd name="T11" fmla="*/ 36 h 60"/>
                <a:gd name="T12" fmla="*/ 3 w 62"/>
                <a:gd name="T13" fmla="*/ 33 h 60"/>
                <a:gd name="T14" fmla="*/ 0 w 62"/>
                <a:gd name="T15" fmla="*/ 30 h 60"/>
                <a:gd name="T16" fmla="*/ 3 w 62"/>
                <a:gd name="T17" fmla="*/ 26 h 60"/>
                <a:gd name="T18" fmla="*/ 14 w 62"/>
                <a:gd name="T19" fmla="*/ 23 h 60"/>
                <a:gd name="T20" fmla="*/ 21 w 62"/>
                <a:gd name="T21" fmla="*/ 19 h 60"/>
                <a:gd name="T22" fmla="*/ 25 w 62"/>
                <a:gd name="T23" fmla="*/ 13 h 60"/>
                <a:gd name="T24" fmla="*/ 28 w 62"/>
                <a:gd name="T25" fmla="*/ 3 h 60"/>
                <a:gd name="T26" fmla="*/ 31 w 62"/>
                <a:gd name="T27" fmla="*/ 0 h 60"/>
                <a:gd name="T28" fmla="*/ 34 w 62"/>
                <a:gd name="T29" fmla="*/ 3 h 60"/>
                <a:gd name="T30" fmla="*/ 37 w 62"/>
                <a:gd name="T31" fmla="*/ 13 h 60"/>
                <a:gd name="T32" fmla="*/ 41 w 62"/>
                <a:gd name="T33" fmla="*/ 19 h 60"/>
                <a:gd name="T34" fmla="*/ 48 w 62"/>
                <a:gd name="T35" fmla="*/ 23 h 60"/>
                <a:gd name="T36" fmla="*/ 59 w 62"/>
                <a:gd name="T37" fmla="*/ 26 h 60"/>
                <a:gd name="T38" fmla="*/ 62 w 62"/>
                <a:gd name="T39" fmla="*/ 30 h 60"/>
                <a:gd name="T40" fmla="*/ 59 w 62"/>
                <a:gd name="T41" fmla="*/ 33 h 60"/>
                <a:gd name="T42" fmla="*/ 48 w 62"/>
                <a:gd name="T43" fmla="*/ 36 h 60"/>
                <a:gd name="T44" fmla="*/ 41 w 62"/>
                <a:gd name="T45" fmla="*/ 40 h 60"/>
                <a:gd name="T46" fmla="*/ 37 w 62"/>
                <a:gd name="T47" fmla="*/ 46 h 60"/>
                <a:gd name="T48" fmla="*/ 34 w 62"/>
                <a:gd name="T49" fmla="*/ 57 h 60"/>
                <a:gd name="T50" fmla="*/ 31 w 62"/>
                <a:gd name="T51" fmla="*/ 6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2" h="60">
                  <a:moveTo>
                    <a:pt x="31" y="60"/>
                  </a:moveTo>
                  <a:lnTo>
                    <a:pt x="31" y="60"/>
                  </a:lnTo>
                  <a:cubicBezTo>
                    <a:pt x="29" y="60"/>
                    <a:pt x="28" y="59"/>
                    <a:pt x="28" y="57"/>
                  </a:cubicBezTo>
                  <a:cubicBezTo>
                    <a:pt x="27" y="53"/>
                    <a:pt x="26" y="49"/>
                    <a:pt x="25" y="46"/>
                  </a:cubicBezTo>
                  <a:cubicBezTo>
                    <a:pt x="24" y="44"/>
                    <a:pt x="22" y="41"/>
                    <a:pt x="21" y="40"/>
                  </a:cubicBezTo>
                  <a:cubicBezTo>
                    <a:pt x="19" y="38"/>
                    <a:pt x="17" y="37"/>
                    <a:pt x="14" y="36"/>
                  </a:cubicBezTo>
                  <a:cubicBezTo>
                    <a:pt x="11" y="35"/>
                    <a:pt x="8" y="34"/>
                    <a:pt x="3" y="33"/>
                  </a:cubicBezTo>
                  <a:cubicBezTo>
                    <a:pt x="1" y="33"/>
                    <a:pt x="0" y="31"/>
                    <a:pt x="0" y="30"/>
                  </a:cubicBezTo>
                  <a:cubicBezTo>
                    <a:pt x="0" y="28"/>
                    <a:pt x="1" y="27"/>
                    <a:pt x="3" y="26"/>
                  </a:cubicBezTo>
                  <a:cubicBezTo>
                    <a:pt x="8" y="25"/>
                    <a:pt x="11" y="24"/>
                    <a:pt x="14" y="23"/>
                  </a:cubicBezTo>
                  <a:cubicBezTo>
                    <a:pt x="17" y="22"/>
                    <a:pt x="19" y="21"/>
                    <a:pt x="21" y="19"/>
                  </a:cubicBezTo>
                  <a:cubicBezTo>
                    <a:pt x="22" y="18"/>
                    <a:pt x="24" y="16"/>
                    <a:pt x="25" y="13"/>
                  </a:cubicBezTo>
                  <a:cubicBezTo>
                    <a:pt x="26" y="10"/>
                    <a:pt x="27" y="6"/>
                    <a:pt x="28" y="3"/>
                  </a:cubicBezTo>
                  <a:cubicBezTo>
                    <a:pt x="28" y="1"/>
                    <a:pt x="29" y="0"/>
                    <a:pt x="31" y="0"/>
                  </a:cubicBezTo>
                  <a:cubicBezTo>
                    <a:pt x="33" y="0"/>
                    <a:pt x="34" y="1"/>
                    <a:pt x="34" y="3"/>
                  </a:cubicBezTo>
                  <a:cubicBezTo>
                    <a:pt x="35" y="6"/>
                    <a:pt x="36" y="10"/>
                    <a:pt x="37" y="13"/>
                  </a:cubicBezTo>
                  <a:cubicBezTo>
                    <a:pt x="38" y="16"/>
                    <a:pt x="39" y="18"/>
                    <a:pt x="41" y="19"/>
                  </a:cubicBezTo>
                  <a:cubicBezTo>
                    <a:pt x="43" y="21"/>
                    <a:pt x="45" y="22"/>
                    <a:pt x="48" y="23"/>
                  </a:cubicBezTo>
                  <a:cubicBezTo>
                    <a:pt x="51" y="24"/>
                    <a:pt x="54" y="25"/>
                    <a:pt x="59" y="26"/>
                  </a:cubicBezTo>
                  <a:cubicBezTo>
                    <a:pt x="61" y="27"/>
                    <a:pt x="62" y="28"/>
                    <a:pt x="62" y="30"/>
                  </a:cubicBezTo>
                  <a:cubicBezTo>
                    <a:pt x="62" y="31"/>
                    <a:pt x="61" y="33"/>
                    <a:pt x="59" y="33"/>
                  </a:cubicBezTo>
                  <a:cubicBezTo>
                    <a:pt x="54" y="34"/>
                    <a:pt x="51" y="35"/>
                    <a:pt x="48" y="36"/>
                  </a:cubicBezTo>
                  <a:cubicBezTo>
                    <a:pt x="45" y="37"/>
                    <a:pt x="43" y="38"/>
                    <a:pt x="41" y="40"/>
                  </a:cubicBezTo>
                  <a:cubicBezTo>
                    <a:pt x="39" y="41"/>
                    <a:pt x="38" y="44"/>
                    <a:pt x="37" y="46"/>
                  </a:cubicBezTo>
                  <a:cubicBezTo>
                    <a:pt x="36" y="49"/>
                    <a:pt x="35" y="53"/>
                    <a:pt x="34" y="57"/>
                  </a:cubicBezTo>
                  <a:cubicBezTo>
                    <a:pt x="34" y="59"/>
                    <a:pt x="33" y="60"/>
                    <a:pt x="31" y="60"/>
                  </a:cubicBezTo>
                  <a:close/>
                </a:path>
              </a:pathLst>
            </a:custGeom>
            <a:solidFill>
              <a:srgbClr val="BC56CA"/>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grpSp>
      <p:sp>
        <p:nvSpPr>
          <p:cNvPr id="3" name="Flowchart: Delay 2">
            <a:extLst>
              <a:ext uri="{FF2B5EF4-FFF2-40B4-BE49-F238E27FC236}">
                <a16:creationId xmlns:a16="http://schemas.microsoft.com/office/drawing/2014/main" id="{F3CB5CAD-2B25-D302-0778-84B00E4CF54F}"/>
              </a:ext>
            </a:extLst>
          </p:cNvPr>
          <p:cNvSpPr/>
          <p:nvPr/>
        </p:nvSpPr>
        <p:spPr>
          <a:xfrm rot="16200000">
            <a:off x="9993470" y="113458"/>
            <a:ext cx="263840" cy="413074"/>
          </a:xfrm>
          <a:prstGeom prst="flowChartDelay">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vert="vert" rtlCol="0" anchor="ctr"/>
          <a:lstStyle/>
          <a:p>
            <a:pPr algn="ctr"/>
            <a:r>
              <a:rPr lang="en-US"/>
              <a:t>L</a:t>
            </a:r>
          </a:p>
        </p:txBody>
      </p:sp>
      <p:sp>
        <p:nvSpPr>
          <p:cNvPr id="4" name="Flowchart: Delay 3">
            <a:extLst>
              <a:ext uri="{FF2B5EF4-FFF2-40B4-BE49-F238E27FC236}">
                <a16:creationId xmlns:a16="http://schemas.microsoft.com/office/drawing/2014/main" id="{28E3CCC6-E5F1-3160-69EE-E14DC16C2AB4}"/>
              </a:ext>
            </a:extLst>
          </p:cNvPr>
          <p:cNvSpPr/>
          <p:nvPr/>
        </p:nvSpPr>
        <p:spPr>
          <a:xfrm rot="16200000">
            <a:off x="10523851" y="113458"/>
            <a:ext cx="263840" cy="413074"/>
          </a:xfrm>
          <a:prstGeom prst="flowChartDelay">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vert="vert" rtlCol="0" anchor="ctr"/>
          <a:lstStyle/>
          <a:p>
            <a:pPr algn="ctr"/>
            <a:r>
              <a:rPr lang="en-US"/>
              <a:t>M</a:t>
            </a:r>
          </a:p>
        </p:txBody>
      </p:sp>
      <p:sp>
        <p:nvSpPr>
          <p:cNvPr id="5" name="Flowchart: Delay 4">
            <a:extLst>
              <a:ext uri="{FF2B5EF4-FFF2-40B4-BE49-F238E27FC236}">
                <a16:creationId xmlns:a16="http://schemas.microsoft.com/office/drawing/2014/main" id="{3339C8F6-DECC-197A-E714-E9BB1713ED7D}"/>
              </a:ext>
            </a:extLst>
          </p:cNvPr>
          <p:cNvSpPr/>
          <p:nvPr/>
        </p:nvSpPr>
        <p:spPr>
          <a:xfrm rot="16200000">
            <a:off x="11054232" y="113458"/>
            <a:ext cx="263840" cy="413074"/>
          </a:xfrm>
          <a:prstGeom prst="flowChartDelay">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vert="vert" rtlCol="0" anchor="ctr"/>
          <a:lstStyle/>
          <a:p>
            <a:pPr algn="ctr"/>
            <a:r>
              <a:rPr lang="en-US"/>
              <a:t>H</a:t>
            </a:r>
          </a:p>
        </p:txBody>
      </p:sp>
      <p:sp>
        <p:nvSpPr>
          <p:cNvPr id="6" name="Rectangle 5">
            <a:extLst>
              <a:ext uri="{FF2B5EF4-FFF2-40B4-BE49-F238E27FC236}">
                <a16:creationId xmlns:a16="http://schemas.microsoft.com/office/drawing/2014/main" id="{91149D39-4739-FD50-22E0-DD3E6FCD3A92}"/>
              </a:ext>
            </a:extLst>
          </p:cNvPr>
          <p:cNvSpPr/>
          <p:nvPr/>
        </p:nvSpPr>
        <p:spPr>
          <a:xfrm>
            <a:off x="9918853" y="471371"/>
            <a:ext cx="1473836" cy="25647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1400"/>
              <a:t>Copilot Risks</a:t>
            </a:r>
          </a:p>
        </p:txBody>
      </p:sp>
      <p:sp>
        <p:nvSpPr>
          <p:cNvPr id="8" name="Flowchart: Delay 7">
            <a:extLst>
              <a:ext uri="{FF2B5EF4-FFF2-40B4-BE49-F238E27FC236}">
                <a16:creationId xmlns:a16="http://schemas.microsoft.com/office/drawing/2014/main" id="{78386E85-0424-B039-BAE5-64EC2C483F80}"/>
              </a:ext>
            </a:extLst>
          </p:cNvPr>
          <p:cNvSpPr/>
          <p:nvPr/>
        </p:nvSpPr>
        <p:spPr>
          <a:xfrm rot="16200000">
            <a:off x="1299378" y="1572679"/>
            <a:ext cx="263840" cy="413074"/>
          </a:xfrm>
          <a:prstGeom prst="flowChartDelay">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vert="vert" rtlCol="0" anchor="ctr"/>
          <a:lstStyle/>
          <a:p>
            <a:pPr algn="ctr"/>
            <a:r>
              <a:rPr lang="en-US"/>
              <a:t>H</a:t>
            </a:r>
          </a:p>
        </p:txBody>
      </p:sp>
      <p:sp>
        <p:nvSpPr>
          <p:cNvPr id="9" name="Flowchart: Delay 8">
            <a:extLst>
              <a:ext uri="{FF2B5EF4-FFF2-40B4-BE49-F238E27FC236}">
                <a16:creationId xmlns:a16="http://schemas.microsoft.com/office/drawing/2014/main" id="{9AFC5632-B52F-E45F-164E-A7E754C71490}"/>
              </a:ext>
            </a:extLst>
          </p:cNvPr>
          <p:cNvSpPr/>
          <p:nvPr/>
        </p:nvSpPr>
        <p:spPr>
          <a:xfrm rot="16200000">
            <a:off x="3625705" y="1572678"/>
            <a:ext cx="263840" cy="413074"/>
          </a:xfrm>
          <a:prstGeom prst="flowChartDelay">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vert="vert" rtlCol="0" anchor="ctr"/>
          <a:lstStyle/>
          <a:p>
            <a:pPr algn="ctr"/>
            <a:r>
              <a:rPr lang="en-US"/>
              <a:t>L</a:t>
            </a:r>
          </a:p>
        </p:txBody>
      </p:sp>
      <p:sp>
        <p:nvSpPr>
          <p:cNvPr id="10" name="Flowchart: Delay 9">
            <a:extLst>
              <a:ext uri="{FF2B5EF4-FFF2-40B4-BE49-F238E27FC236}">
                <a16:creationId xmlns:a16="http://schemas.microsoft.com/office/drawing/2014/main" id="{6E171EEF-E277-8F46-A66B-E50FD963F528}"/>
              </a:ext>
            </a:extLst>
          </p:cNvPr>
          <p:cNvSpPr/>
          <p:nvPr/>
        </p:nvSpPr>
        <p:spPr>
          <a:xfrm rot="16200000">
            <a:off x="5905305" y="1572677"/>
            <a:ext cx="263840" cy="413074"/>
          </a:xfrm>
          <a:prstGeom prst="flowChartDelay">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vert="vert" rtlCol="0" anchor="ctr"/>
          <a:lstStyle/>
          <a:p>
            <a:pPr algn="ctr"/>
            <a:r>
              <a:rPr lang="en-US"/>
              <a:t>L</a:t>
            </a:r>
          </a:p>
        </p:txBody>
      </p:sp>
      <p:sp>
        <p:nvSpPr>
          <p:cNvPr id="12" name="Flowchart: Delay 11">
            <a:extLst>
              <a:ext uri="{FF2B5EF4-FFF2-40B4-BE49-F238E27FC236}">
                <a16:creationId xmlns:a16="http://schemas.microsoft.com/office/drawing/2014/main" id="{0D2EB8FD-0B03-E07D-E7C2-91248281C874}"/>
              </a:ext>
            </a:extLst>
          </p:cNvPr>
          <p:cNvSpPr/>
          <p:nvPr/>
        </p:nvSpPr>
        <p:spPr>
          <a:xfrm rot="16200000">
            <a:off x="10497802" y="1553705"/>
            <a:ext cx="263840" cy="413074"/>
          </a:xfrm>
          <a:prstGeom prst="flowChartDelay">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vert="vert" rtlCol="0" anchor="ctr"/>
          <a:lstStyle/>
          <a:p>
            <a:pPr algn="ctr"/>
            <a:r>
              <a:rPr lang="en-US"/>
              <a:t>H</a:t>
            </a:r>
          </a:p>
        </p:txBody>
      </p:sp>
      <p:sp>
        <p:nvSpPr>
          <p:cNvPr id="13" name="Flowchart: Delay 12">
            <a:extLst>
              <a:ext uri="{FF2B5EF4-FFF2-40B4-BE49-F238E27FC236}">
                <a16:creationId xmlns:a16="http://schemas.microsoft.com/office/drawing/2014/main" id="{FA062709-C214-CB45-C041-BD79593E5276}"/>
              </a:ext>
            </a:extLst>
          </p:cNvPr>
          <p:cNvSpPr/>
          <p:nvPr/>
        </p:nvSpPr>
        <p:spPr>
          <a:xfrm rot="16200000">
            <a:off x="8193113" y="1568011"/>
            <a:ext cx="263840" cy="413074"/>
          </a:xfrm>
          <a:prstGeom prst="flowChartDelay">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vert="vert" rtlCol="0" anchor="ctr"/>
          <a:lstStyle/>
          <a:p>
            <a:pPr algn="ctr"/>
            <a:r>
              <a:rPr lang="en-US"/>
              <a:t>M</a:t>
            </a:r>
          </a:p>
        </p:txBody>
      </p:sp>
    </p:spTree>
    <p:extLst>
      <p:ext uri="{BB962C8B-B14F-4D97-AF65-F5344CB8AC3E}">
        <p14:creationId xmlns:p14="http://schemas.microsoft.com/office/powerpoint/2010/main" val="28799040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BC85BBB-72F4-A65A-8115-5195A69BA0EB}"/>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a:t>
            </a:r>
            <a:fld id="{6ABE0F41-4B00-4E19-B697-F9CF08D9D381}" type="slidenum">
              <a:rPr kumimoji="0" lang="en-US" sz="1700" b="1"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27</a:t>
            </a:fld>
            <a:endParaRPr kumimoji="0" lang="en-US" sz="17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 name="Title 10">
            <a:extLst>
              <a:ext uri="{FF2B5EF4-FFF2-40B4-BE49-F238E27FC236}">
                <a16:creationId xmlns:a16="http://schemas.microsoft.com/office/drawing/2014/main" id="{102E8CAF-1E87-3B51-7F2F-96FF33371EE9}"/>
              </a:ext>
            </a:extLst>
          </p:cNvPr>
          <p:cNvSpPr txBox="1">
            <a:spLocks/>
          </p:cNvSpPr>
          <p:nvPr/>
        </p:nvSpPr>
        <p:spPr>
          <a:xfrm>
            <a:off x="512065" y="428917"/>
            <a:ext cx="11167870" cy="1499616"/>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Arial Rounded MT Bold" panose="020F0704030504030204" pitchFamily="34" charset="77"/>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a:ln>
                  <a:noFill/>
                </a:ln>
                <a:solidFill>
                  <a:srgbClr val="010000"/>
                </a:solidFill>
                <a:effectLst/>
                <a:uLnTx/>
                <a:uFillTx/>
                <a:latin typeface="Arial Rounded MT Bold"/>
                <a:ea typeface="+mj-ea"/>
                <a:cs typeface="Arial" panose="020B0604020202020204" pitchFamily="34" charset="0"/>
              </a:rPr>
              <a:t>Options to Consider</a:t>
            </a:r>
          </a:p>
        </p:txBody>
      </p:sp>
      <p:sp>
        <p:nvSpPr>
          <p:cNvPr id="4" name="Rectangle: Top Corners Rounded 3">
            <a:extLst>
              <a:ext uri="{FF2B5EF4-FFF2-40B4-BE49-F238E27FC236}">
                <a16:creationId xmlns:a16="http://schemas.microsoft.com/office/drawing/2014/main" id="{68E627C7-99E7-49BE-F23A-94C6D0894012}"/>
              </a:ext>
              <a:ext uri="{C183D7F6-B498-43B3-948B-1728B52AA6E4}">
                <adec:decorative xmlns:adec="http://schemas.microsoft.com/office/drawing/2017/decorative" val="1"/>
              </a:ext>
            </a:extLst>
          </p:cNvPr>
          <p:cNvSpPr/>
          <p:nvPr/>
        </p:nvSpPr>
        <p:spPr>
          <a:xfrm rot="10800000">
            <a:off x="4375707" y="3428996"/>
            <a:ext cx="3246852" cy="2758444"/>
          </a:xfrm>
          <a:prstGeom prst="round2SameRect">
            <a:avLst>
              <a:gd name="adj1" fmla="val 7313"/>
              <a:gd name="adj2" fmla="val 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45720" r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5" name="Rectangle: Top Corners Rounded 4">
            <a:extLst>
              <a:ext uri="{FF2B5EF4-FFF2-40B4-BE49-F238E27FC236}">
                <a16:creationId xmlns:a16="http://schemas.microsoft.com/office/drawing/2014/main" id="{DC144DD6-FDB6-3F78-9421-D707D0A1D3BD}"/>
              </a:ext>
              <a:ext uri="{C183D7F6-B498-43B3-948B-1728B52AA6E4}">
                <adec:decorative xmlns:adec="http://schemas.microsoft.com/office/drawing/2017/decorative" val="1"/>
              </a:ext>
            </a:extLst>
          </p:cNvPr>
          <p:cNvSpPr/>
          <p:nvPr/>
        </p:nvSpPr>
        <p:spPr>
          <a:xfrm rot="10800000">
            <a:off x="7892506" y="3428996"/>
            <a:ext cx="3246852" cy="2758444"/>
          </a:xfrm>
          <a:prstGeom prst="round2SameRect">
            <a:avLst>
              <a:gd name="adj1" fmla="val 7313"/>
              <a:gd name="adj2" fmla="val 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45720" r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6" name="Rectangle: Top Corners Rounded 5">
            <a:extLst>
              <a:ext uri="{FF2B5EF4-FFF2-40B4-BE49-F238E27FC236}">
                <a16:creationId xmlns:a16="http://schemas.microsoft.com/office/drawing/2014/main" id="{1EF5F595-477B-A940-B247-3803A0B0DA97}"/>
              </a:ext>
              <a:ext uri="{C183D7F6-B498-43B3-948B-1728B52AA6E4}">
                <adec:decorative xmlns:adec="http://schemas.microsoft.com/office/drawing/2017/decorative" val="1"/>
              </a:ext>
            </a:extLst>
          </p:cNvPr>
          <p:cNvSpPr/>
          <p:nvPr/>
        </p:nvSpPr>
        <p:spPr>
          <a:xfrm rot="10800000">
            <a:off x="858907" y="3428996"/>
            <a:ext cx="3246852" cy="2758444"/>
          </a:xfrm>
          <a:prstGeom prst="round2SameRect">
            <a:avLst>
              <a:gd name="adj1" fmla="val 7313"/>
              <a:gd name="adj2" fmla="val 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45720" r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8" name="!!Rectangle: Rounded Corners 5">
            <a:extLst>
              <a:ext uri="{FF2B5EF4-FFF2-40B4-BE49-F238E27FC236}">
                <a16:creationId xmlns:a16="http://schemas.microsoft.com/office/drawing/2014/main" id="{37E11924-85CF-1B63-6A35-98138355C6CB}"/>
              </a:ext>
              <a:ext uri="{C183D7F6-B498-43B3-948B-1728B52AA6E4}">
                <adec:decorative xmlns:adec="http://schemas.microsoft.com/office/drawing/2017/decorative" val="1"/>
              </a:ext>
            </a:extLst>
          </p:cNvPr>
          <p:cNvSpPr/>
          <p:nvPr/>
        </p:nvSpPr>
        <p:spPr>
          <a:xfrm>
            <a:off x="588963" y="1590919"/>
            <a:ext cx="10820340" cy="1838082"/>
          </a:xfrm>
          <a:prstGeom prst="roundRect">
            <a:avLst>
              <a:gd name="adj" fmla="val 8234"/>
            </a:avLst>
          </a:prstGeom>
          <a:solidFill>
            <a:schemeClr val="accent1">
              <a:lumMod val="60000"/>
              <a:lumOff val="40000"/>
            </a:schemeClr>
          </a:solidFill>
          <a:ln>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9" name="Graphic 20">
            <a:extLst>
              <a:ext uri="{FF2B5EF4-FFF2-40B4-BE49-F238E27FC236}">
                <a16:creationId xmlns:a16="http://schemas.microsoft.com/office/drawing/2014/main" id="{F3C2E923-DECD-B5D6-83B6-20D4D9E1AB76}"/>
              </a:ext>
              <a:ext uri="{C183D7F6-B498-43B3-948B-1728B52AA6E4}">
                <adec:decorative xmlns:adec="http://schemas.microsoft.com/office/drawing/2017/decorative" val="1"/>
              </a:ext>
            </a:extLst>
          </p:cNvPr>
          <p:cNvSpPr>
            <a:spLocks noChangeAspect="1"/>
          </p:cNvSpPr>
          <p:nvPr/>
        </p:nvSpPr>
        <p:spPr>
          <a:xfrm>
            <a:off x="3743772" y="2074013"/>
            <a:ext cx="561150" cy="561150"/>
          </a:xfrm>
          <a:custGeom>
            <a:avLst/>
            <a:gdLst>
              <a:gd name="connsiteX0" fmla="*/ 0 w 190516"/>
              <a:gd name="connsiteY0" fmla="*/ 30956 h 190516"/>
              <a:gd name="connsiteX1" fmla="*/ 30956 w 190516"/>
              <a:gd name="connsiteY1" fmla="*/ 0 h 190516"/>
              <a:gd name="connsiteX2" fmla="*/ 140494 w 190516"/>
              <a:gd name="connsiteY2" fmla="*/ 0 h 190516"/>
              <a:gd name="connsiteX3" fmla="*/ 171450 w 190516"/>
              <a:gd name="connsiteY3" fmla="*/ 30956 h 190516"/>
              <a:gd name="connsiteX4" fmla="*/ 171450 w 190516"/>
              <a:gd name="connsiteY4" fmla="*/ 76316 h 190516"/>
              <a:gd name="connsiteX5" fmla="*/ 157163 w 190516"/>
              <a:gd name="connsiteY5" fmla="*/ 78414 h 190516"/>
              <a:gd name="connsiteX6" fmla="*/ 157163 w 190516"/>
              <a:gd name="connsiteY6" fmla="*/ 30956 h 190516"/>
              <a:gd name="connsiteX7" fmla="*/ 140494 w 190516"/>
              <a:gd name="connsiteY7" fmla="*/ 14288 h 190516"/>
              <a:gd name="connsiteX8" fmla="*/ 30956 w 190516"/>
              <a:gd name="connsiteY8" fmla="*/ 14288 h 190516"/>
              <a:gd name="connsiteX9" fmla="*/ 14288 w 190516"/>
              <a:gd name="connsiteY9" fmla="*/ 30956 h 190516"/>
              <a:gd name="connsiteX10" fmla="*/ 14288 w 190516"/>
              <a:gd name="connsiteY10" fmla="*/ 140494 h 190516"/>
              <a:gd name="connsiteX11" fmla="*/ 30956 w 190516"/>
              <a:gd name="connsiteY11" fmla="*/ 157163 h 190516"/>
              <a:gd name="connsiteX12" fmla="*/ 81353 w 190516"/>
              <a:gd name="connsiteY12" fmla="*/ 157163 h 190516"/>
              <a:gd name="connsiteX13" fmla="*/ 81162 w 190516"/>
              <a:gd name="connsiteY13" fmla="*/ 157894 h 190516"/>
              <a:gd name="connsiteX14" fmla="*/ 77773 w 190516"/>
              <a:gd name="connsiteY14" fmla="*/ 171450 h 190516"/>
              <a:gd name="connsiteX15" fmla="*/ 30956 w 190516"/>
              <a:gd name="connsiteY15" fmla="*/ 171450 h 190516"/>
              <a:gd name="connsiteX16" fmla="*/ 0 w 190516"/>
              <a:gd name="connsiteY16" fmla="*/ 140494 h 190516"/>
              <a:gd name="connsiteX17" fmla="*/ 0 w 190516"/>
              <a:gd name="connsiteY17" fmla="*/ 30956 h 190516"/>
              <a:gd name="connsiteX18" fmla="*/ 117681 w 190516"/>
              <a:gd name="connsiteY18" fmla="*/ 114300 h 190516"/>
              <a:gd name="connsiteX19" fmla="*/ 103394 w 190516"/>
              <a:gd name="connsiteY19" fmla="*/ 128588 h 190516"/>
              <a:gd name="connsiteX20" fmla="*/ 78582 w 190516"/>
              <a:gd name="connsiteY20" fmla="*/ 128588 h 190516"/>
              <a:gd name="connsiteX21" fmla="*/ 71438 w 190516"/>
              <a:gd name="connsiteY21" fmla="*/ 121444 h 190516"/>
              <a:gd name="connsiteX22" fmla="*/ 78582 w 190516"/>
              <a:gd name="connsiteY22" fmla="*/ 114300 h 190516"/>
              <a:gd name="connsiteX23" fmla="*/ 117681 w 190516"/>
              <a:gd name="connsiteY23" fmla="*/ 114300 h 190516"/>
              <a:gd name="connsiteX24" fmla="*/ 45244 w 190516"/>
              <a:gd name="connsiteY24" fmla="*/ 59531 h 190516"/>
              <a:gd name="connsiteX25" fmla="*/ 54769 w 190516"/>
              <a:gd name="connsiteY25" fmla="*/ 50006 h 190516"/>
              <a:gd name="connsiteX26" fmla="*/ 45244 w 190516"/>
              <a:gd name="connsiteY26" fmla="*/ 40481 h 190516"/>
              <a:gd name="connsiteX27" fmla="*/ 35719 w 190516"/>
              <a:gd name="connsiteY27" fmla="*/ 50006 h 190516"/>
              <a:gd name="connsiteX28" fmla="*/ 45244 w 190516"/>
              <a:gd name="connsiteY28" fmla="*/ 59531 h 190516"/>
              <a:gd name="connsiteX29" fmla="*/ 78581 w 190516"/>
              <a:gd name="connsiteY29" fmla="*/ 42863 h 190516"/>
              <a:gd name="connsiteX30" fmla="*/ 71438 w 190516"/>
              <a:gd name="connsiteY30" fmla="*/ 50006 h 190516"/>
              <a:gd name="connsiteX31" fmla="*/ 78581 w 190516"/>
              <a:gd name="connsiteY31" fmla="*/ 57150 h 190516"/>
              <a:gd name="connsiteX32" fmla="*/ 130969 w 190516"/>
              <a:gd name="connsiteY32" fmla="*/ 57150 h 190516"/>
              <a:gd name="connsiteX33" fmla="*/ 138113 w 190516"/>
              <a:gd name="connsiteY33" fmla="*/ 50006 h 190516"/>
              <a:gd name="connsiteX34" fmla="*/ 130969 w 190516"/>
              <a:gd name="connsiteY34" fmla="*/ 42863 h 190516"/>
              <a:gd name="connsiteX35" fmla="*/ 78581 w 190516"/>
              <a:gd name="connsiteY35" fmla="*/ 42863 h 190516"/>
              <a:gd name="connsiteX36" fmla="*/ 71438 w 190516"/>
              <a:gd name="connsiteY36" fmla="*/ 85725 h 190516"/>
              <a:gd name="connsiteX37" fmla="*/ 78582 w 190516"/>
              <a:gd name="connsiteY37" fmla="*/ 78581 h 190516"/>
              <a:gd name="connsiteX38" fmla="*/ 130968 w 190516"/>
              <a:gd name="connsiteY38" fmla="*/ 78581 h 190516"/>
              <a:gd name="connsiteX39" fmla="*/ 138112 w 190516"/>
              <a:gd name="connsiteY39" fmla="*/ 85725 h 190516"/>
              <a:gd name="connsiteX40" fmla="*/ 130968 w 190516"/>
              <a:gd name="connsiteY40" fmla="*/ 92869 h 190516"/>
              <a:gd name="connsiteX41" fmla="*/ 78582 w 190516"/>
              <a:gd name="connsiteY41" fmla="*/ 92869 h 190516"/>
              <a:gd name="connsiteX42" fmla="*/ 71438 w 190516"/>
              <a:gd name="connsiteY42" fmla="*/ 85725 h 190516"/>
              <a:gd name="connsiteX43" fmla="*/ 45244 w 190516"/>
              <a:gd name="connsiteY43" fmla="*/ 95250 h 190516"/>
              <a:gd name="connsiteX44" fmla="*/ 54769 w 190516"/>
              <a:gd name="connsiteY44" fmla="*/ 85725 h 190516"/>
              <a:gd name="connsiteX45" fmla="*/ 45244 w 190516"/>
              <a:gd name="connsiteY45" fmla="*/ 76200 h 190516"/>
              <a:gd name="connsiteX46" fmla="*/ 35719 w 190516"/>
              <a:gd name="connsiteY46" fmla="*/ 85725 h 190516"/>
              <a:gd name="connsiteX47" fmla="*/ 45244 w 190516"/>
              <a:gd name="connsiteY47" fmla="*/ 95250 h 190516"/>
              <a:gd name="connsiteX48" fmla="*/ 45244 w 190516"/>
              <a:gd name="connsiteY48" fmla="*/ 130969 h 190516"/>
              <a:gd name="connsiteX49" fmla="*/ 54769 w 190516"/>
              <a:gd name="connsiteY49" fmla="*/ 121444 h 190516"/>
              <a:gd name="connsiteX50" fmla="*/ 45244 w 190516"/>
              <a:gd name="connsiteY50" fmla="*/ 111919 h 190516"/>
              <a:gd name="connsiteX51" fmla="*/ 35719 w 190516"/>
              <a:gd name="connsiteY51" fmla="*/ 121444 h 190516"/>
              <a:gd name="connsiteX52" fmla="*/ 45244 w 190516"/>
              <a:gd name="connsiteY52" fmla="*/ 130969 h 190516"/>
              <a:gd name="connsiteX53" fmla="*/ 153352 w 190516"/>
              <a:gd name="connsiteY53" fmla="*/ 92102 h 190516"/>
              <a:gd name="connsiteX54" fmla="*/ 97130 w 190516"/>
              <a:gd name="connsiteY54" fmla="*/ 148322 h 190516"/>
              <a:gd name="connsiteX55" fmla="*/ 90403 w 190516"/>
              <a:gd name="connsiteY55" fmla="*/ 160205 h 190516"/>
              <a:gd name="connsiteX56" fmla="*/ 86043 w 190516"/>
              <a:gd name="connsiteY56" fmla="*/ 177642 h 190516"/>
              <a:gd name="connsiteX57" fmla="*/ 98600 w 190516"/>
              <a:gd name="connsiteY57" fmla="*/ 190198 h 190516"/>
              <a:gd name="connsiteX58" fmla="*/ 116037 w 190516"/>
              <a:gd name="connsiteY58" fmla="*/ 185838 h 190516"/>
              <a:gd name="connsiteX59" fmla="*/ 127920 w 190516"/>
              <a:gd name="connsiteY59" fmla="*/ 179111 h 190516"/>
              <a:gd name="connsiteX60" fmla="*/ 184140 w 190516"/>
              <a:gd name="connsiteY60" fmla="*/ 122891 h 190516"/>
              <a:gd name="connsiteX61" fmla="*/ 184140 w 190516"/>
              <a:gd name="connsiteY61" fmla="*/ 92102 h 190516"/>
              <a:gd name="connsiteX62" fmla="*/ 153352 w 190516"/>
              <a:gd name="connsiteY62" fmla="*/ 92102 h 190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190516" h="190516">
                <a:moveTo>
                  <a:pt x="0" y="30956"/>
                </a:moveTo>
                <a:cubicBezTo>
                  <a:pt x="0" y="13860"/>
                  <a:pt x="13860" y="0"/>
                  <a:pt x="30956" y="0"/>
                </a:cubicBezTo>
                <a:lnTo>
                  <a:pt x="140494" y="0"/>
                </a:lnTo>
                <a:cubicBezTo>
                  <a:pt x="157590" y="0"/>
                  <a:pt x="171450" y="13860"/>
                  <a:pt x="171450" y="30956"/>
                </a:cubicBezTo>
                <a:lnTo>
                  <a:pt x="171450" y="76316"/>
                </a:lnTo>
                <a:cubicBezTo>
                  <a:pt x="166626" y="75900"/>
                  <a:pt x="161724" y="76599"/>
                  <a:pt x="157163" y="78414"/>
                </a:cubicBezTo>
                <a:lnTo>
                  <a:pt x="157163" y="30956"/>
                </a:lnTo>
                <a:cubicBezTo>
                  <a:pt x="157163" y="21750"/>
                  <a:pt x="149700" y="14288"/>
                  <a:pt x="140494" y="14288"/>
                </a:cubicBezTo>
                <a:lnTo>
                  <a:pt x="30956" y="14288"/>
                </a:lnTo>
                <a:cubicBezTo>
                  <a:pt x="21750" y="14288"/>
                  <a:pt x="14288" y="21750"/>
                  <a:pt x="14288" y="30956"/>
                </a:cubicBezTo>
                <a:lnTo>
                  <a:pt x="14288" y="140494"/>
                </a:lnTo>
                <a:cubicBezTo>
                  <a:pt x="14288" y="149700"/>
                  <a:pt x="21750" y="157163"/>
                  <a:pt x="30956" y="157163"/>
                </a:cubicBezTo>
                <a:lnTo>
                  <a:pt x="81353" y="157163"/>
                </a:lnTo>
                <a:cubicBezTo>
                  <a:pt x="81286" y="157405"/>
                  <a:pt x="81223" y="157649"/>
                  <a:pt x="81162" y="157894"/>
                </a:cubicBezTo>
                <a:lnTo>
                  <a:pt x="77773" y="171450"/>
                </a:lnTo>
                <a:lnTo>
                  <a:pt x="30956" y="171450"/>
                </a:lnTo>
                <a:cubicBezTo>
                  <a:pt x="13860" y="171450"/>
                  <a:pt x="0" y="157590"/>
                  <a:pt x="0" y="140494"/>
                </a:cubicBezTo>
                <a:lnTo>
                  <a:pt x="0" y="30956"/>
                </a:lnTo>
                <a:close/>
                <a:moveTo>
                  <a:pt x="117681" y="114300"/>
                </a:moveTo>
                <a:lnTo>
                  <a:pt x="103394" y="128588"/>
                </a:lnTo>
                <a:lnTo>
                  <a:pt x="78582" y="128588"/>
                </a:lnTo>
                <a:cubicBezTo>
                  <a:pt x="74636" y="128588"/>
                  <a:pt x="71438" y="125389"/>
                  <a:pt x="71438" y="121444"/>
                </a:cubicBezTo>
                <a:cubicBezTo>
                  <a:pt x="71438" y="117499"/>
                  <a:pt x="74636" y="114300"/>
                  <a:pt x="78582" y="114300"/>
                </a:cubicBezTo>
                <a:lnTo>
                  <a:pt x="117681" y="114300"/>
                </a:lnTo>
                <a:close/>
                <a:moveTo>
                  <a:pt x="45244" y="59531"/>
                </a:moveTo>
                <a:cubicBezTo>
                  <a:pt x="50504" y="59531"/>
                  <a:pt x="54769" y="55267"/>
                  <a:pt x="54769" y="50006"/>
                </a:cubicBezTo>
                <a:cubicBezTo>
                  <a:pt x="54769" y="44746"/>
                  <a:pt x="50504" y="40481"/>
                  <a:pt x="45244" y="40481"/>
                </a:cubicBezTo>
                <a:cubicBezTo>
                  <a:pt x="39983" y="40481"/>
                  <a:pt x="35719" y="44746"/>
                  <a:pt x="35719" y="50006"/>
                </a:cubicBezTo>
                <a:cubicBezTo>
                  <a:pt x="35719" y="55267"/>
                  <a:pt x="39983" y="59531"/>
                  <a:pt x="45244" y="59531"/>
                </a:cubicBezTo>
                <a:close/>
                <a:moveTo>
                  <a:pt x="78581" y="42863"/>
                </a:moveTo>
                <a:cubicBezTo>
                  <a:pt x="74636" y="42863"/>
                  <a:pt x="71438" y="46061"/>
                  <a:pt x="71438" y="50006"/>
                </a:cubicBezTo>
                <a:cubicBezTo>
                  <a:pt x="71438" y="53952"/>
                  <a:pt x="74636" y="57150"/>
                  <a:pt x="78581" y="57150"/>
                </a:cubicBezTo>
                <a:lnTo>
                  <a:pt x="130969" y="57150"/>
                </a:lnTo>
                <a:cubicBezTo>
                  <a:pt x="134914" y="57150"/>
                  <a:pt x="138113" y="53952"/>
                  <a:pt x="138113" y="50006"/>
                </a:cubicBezTo>
                <a:cubicBezTo>
                  <a:pt x="138113" y="46061"/>
                  <a:pt x="134914" y="42863"/>
                  <a:pt x="130969" y="42863"/>
                </a:cubicBezTo>
                <a:lnTo>
                  <a:pt x="78581" y="42863"/>
                </a:lnTo>
                <a:close/>
                <a:moveTo>
                  <a:pt x="71438" y="85725"/>
                </a:moveTo>
                <a:cubicBezTo>
                  <a:pt x="71438" y="81780"/>
                  <a:pt x="74636" y="78581"/>
                  <a:pt x="78582" y="78581"/>
                </a:cubicBezTo>
                <a:lnTo>
                  <a:pt x="130968" y="78581"/>
                </a:lnTo>
                <a:cubicBezTo>
                  <a:pt x="134914" y="78581"/>
                  <a:pt x="138112" y="81780"/>
                  <a:pt x="138112" y="85725"/>
                </a:cubicBezTo>
                <a:cubicBezTo>
                  <a:pt x="138112" y="89670"/>
                  <a:pt x="134914" y="92869"/>
                  <a:pt x="130968" y="92869"/>
                </a:cubicBezTo>
                <a:lnTo>
                  <a:pt x="78582" y="92869"/>
                </a:lnTo>
                <a:cubicBezTo>
                  <a:pt x="74636" y="92869"/>
                  <a:pt x="71438" y="89670"/>
                  <a:pt x="71438" y="85725"/>
                </a:cubicBezTo>
                <a:close/>
                <a:moveTo>
                  <a:pt x="45244" y="95250"/>
                </a:moveTo>
                <a:cubicBezTo>
                  <a:pt x="50504" y="95250"/>
                  <a:pt x="54769" y="90986"/>
                  <a:pt x="54769" y="85725"/>
                </a:cubicBezTo>
                <a:cubicBezTo>
                  <a:pt x="54769" y="80464"/>
                  <a:pt x="50504" y="76200"/>
                  <a:pt x="45244" y="76200"/>
                </a:cubicBezTo>
                <a:cubicBezTo>
                  <a:pt x="39983" y="76200"/>
                  <a:pt x="35719" y="80464"/>
                  <a:pt x="35719" y="85725"/>
                </a:cubicBezTo>
                <a:cubicBezTo>
                  <a:pt x="35719" y="90986"/>
                  <a:pt x="39983" y="95250"/>
                  <a:pt x="45244" y="95250"/>
                </a:cubicBezTo>
                <a:close/>
                <a:moveTo>
                  <a:pt x="45244" y="130969"/>
                </a:moveTo>
                <a:cubicBezTo>
                  <a:pt x="50504" y="130969"/>
                  <a:pt x="54769" y="126704"/>
                  <a:pt x="54769" y="121444"/>
                </a:cubicBezTo>
                <a:cubicBezTo>
                  <a:pt x="54769" y="116183"/>
                  <a:pt x="50504" y="111919"/>
                  <a:pt x="45244" y="111919"/>
                </a:cubicBezTo>
                <a:cubicBezTo>
                  <a:pt x="39983" y="111919"/>
                  <a:pt x="35719" y="116183"/>
                  <a:pt x="35719" y="121444"/>
                </a:cubicBezTo>
                <a:cubicBezTo>
                  <a:pt x="35719" y="126704"/>
                  <a:pt x="39983" y="130969"/>
                  <a:pt x="45244" y="130969"/>
                </a:cubicBezTo>
                <a:close/>
                <a:moveTo>
                  <a:pt x="153352" y="92102"/>
                </a:moveTo>
                <a:lnTo>
                  <a:pt x="97130" y="148322"/>
                </a:lnTo>
                <a:cubicBezTo>
                  <a:pt x="93853" y="151600"/>
                  <a:pt x="91528" y="155707"/>
                  <a:pt x="90403" y="160205"/>
                </a:cubicBezTo>
                <a:lnTo>
                  <a:pt x="86043" y="177642"/>
                </a:lnTo>
                <a:cubicBezTo>
                  <a:pt x="84148" y="185225"/>
                  <a:pt x="91017" y="192094"/>
                  <a:pt x="98600" y="190198"/>
                </a:cubicBezTo>
                <a:lnTo>
                  <a:pt x="116037" y="185838"/>
                </a:lnTo>
                <a:cubicBezTo>
                  <a:pt x="120534" y="184715"/>
                  <a:pt x="124641" y="182389"/>
                  <a:pt x="127920" y="179111"/>
                </a:cubicBezTo>
                <a:lnTo>
                  <a:pt x="184140" y="122891"/>
                </a:lnTo>
                <a:cubicBezTo>
                  <a:pt x="192642" y="114389"/>
                  <a:pt x="192642" y="100604"/>
                  <a:pt x="184140" y="92102"/>
                </a:cubicBezTo>
                <a:cubicBezTo>
                  <a:pt x="175638" y="83599"/>
                  <a:pt x="161854" y="83599"/>
                  <a:pt x="153352" y="92102"/>
                </a:cubicBezTo>
                <a:close/>
              </a:path>
            </a:pathLst>
          </a:custGeom>
          <a:gradFill>
            <a:gsLst>
              <a:gs pos="20000">
                <a:srgbClr val="8661C5"/>
              </a:gs>
              <a:gs pos="100000">
                <a:srgbClr val="C03BC4"/>
              </a:gs>
            </a:gsLst>
            <a:lin ang="0" scaled="1"/>
          </a:gradFill>
          <a:ln w="31909"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0" name="TextBox 9">
            <a:extLst>
              <a:ext uri="{FF2B5EF4-FFF2-40B4-BE49-F238E27FC236}">
                <a16:creationId xmlns:a16="http://schemas.microsoft.com/office/drawing/2014/main" id="{8AB2C9EA-8819-2343-FFF3-AF05A8E22B73}"/>
              </a:ext>
            </a:extLst>
          </p:cNvPr>
          <p:cNvSpPr txBox="1"/>
          <p:nvPr/>
        </p:nvSpPr>
        <p:spPr>
          <a:xfrm>
            <a:off x="4227482" y="2169922"/>
            <a:ext cx="4220746" cy="369332"/>
          </a:xfrm>
          <a:prstGeom prst="rect">
            <a:avLst/>
          </a:prstGeom>
          <a:noFill/>
        </p:spPr>
        <p:txBody>
          <a:bodyPr wrap="square" lIns="0" tIns="0" rIns="0" bIns="0"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w="3175">
                  <a:noFill/>
                </a:ln>
                <a:solidFill>
                  <a:srgbClr val="000000"/>
                </a:solidFill>
                <a:effectLst/>
                <a:uLnTx/>
                <a:uFillTx/>
                <a:latin typeface="Arial" panose="020B0604020202020204" pitchFamily="34" charset="0"/>
                <a:ea typeface="Calibri Light" panose="020F0302020204030204"/>
                <a:cs typeface="Arial" panose="020B0604020202020204" pitchFamily="34" charset="0"/>
              </a:rPr>
              <a:t>Foundational Governance</a:t>
            </a:r>
          </a:p>
        </p:txBody>
      </p:sp>
      <p:sp>
        <p:nvSpPr>
          <p:cNvPr id="11" name="Text Placeholder 11">
            <a:extLst>
              <a:ext uri="{FF2B5EF4-FFF2-40B4-BE49-F238E27FC236}">
                <a16:creationId xmlns:a16="http://schemas.microsoft.com/office/drawing/2014/main" id="{E62BD99A-C6BA-5DB3-F119-E03C46C30EC9}"/>
              </a:ext>
              <a:ext uri="{C183D7F6-B498-43B3-948B-1728B52AA6E4}">
                <adec:decorative xmlns:adec="http://schemas.microsoft.com/office/drawing/2017/decorative" val="1"/>
              </a:ext>
            </a:extLst>
          </p:cNvPr>
          <p:cNvSpPr txBox="1">
            <a:spLocks/>
          </p:cNvSpPr>
          <p:nvPr/>
        </p:nvSpPr>
        <p:spPr>
          <a:xfrm>
            <a:off x="5602893" y="1225158"/>
            <a:ext cx="731520" cy="731520"/>
          </a:xfrm>
          <a:prstGeom prst="ellipse">
            <a:avLst/>
          </a:prstGeom>
          <a:solidFill>
            <a:schemeClr val="accent1">
              <a:lumMod val="50000"/>
            </a:schemeClr>
          </a:solidFill>
          <a:ln w="31909" cap="flat">
            <a:noFill/>
            <a:prstDash val="solid"/>
            <a:miter/>
          </a:ln>
          <a:effectLst>
            <a:outerShdw blurRad="127000" dist="76200" dir="2700000" algn="tl" rotWithShape="0">
              <a:schemeClr val="accent6">
                <a:alpha val="20000"/>
              </a:schemeClr>
            </a:outerShdw>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defPPr>
              <a:defRPr lang="en-US"/>
            </a:defPPr>
            <a:lvl1pPr>
              <a:defRPr sz="1600">
                <a:solidFill>
                  <a:srgbClr val="000000"/>
                </a:solidFill>
                <a:latin typeface="Segoe UI"/>
              </a:defRPr>
            </a:lvl1pPr>
            <a:lvl2pPr marL="457025" marR="0" indent="-228512" algn="l" defTabSz="93238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6973" marR="0" indent="-199948" algn="l" defTabSz="93238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639" marR="0" indent="-180906" algn="l" defTabSz="93238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544" marR="0" indent="-168211" algn="l" defTabSz="93238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4054" indent="-233097" algn="l" defTabSz="93238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0248" indent="-233097" algn="l" defTabSz="93238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6440" indent="-233097" algn="l" defTabSz="93238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2633" indent="-233097" algn="l" defTabSz="932384"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2000" b="0" i="0" u="none" strike="noStrike" kern="1200" cap="none" spc="0" normalizeH="0" baseline="0" noProof="0">
              <a:ln>
                <a:noFill/>
              </a:ln>
              <a:solidFill>
                <a:srgbClr val="FFFFFF"/>
              </a:solidFill>
              <a:effectLst/>
              <a:uLnTx/>
              <a:uFillTx/>
              <a:latin typeface="Calibri Light" panose="020F0302020204030204"/>
              <a:ea typeface="+mn-ea"/>
              <a:cs typeface="+mn-cs"/>
            </a:endParaRPr>
          </a:p>
        </p:txBody>
      </p:sp>
      <p:sp>
        <p:nvSpPr>
          <p:cNvPr id="12" name="TextBox 11">
            <a:extLst>
              <a:ext uri="{FF2B5EF4-FFF2-40B4-BE49-F238E27FC236}">
                <a16:creationId xmlns:a16="http://schemas.microsoft.com/office/drawing/2014/main" id="{B85818DF-1983-7150-655A-190EB6DD7CD2}"/>
              </a:ext>
            </a:extLst>
          </p:cNvPr>
          <p:cNvSpPr txBox="1">
            <a:spLocks/>
          </p:cNvSpPr>
          <p:nvPr/>
        </p:nvSpPr>
        <p:spPr>
          <a:xfrm>
            <a:off x="588963" y="4176269"/>
            <a:ext cx="3786739" cy="2031325"/>
          </a:xfrm>
          <a:prstGeom prst="rect">
            <a:avLst/>
          </a:prstGeom>
          <a:noFill/>
        </p:spPr>
        <p:txBody>
          <a:bodyPr wrap="square" lIns="182880" tIns="0" rIns="182880" bIns="0"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lang="en-US" sz="1600" b="1">
                <a:solidFill>
                  <a:srgbClr val="000000"/>
                </a:solidFill>
                <a:latin typeface="Arial" panose="020B0604020202020204" pitchFamily="34" charset="0"/>
                <a:cs typeface="Arial" panose="020B0604020202020204" pitchFamily="34" charset="0"/>
              </a:rPr>
              <a:t>Assess your risk exposure</a:t>
            </a:r>
            <a:endParaRPr kumimoji="0" lang="en-US" sz="16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Measure across following aspects as a baseline</a:t>
            </a:r>
            <a:r>
              <a:rPr lang="en-US" sz="1600">
                <a:solidFill>
                  <a:srgbClr val="000000"/>
                </a:solidFill>
                <a:latin typeface="Arial" panose="020B0604020202020204" pitchFamily="34" charset="0"/>
                <a:cs typeface="Arial" panose="020B0604020202020204" pitchFamily="34" charset="0"/>
              </a:rPr>
              <a:t>:</a:t>
            </a:r>
          </a:p>
          <a:p>
            <a:pPr marL="285750" marR="0" lvl="0"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Data Oversharing</a:t>
            </a:r>
          </a:p>
          <a:p>
            <a:pPr marL="285750" marR="0" lvl="0"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US" sz="1600" noProof="0">
                <a:solidFill>
                  <a:srgbClr val="000000"/>
                </a:solidFill>
                <a:latin typeface="Arial" panose="020B0604020202020204" pitchFamily="34" charset="0"/>
                <a:cs typeface="Arial" panose="020B0604020202020204" pitchFamily="34" charset="0"/>
              </a:rPr>
              <a:t>Discovery of Sensitive Content</a:t>
            </a:r>
          </a:p>
          <a:p>
            <a:pPr marL="285750" marR="0" lvl="0"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US" sz="1600" noProof="0">
                <a:solidFill>
                  <a:srgbClr val="000000"/>
                </a:solidFill>
                <a:latin typeface="Arial" panose="020B0604020202020204" pitchFamily="34" charset="0"/>
                <a:cs typeface="Arial" panose="020B0604020202020204" pitchFamily="34" charset="0"/>
              </a:rPr>
              <a:t>Access Governance for personal and shared workspaces</a:t>
            </a:r>
            <a:endParaRPr kumimoji="0" 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3" name="TextBox 12">
            <a:extLst>
              <a:ext uri="{FF2B5EF4-FFF2-40B4-BE49-F238E27FC236}">
                <a16:creationId xmlns:a16="http://schemas.microsoft.com/office/drawing/2014/main" id="{C8E561B9-D795-42E0-1E9C-D3032C3B5B8A}"/>
              </a:ext>
              <a:ext uri="{C183D7F6-B498-43B3-948B-1728B52AA6E4}">
                <adec:decorative xmlns:adec="http://schemas.microsoft.com/office/drawing/2017/decorative" val="1"/>
              </a:ext>
            </a:extLst>
          </p:cNvPr>
          <p:cNvSpPr txBox="1">
            <a:spLocks/>
          </p:cNvSpPr>
          <p:nvPr/>
        </p:nvSpPr>
        <p:spPr>
          <a:xfrm>
            <a:off x="4299495" y="4176269"/>
            <a:ext cx="3323064" cy="1554272"/>
          </a:xfrm>
          <a:prstGeom prst="rect">
            <a:avLst/>
          </a:prstGeom>
          <a:noFill/>
        </p:spPr>
        <p:txBody>
          <a:bodyPr wrap="square" lIns="182880" tIns="0" rIns="182880" bIns="0" rtlCol="0">
            <a:spAutoFit/>
          </a:bodyPr>
          <a:lstStyle/>
          <a:p>
            <a:pPr lvl="0">
              <a:spcBef>
                <a:spcPts val="600"/>
              </a:spcBef>
              <a:defRPr/>
            </a:pPr>
            <a:r>
              <a:rPr lang="en-US" sz="1600" b="1">
                <a:solidFill>
                  <a:srgbClr val="000000"/>
                </a:solidFill>
                <a:latin typeface="Arial" panose="020B0604020202020204" pitchFamily="34" charset="0"/>
                <a:cs typeface="Arial" panose="020B0604020202020204" pitchFamily="34" charset="0"/>
              </a:rPr>
              <a:t>Pilot with Low-risk scenarios </a:t>
            </a:r>
          </a:p>
          <a:p>
            <a:pPr lvl="0">
              <a:spcBef>
                <a:spcPts val="600"/>
              </a:spcBef>
              <a:defRPr/>
            </a:pPr>
            <a:r>
              <a:rPr lang="en-US" sz="1600">
                <a:solidFill>
                  <a:srgbClr val="000000"/>
                </a:solidFill>
                <a:latin typeface="Arial" panose="020B0604020202020204" pitchFamily="34" charset="0"/>
                <a:cs typeface="Arial" panose="020B0604020202020204" pitchFamily="34" charset="0"/>
              </a:rPr>
              <a:t>Enrich your Copilot experience by enabling low risk experiences for your users especially scenarios with high value and low risk of data exposure.</a:t>
            </a:r>
          </a:p>
        </p:txBody>
      </p:sp>
      <p:sp>
        <p:nvSpPr>
          <p:cNvPr id="14" name="TextBox 13">
            <a:extLst>
              <a:ext uri="{FF2B5EF4-FFF2-40B4-BE49-F238E27FC236}">
                <a16:creationId xmlns:a16="http://schemas.microsoft.com/office/drawing/2014/main" id="{32D7C158-96A0-19AE-0FAB-1177C25B62B6}"/>
              </a:ext>
              <a:ext uri="{C183D7F6-B498-43B3-948B-1728B52AA6E4}">
                <adec:decorative xmlns:adec="http://schemas.microsoft.com/office/drawing/2017/decorative" val="1"/>
              </a:ext>
            </a:extLst>
          </p:cNvPr>
          <p:cNvSpPr txBox="1">
            <a:spLocks/>
          </p:cNvSpPr>
          <p:nvPr/>
        </p:nvSpPr>
        <p:spPr>
          <a:xfrm>
            <a:off x="7892504" y="4176269"/>
            <a:ext cx="3440586" cy="1554272"/>
          </a:xfrm>
          <a:prstGeom prst="rect">
            <a:avLst/>
          </a:prstGeom>
          <a:noFill/>
        </p:spPr>
        <p:txBody>
          <a:bodyPr wrap="square" lIns="182880" tIns="0" rIns="18288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Establish</a:t>
            </a:r>
            <a:r>
              <a:rPr kumimoji="0" lang="en-US" sz="1600" b="1" i="0" u="none" strike="noStrike" kern="1200" cap="none" spc="0" normalizeH="0" noProof="0">
                <a:ln>
                  <a:noFill/>
                </a:ln>
                <a:solidFill>
                  <a:srgbClr val="000000"/>
                </a:solidFill>
                <a:effectLst/>
                <a:uLnTx/>
                <a:uFillTx/>
                <a:latin typeface="Arial" panose="020B0604020202020204" pitchFamily="34" charset="0"/>
                <a:ea typeface="+mn-ea"/>
                <a:cs typeface="Arial" panose="020B0604020202020204" pitchFamily="34" charset="0"/>
              </a:rPr>
              <a:t> controls to securely govern AI generated content</a:t>
            </a:r>
            <a:endParaRPr kumimoji="0" lang="en-US" sz="16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Start with a Generative AI acceptable use policy, support users with ‘prompt engineering’ training. Enforce</a:t>
            </a:r>
            <a:r>
              <a:rPr kumimoji="0" lang="en-US" sz="1600" b="0" i="0" u="none" strike="noStrike" kern="1200" cap="none" spc="0" normalizeH="0" noProof="0">
                <a:ln>
                  <a:noFill/>
                </a:ln>
                <a:solidFill>
                  <a:srgbClr val="000000"/>
                </a:solidFill>
                <a:effectLst/>
                <a:uLnTx/>
                <a:uFillTx/>
                <a:latin typeface="Arial" panose="020B0604020202020204" pitchFamily="34" charset="0"/>
                <a:ea typeface="+mn-ea"/>
                <a:cs typeface="Arial" panose="020B0604020202020204" pitchFamily="34" charset="0"/>
              </a:rPr>
              <a:t> lifecycle policies </a:t>
            </a:r>
            <a:endParaRPr kumimoji="0" 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grpSp>
        <p:nvGrpSpPr>
          <p:cNvPr id="15" name="Group 14">
            <a:extLst>
              <a:ext uri="{FF2B5EF4-FFF2-40B4-BE49-F238E27FC236}">
                <a16:creationId xmlns:a16="http://schemas.microsoft.com/office/drawing/2014/main" id="{E5F9AC2D-DBEE-9063-5D4C-493FCD36A420}"/>
              </a:ext>
              <a:ext uri="{C183D7F6-B498-43B3-948B-1728B52AA6E4}">
                <adec:decorative xmlns:adec="http://schemas.microsoft.com/office/drawing/2017/decorative" val="1"/>
              </a:ext>
            </a:extLst>
          </p:cNvPr>
          <p:cNvGrpSpPr/>
          <p:nvPr/>
        </p:nvGrpSpPr>
        <p:grpSpPr>
          <a:xfrm>
            <a:off x="1086878" y="3806477"/>
            <a:ext cx="282147" cy="185627"/>
            <a:chOff x="3777615" y="3983783"/>
            <a:chExt cx="282147" cy="185627"/>
          </a:xfrm>
        </p:grpSpPr>
        <p:cxnSp>
          <p:nvCxnSpPr>
            <p:cNvPr id="16" name="Straight Connector 15">
              <a:extLst>
                <a:ext uri="{FF2B5EF4-FFF2-40B4-BE49-F238E27FC236}">
                  <a16:creationId xmlns:a16="http://schemas.microsoft.com/office/drawing/2014/main" id="{C8C310AA-B88F-434B-F979-DC695F267E21}"/>
                </a:ext>
              </a:extLst>
            </p:cNvPr>
            <p:cNvCxnSpPr/>
            <p:nvPr/>
          </p:nvCxnSpPr>
          <p:spPr>
            <a:xfrm>
              <a:off x="3777615" y="4072890"/>
              <a:ext cx="96520" cy="96520"/>
            </a:xfrm>
            <a:prstGeom prst="line">
              <a:avLst/>
            </a:prstGeom>
            <a:ln w="47625" cap="rnd">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8664920D-1CFE-3854-B67B-A33DF56467D2}"/>
                </a:ext>
              </a:extLst>
            </p:cNvPr>
            <p:cNvCxnSpPr>
              <a:cxnSpLocks/>
            </p:cNvCxnSpPr>
            <p:nvPr/>
          </p:nvCxnSpPr>
          <p:spPr>
            <a:xfrm flipV="1">
              <a:off x="3874135" y="3983783"/>
              <a:ext cx="185627" cy="185627"/>
            </a:xfrm>
            <a:prstGeom prst="line">
              <a:avLst/>
            </a:prstGeom>
            <a:ln w="47625" cap="rnd">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18" name="Group 17">
            <a:extLst>
              <a:ext uri="{FF2B5EF4-FFF2-40B4-BE49-F238E27FC236}">
                <a16:creationId xmlns:a16="http://schemas.microsoft.com/office/drawing/2014/main" id="{A5961E1D-442D-312E-B3C3-4CED27ED31C5}"/>
              </a:ext>
              <a:ext uri="{C183D7F6-B498-43B3-948B-1728B52AA6E4}">
                <adec:decorative xmlns:adec="http://schemas.microsoft.com/office/drawing/2017/decorative" val="1"/>
              </a:ext>
            </a:extLst>
          </p:cNvPr>
          <p:cNvGrpSpPr/>
          <p:nvPr/>
        </p:nvGrpSpPr>
        <p:grpSpPr>
          <a:xfrm>
            <a:off x="4590996" y="3822672"/>
            <a:ext cx="282147" cy="185627"/>
            <a:chOff x="3777615" y="3983783"/>
            <a:chExt cx="282147" cy="185627"/>
          </a:xfrm>
        </p:grpSpPr>
        <p:cxnSp>
          <p:nvCxnSpPr>
            <p:cNvPr id="19" name="Straight Connector 18">
              <a:extLst>
                <a:ext uri="{FF2B5EF4-FFF2-40B4-BE49-F238E27FC236}">
                  <a16:creationId xmlns:a16="http://schemas.microsoft.com/office/drawing/2014/main" id="{AD127B06-AAF3-6943-EA8E-65256F681B78}"/>
                </a:ext>
              </a:extLst>
            </p:cNvPr>
            <p:cNvCxnSpPr/>
            <p:nvPr/>
          </p:nvCxnSpPr>
          <p:spPr>
            <a:xfrm>
              <a:off x="3777615" y="4072890"/>
              <a:ext cx="96520" cy="96520"/>
            </a:xfrm>
            <a:prstGeom prst="line">
              <a:avLst/>
            </a:prstGeom>
            <a:ln w="47625" cap="rnd">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3247577B-CA33-11B8-2975-797ED1F8D06E}"/>
                </a:ext>
              </a:extLst>
            </p:cNvPr>
            <p:cNvCxnSpPr>
              <a:cxnSpLocks/>
            </p:cNvCxnSpPr>
            <p:nvPr/>
          </p:nvCxnSpPr>
          <p:spPr>
            <a:xfrm flipV="1">
              <a:off x="3874135" y="3983783"/>
              <a:ext cx="185627" cy="185627"/>
            </a:xfrm>
            <a:prstGeom prst="line">
              <a:avLst/>
            </a:prstGeom>
            <a:ln w="47625" cap="rnd">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21" name="Group 20">
            <a:extLst>
              <a:ext uri="{FF2B5EF4-FFF2-40B4-BE49-F238E27FC236}">
                <a16:creationId xmlns:a16="http://schemas.microsoft.com/office/drawing/2014/main" id="{578FE1A3-3960-8C10-6049-A1EFB129A4AB}"/>
              </a:ext>
              <a:ext uri="{C183D7F6-B498-43B3-948B-1728B52AA6E4}">
                <adec:decorative xmlns:adec="http://schemas.microsoft.com/office/drawing/2017/decorative" val="1"/>
              </a:ext>
            </a:extLst>
          </p:cNvPr>
          <p:cNvGrpSpPr/>
          <p:nvPr/>
        </p:nvGrpSpPr>
        <p:grpSpPr>
          <a:xfrm>
            <a:off x="8120361" y="3806477"/>
            <a:ext cx="282147" cy="185627"/>
            <a:chOff x="3777615" y="3983783"/>
            <a:chExt cx="282147" cy="185627"/>
          </a:xfrm>
        </p:grpSpPr>
        <p:cxnSp>
          <p:nvCxnSpPr>
            <p:cNvPr id="22" name="Straight Connector 21">
              <a:extLst>
                <a:ext uri="{FF2B5EF4-FFF2-40B4-BE49-F238E27FC236}">
                  <a16:creationId xmlns:a16="http://schemas.microsoft.com/office/drawing/2014/main" id="{29345866-2C45-D9FB-CF22-658DE161833A}"/>
                </a:ext>
              </a:extLst>
            </p:cNvPr>
            <p:cNvCxnSpPr/>
            <p:nvPr/>
          </p:nvCxnSpPr>
          <p:spPr>
            <a:xfrm>
              <a:off x="3777615" y="4072890"/>
              <a:ext cx="96520" cy="96520"/>
            </a:xfrm>
            <a:prstGeom prst="line">
              <a:avLst/>
            </a:prstGeom>
            <a:ln w="47625" cap="rnd">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4F842DCF-06FC-B2B4-2731-C76C9BED9175}"/>
                </a:ext>
              </a:extLst>
            </p:cNvPr>
            <p:cNvCxnSpPr>
              <a:cxnSpLocks/>
            </p:cNvCxnSpPr>
            <p:nvPr/>
          </p:nvCxnSpPr>
          <p:spPr>
            <a:xfrm flipV="1">
              <a:off x="3874135" y="3983783"/>
              <a:ext cx="185627" cy="185627"/>
            </a:xfrm>
            <a:prstGeom prst="line">
              <a:avLst/>
            </a:prstGeom>
            <a:ln w="47625" cap="rnd">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24" name="Group 23">
            <a:extLst>
              <a:ext uri="{FF2B5EF4-FFF2-40B4-BE49-F238E27FC236}">
                <a16:creationId xmlns:a16="http://schemas.microsoft.com/office/drawing/2014/main" id="{AF1588ED-784F-8C82-B4AB-FFA251808B36}"/>
              </a:ext>
              <a:ext uri="{C183D7F6-B498-43B3-948B-1728B52AA6E4}">
                <adec:decorative xmlns:adec="http://schemas.microsoft.com/office/drawing/2017/decorative" val="1"/>
              </a:ext>
            </a:extLst>
          </p:cNvPr>
          <p:cNvGrpSpPr/>
          <p:nvPr/>
        </p:nvGrpSpPr>
        <p:grpSpPr>
          <a:xfrm>
            <a:off x="1009596" y="2922132"/>
            <a:ext cx="9979075" cy="307777"/>
            <a:chOff x="969933" y="3432214"/>
            <a:chExt cx="9979075" cy="307777"/>
          </a:xfrm>
        </p:grpSpPr>
        <p:sp>
          <p:nvSpPr>
            <p:cNvPr id="25" name="TextBox 24">
              <a:extLst>
                <a:ext uri="{FF2B5EF4-FFF2-40B4-BE49-F238E27FC236}">
                  <a16:creationId xmlns:a16="http://schemas.microsoft.com/office/drawing/2014/main" id="{42E2BAA4-E01C-7837-3794-1536D84DA9DE}"/>
                </a:ext>
              </a:extLst>
            </p:cNvPr>
            <p:cNvSpPr txBox="1"/>
            <p:nvPr/>
          </p:nvSpPr>
          <p:spPr>
            <a:xfrm>
              <a:off x="4501510" y="3432214"/>
              <a:ext cx="2915920" cy="30777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AI-risk readiness Options</a:t>
              </a:r>
            </a:p>
          </p:txBody>
        </p:sp>
        <p:cxnSp>
          <p:nvCxnSpPr>
            <p:cNvPr id="26" name="Straight Connector 25">
              <a:extLst>
                <a:ext uri="{FF2B5EF4-FFF2-40B4-BE49-F238E27FC236}">
                  <a16:creationId xmlns:a16="http://schemas.microsoft.com/office/drawing/2014/main" id="{F7517748-A150-E04C-7ED6-1BD775DBC32A}"/>
                </a:ext>
              </a:extLst>
            </p:cNvPr>
            <p:cNvCxnSpPr>
              <a:cxnSpLocks/>
            </p:cNvCxnSpPr>
            <p:nvPr/>
          </p:nvCxnSpPr>
          <p:spPr>
            <a:xfrm>
              <a:off x="969933" y="3586102"/>
              <a:ext cx="356616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E20142DC-E8DE-09A8-A9C6-B4B2A7DE7760}"/>
                </a:ext>
              </a:extLst>
            </p:cNvPr>
            <p:cNvCxnSpPr>
              <a:cxnSpLocks/>
            </p:cNvCxnSpPr>
            <p:nvPr/>
          </p:nvCxnSpPr>
          <p:spPr>
            <a:xfrm>
              <a:off x="7382848" y="3586102"/>
              <a:ext cx="356616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pic>
        <p:nvPicPr>
          <p:cNvPr id="28" name="Graphic 27" descr="Ribbon with solid fill">
            <a:extLst>
              <a:ext uri="{FF2B5EF4-FFF2-40B4-BE49-F238E27FC236}">
                <a16:creationId xmlns:a16="http://schemas.microsoft.com/office/drawing/2014/main" id="{77DA292F-A708-A917-562D-36223D3B0BE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634021" y="1247539"/>
            <a:ext cx="667966" cy="667966"/>
          </a:xfrm>
          <a:prstGeom prst="rect">
            <a:avLst/>
          </a:prstGeom>
        </p:spPr>
      </p:pic>
    </p:spTree>
    <p:extLst>
      <p:ext uri="{BB962C8B-B14F-4D97-AF65-F5344CB8AC3E}">
        <p14:creationId xmlns:p14="http://schemas.microsoft.com/office/powerpoint/2010/main" val="3231304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10" presetClass="entr" presetSubtype="0" fill="hold" grpId="0" nodeType="withEffect">
                                  <p:stCondLst>
                                    <p:cond delay="25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par>
                          <p:cTn id="14" fill="hold">
                            <p:stCondLst>
                              <p:cond delay="750"/>
                            </p:stCondLst>
                            <p:childTnLst>
                              <p:par>
                                <p:cTn id="15" presetID="22" presetClass="entr" presetSubtype="1" fill="hold" grpId="0"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up)">
                                      <p:cBhvr>
                                        <p:cTn id="17" dur="500"/>
                                        <p:tgtEl>
                                          <p:spTgt spid="4"/>
                                        </p:tgtEl>
                                      </p:cBhvr>
                                    </p:animEffect>
                                  </p:childTnLst>
                                </p:cTn>
                              </p:par>
                              <p:par>
                                <p:cTn id="18" presetID="10" presetClass="entr" presetSubtype="0" fill="hold" nodeType="with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fade">
                                      <p:cBhvr>
                                        <p:cTn id="20" dur="500"/>
                                        <p:tgtEl>
                                          <p:spTgt spid="18"/>
                                        </p:tgtEl>
                                      </p:cBhvr>
                                    </p:animEffect>
                                  </p:childTnLst>
                                </p:cTn>
                              </p:par>
                              <p:par>
                                <p:cTn id="21" presetID="10" presetClass="entr" presetSubtype="0" fill="hold" grpId="0" nodeType="withEffect">
                                  <p:stCondLst>
                                    <p:cond delay="25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childTnLst>
                          </p:cTn>
                        </p:par>
                        <p:par>
                          <p:cTn id="24" fill="hold">
                            <p:stCondLst>
                              <p:cond delay="1500"/>
                            </p:stCondLst>
                            <p:childTnLst>
                              <p:par>
                                <p:cTn id="25" presetID="22" presetClass="entr" presetSubtype="1" fill="hold" grpId="0" nodeType="after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ipe(up)">
                                      <p:cBhvr>
                                        <p:cTn id="27" dur="500"/>
                                        <p:tgtEl>
                                          <p:spTgt spid="5"/>
                                        </p:tgtEl>
                                      </p:cBhvr>
                                    </p:animEffect>
                                  </p:childTnLst>
                                </p:cTn>
                              </p:par>
                              <p:par>
                                <p:cTn id="28" presetID="10" presetClass="entr" presetSubtype="0" fill="hold" nodeType="with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fade">
                                      <p:cBhvr>
                                        <p:cTn id="30" dur="500"/>
                                        <p:tgtEl>
                                          <p:spTgt spid="21"/>
                                        </p:tgtEl>
                                      </p:cBhvr>
                                    </p:animEffect>
                                  </p:childTnLst>
                                </p:cTn>
                              </p:par>
                              <p:par>
                                <p:cTn id="31" presetID="10" presetClass="entr" presetSubtype="0" fill="hold" grpId="0" nodeType="withEffect">
                                  <p:stCondLst>
                                    <p:cond delay="25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12" grpId="0"/>
      <p:bldP spid="13" grpId="0"/>
      <p:bldP spid="1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F3CE76E-E972-FD6C-BA47-3361247D29D2}"/>
              </a:ext>
            </a:extLst>
          </p:cNvPr>
          <p:cNvSpPr>
            <a:spLocks noGrp="1"/>
          </p:cNvSpPr>
          <p:nvPr>
            <p:ph type="sldNum" sz="quarter" idx="12"/>
          </p:nvPr>
        </p:nvSpPr>
        <p:spPr/>
        <p:txBody>
          <a:bodyPr/>
          <a:lstStyle/>
          <a:p>
            <a:pPr algn="ctr"/>
            <a:r>
              <a:rPr lang="en-US" b="1">
                <a:solidFill>
                  <a:schemeClr val="tx1"/>
                </a:solidFill>
              </a:rPr>
              <a:t>#</a:t>
            </a:r>
            <a:fld id="{6ABE0F41-4B00-4E19-B697-F9CF08D9D381}" type="slidenum">
              <a:rPr lang="en-US" b="1" smtClean="0">
                <a:solidFill>
                  <a:schemeClr val="tx1"/>
                </a:solidFill>
              </a:rPr>
              <a:pPr algn="ctr"/>
              <a:t>28</a:t>
            </a:fld>
            <a:endParaRPr lang="en-US" b="1">
              <a:solidFill>
                <a:schemeClr val="tx1"/>
              </a:solidFill>
            </a:endParaRPr>
          </a:p>
        </p:txBody>
      </p:sp>
      <p:sp>
        <p:nvSpPr>
          <p:cNvPr id="4" name="TextBox 3">
            <a:extLst>
              <a:ext uri="{FF2B5EF4-FFF2-40B4-BE49-F238E27FC236}">
                <a16:creationId xmlns:a16="http://schemas.microsoft.com/office/drawing/2014/main" id="{E4C36613-A494-6E06-0612-784DE0C1D0A0}"/>
              </a:ext>
            </a:extLst>
          </p:cNvPr>
          <p:cNvSpPr txBox="1"/>
          <p:nvPr/>
        </p:nvSpPr>
        <p:spPr>
          <a:xfrm>
            <a:off x="3552631" y="252127"/>
            <a:ext cx="6097554" cy="923330"/>
          </a:xfrm>
          <a:prstGeom prst="rect">
            <a:avLst/>
          </a:prstGeom>
          <a:noFill/>
        </p:spPr>
        <p:txBody>
          <a:bodyPr wrap="square">
            <a:spAutoFit/>
          </a:bodyPr>
          <a:lstStyle/>
          <a:p>
            <a:pPr algn="l"/>
            <a:r>
              <a:rPr lang="tr-TR" b="1" i="0">
                <a:solidFill>
                  <a:srgbClr val="383838"/>
                </a:solidFill>
                <a:effectLst/>
                <a:latin typeface="Roboto" panose="02000000000000000000" pitchFamily="2" charset="0"/>
              </a:rPr>
              <a:t>Information Oversharing Dashboard</a:t>
            </a:r>
            <a:endParaRPr lang="tr-TR" b="0" i="0">
              <a:solidFill>
                <a:srgbClr val="383838"/>
              </a:solidFill>
              <a:effectLst/>
              <a:latin typeface="Roboto" panose="02000000000000000000" pitchFamily="2" charset="0"/>
            </a:endParaRPr>
          </a:p>
          <a:p>
            <a:br>
              <a:rPr lang="tr-TR"/>
            </a:br>
            <a:endParaRPr lang="tr-TR"/>
          </a:p>
        </p:txBody>
      </p:sp>
      <p:sp>
        <p:nvSpPr>
          <p:cNvPr id="6" name="TextBox 5">
            <a:extLst>
              <a:ext uri="{FF2B5EF4-FFF2-40B4-BE49-F238E27FC236}">
                <a16:creationId xmlns:a16="http://schemas.microsoft.com/office/drawing/2014/main" id="{525B37F3-A880-2BE6-39CC-FF079D0F2288}"/>
              </a:ext>
            </a:extLst>
          </p:cNvPr>
          <p:cNvSpPr txBox="1"/>
          <p:nvPr/>
        </p:nvSpPr>
        <p:spPr>
          <a:xfrm>
            <a:off x="146064" y="960853"/>
            <a:ext cx="6368920" cy="5078313"/>
          </a:xfrm>
          <a:prstGeom prst="rect">
            <a:avLst/>
          </a:prstGeom>
          <a:noFill/>
        </p:spPr>
        <p:txBody>
          <a:bodyPr wrap="square">
            <a:spAutoFit/>
          </a:bodyPr>
          <a:lstStyle/>
          <a:p>
            <a:pPr algn="l"/>
            <a:r>
              <a:rPr lang="en-US" b="0" i="0">
                <a:solidFill>
                  <a:srgbClr val="383838"/>
                </a:solidFill>
                <a:effectLst/>
                <a:latin typeface="Roboto" panose="02000000000000000000" pitchFamily="2" charset="0"/>
              </a:rPr>
              <a:t>By looking at the Sites, Permissions and Groups datasets, you can understand if your content is properly protected.</a:t>
            </a:r>
          </a:p>
          <a:p>
            <a:pPr algn="l"/>
            <a:r>
              <a:rPr lang="en-US" b="0" i="0">
                <a:solidFill>
                  <a:srgbClr val="383838"/>
                </a:solidFill>
                <a:effectLst/>
                <a:latin typeface="Roboto" panose="02000000000000000000" pitchFamily="2" charset="0"/>
              </a:rPr>
              <a:t>Here are a few common questions that you will be able to answer:</a:t>
            </a:r>
            <a:endParaRPr lang="tr-TR" b="0" i="0">
              <a:solidFill>
                <a:srgbClr val="383838"/>
              </a:solidFill>
              <a:effectLst/>
              <a:latin typeface="Roboto" panose="02000000000000000000" pitchFamily="2" charset="0"/>
            </a:endParaRPr>
          </a:p>
          <a:p>
            <a:pPr algn="l"/>
            <a:endParaRPr lang="en-US" b="0" i="0">
              <a:solidFill>
                <a:srgbClr val="383838"/>
              </a:solidFill>
              <a:effectLst/>
              <a:latin typeface="Roboto" panose="02000000000000000000" pitchFamily="2" charset="0"/>
            </a:endParaRPr>
          </a:p>
          <a:p>
            <a:pPr algn="l">
              <a:buFont typeface="Arial" panose="020B0604020202020204" pitchFamily="34" charset="0"/>
              <a:buChar char="•"/>
            </a:pPr>
            <a:r>
              <a:rPr lang="en-US" b="0" i="0">
                <a:solidFill>
                  <a:srgbClr val="383838"/>
                </a:solidFill>
                <a:effectLst/>
                <a:latin typeface="Roboto" panose="02000000000000000000" pitchFamily="2" charset="0"/>
              </a:rPr>
              <a:t>Is oversharing happening?</a:t>
            </a:r>
          </a:p>
          <a:p>
            <a:pPr algn="l">
              <a:buFont typeface="Arial" panose="020B0604020202020204" pitchFamily="34" charset="0"/>
              <a:buChar char="•"/>
            </a:pPr>
            <a:r>
              <a:rPr lang="en-US" b="0" i="0">
                <a:solidFill>
                  <a:srgbClr val="383838"/>
                </a:solidFill>
                <a:effectLst/>
                <a:latin typeface="Roboto" panose="02000000000000000000" pitchFamily="2" charset="0"/>
              </a:rPr>
              <a:t>Is external sharing happening?</a:t>
            </a:r>
          </a:p>
          <a:p>
            <a:pPr algn="l">
              <a:buFont typeface="Arial" panose="020B0604020202020204" pitchFamily="34" charset="0"/>
              <a:buChar char="•"/>
            </a:pPr>
            <a:r>
              <a:rPr lang="en-US" b="0" i="0">
                <a:solidFill>
                  <a:srgbClr val="383838"/>
                </a:solidFill>
                <a:effectLst/>
                <a:latin typeface="Roboto" panose="02000000000000000000" pitchFamily="2" charset="0"/>
              </a:rPr>
              <a:t>Is sensitive data being shared?</a:t>
            </a:r>
          </a:p>
          <a:p>
            <a:pPr algn="l">
              <a:buFont typeface="Arial" panose="020B0604020202020204" pitchFamily="34" charset="0"/>
              <a:buChar char="•"/>
            </a:pPr>
            <a:r>
              <a:rPr lang="en-US" b="0" i="0">
                <a:solidFill>
                  <a:srgbClr val="383838"/>
                </a:solidFill>
                <a:effectLst/>
                <a:latin typeface="Roboto" panose="02000000000000000000" pitchFamily="2" charset="0"/>
              </a:rPr>
              <a:t>Howe much sharing per sensitivity label?</a:t>
            </a:r>
          </a:p>
          <a:p>
            <a:pPr algn="l">
              <a:buFont typeface="Arial" panose="020B0604020202020204" pitchFamily="34" charset="0"/>
              <a:buChar char="•"/>
            </a:pPr>
            <a:r>
              <a:rPr lang="en-US" b="0" i="0">
                <a:solidFill>
                  <a:srgbClr val="383838"/>
                </a:solidFill>
                <a:effectLst/>
                <a:latin typeface="Roboto" panose="02000000000000000000" pitchFamily="2" charset="0"/>
              </a:rPr>
              <a:t>Is sensitive data shared with external users?</a:t>
            </a:r>
          </a:p>
          <a:p>
            <a:pPr algn="l">
              <a:buFont typeface="Arial" panose="020B0604020202020204" pitchFamily="34" charset="0"/>
              <a:buChar char="•"/>
            </a:pPr>
            <a:r>
              <a:rPr lang="en-US" b="0" i="0">
                <a:solidFill>
                  <a:srgbClr val="383838"/>
                </a:solidFill>
                <a:effectLst/>
                <a:latin typeface="Roboto" panose="02000000000000000000" pitchFamily="2" charset="0"/>
              </a:rPr>
              <a:t>What external domains are being shared with?</a:t>
            </a:r>
          </a:p>
          <a:p>
            <a:pPr algn="l">
              <a:buFont typeface="Arial" panose="020B0604020202020204" pitchFamily="34" charset="0"/>
              <a:buChar char="•"/>
            </a:pPr>
            <a:r>
              <a:rPr lang="en-US" b="0" i="0">
                <a:solidFill>
                  <a:srgbClr val="383838"/>
                </a:solidFill>
                <a:effectLst/>
                <a:latin typeface="Roboto" panose="02000000000000000000" pitchFamily="2" charset="0"/>
              </a:rPr>
              <a:t>Which sites have been shared the most?</a:t>
            </a:r>
          </a:p>
          <a:p>
            <a:pPr algn="l">
              <a:buFont typeface="Arial" panose="020B0604020202020204" pitchFamily="34" charset="0"/>
              <a:buChar char="•"/>
            </a:pPr>
            <a:r>
              <a:rPr lang="en-US" b="0" i="0">
                <a:solidFill>
                  <a:srgbClr val="383838"/>
                </a:solidFill>
                <a:effectLst/>
                <a:latin typeface="Roboto" panose="02000000000000000000" pitchFamily="2" charset="0"/>
              </a:rPr>
              <a:t>What roles (levels of sharing) are being used?</a:t>
            </a:r>
          </a:p>
          <a:p>
            <a:pPr algn="l">
              <a:buFont typeface="Arial" panose="020B0604020202020204" pitchFamily="34" charset="0"/>
              <a:buChar char="•"/>
            </a:pPr>
            <a:r>
              <a:rPr lang="en-US" b="0" i="0">
                <a:solidFill>
                  <a:srgbClr val="383838"/>
                </a:solidFill>
                <a:effectLst/>
                <a:latin typeface="Roboto" panose="02000000000000000000" pitchFamily="2" charset="0"/>
              </a:rPr>
              <a:t>What permissions does a specific user have?</a:t>
            </a:r>
          </a:p>
          <a:p>
            <a:pPr algn="l">
              <a:buFont typeface="Arial" panose="020B0604020202020204" pitchFamily="34" charset="0"/>
              <a:buChar char="•"/>
            </a:pPr>
            <a:r>
              <a:rPr lang="en-US" b="0" i="0">
                <a:solidFill>
                  <a:srgbClr val="383838"/>
                </a:solidFill>
                <a:effectLst/>
                <a:latin typeface="Roboto" panose="02000000000000000000" pitchFamily="2" charset="0"/>
              </a:rPr>
              <a:t>What file extensions are most shared?</a:t>
            </a:r>
          </a:p>
          <a:p>
            <a:pPr algn="l">
              <a:buFont typeface="Arial" panose="020B0604020202020204" pitchFamily="34" charset="0"/>
              <a:buChar char="•"/>
            </a:pPr>
            <a:r>
              <a:rPr lang="en-US" b="0" i="0">
                <a:solidFill>
                  <a:srgbClr val="383838"/>
                </a:solidFill>
                <a:effectLst/>
                <a:latin typeface="Roboto" panose="02000000000000000000" pitchFamily="2" charset="0"/>
              </a:rPr>
              <a:t>How much sharing happens at the Web, Folder, List or File level?</a:t>
            </a:r>
          </a:p>
          <a:p>
            <a:pPr algn="l">
              <a:buFont typeface="Arial" panose="020B0604020202020204" pitchFamily="34" charset="0"/>
              <a:buChar char="•"/>
            </a:pPr>
            <a:r>
              <a:rPr lang="en-US" b="0" i="0">
                <a:solidFill>
                  <a:srgbClr val="383838"/>
                </a:solidFill>
                <a:effectLst/>
                <a:latin typeface="Roboto" panose="02000000000000000000" pitchFamily="2" charset="0"/>
              </a:rPr>
              <a:t>A combination of any of the questions above…</a:t>
            </a:r>
          </a:p>
        </p:txBody>
      </p:sp>
      <p:pic>
        <p:nvPicPr>
          <p:cNvPr id="3" name="Picture" title="This slide contains the following visuals: Sharing By Item Type ,Sharing By Role Definition ,Sharing By File Extension ,Sharing By Sensitivity Label ,shape ,actionButton ,actionButton. Please refer to the notes on this slide for details">
            <a:hlinkClick r:id="rId2"/>
            <a:extLst>
              <a:ext uri="{FF2B5EF4-FFF2-40B4-BE49-F238E27FC236}">
                <a16:creationId xmlns:a16="http://schemas.microsoft.com/office/drawing/2014/main" id="{3C93863F-DADD-5353-D65A-5D38F9106655}"/>
              </a:ext>
            </a:extLst>
          </p:cNvPr>
          <p:cNvPicPr>
            <a:picLocks noChangeAspect="1"/>
          </p:cNvPicPr>
          <p:nvPr/>
        </p:nvPicPr>
        <p:blipFill>
          <a:blip r:embed="rId3"/>
          <a:stretch>
            <a:fillRect/>
          </a:stretch>
        </p:blipFill>
        <p:spPr>
          <a:xfrm>
            <a:off x="6540873" y="1175457"/>
            <a:ext cx="5505063" cy="3140765"/>
          </a:xfrm>
          <a:prstGeom prst="rect">
            <a:avLst/>
          </a:prstGeom>
          <a:noFill/>
        </p:spPr>
      </p:pic>
      <p:pic>
        <p:nvPicPr>
          <p:cNvPr id="5" name="Picture" title="This slide contains the following visuals: actionButton ,External Sharing By Domain ,External Sharing By Sensitivity and Domain ,External Sharing by Domain ,External Sharing Count ,shape ,actionButton. Please refer to the notes on this slide for details">
            <a:hlinkClick r:id="rId2"/>
            <a:extLst>
              <a:ext uri="{FF2B5EF4-FFF2-40B4-BE49-F238E27FC236}">
                <a16:creationId xmlns:a16="http://schemas.microsoft.com/office/drawing/2014/main" id="{37C7B389-D488-BBEA-2331-FE43F0E0E54C}"/>
              </a:ext>
            </a:extLst>
          </p:cNvPr>
          <p:cNvPicPr>
            <a:picLocks noChangeAspect="1"/>
          </p:cNvPicPr>
          <p:nvPr/>
        </p:nvPicPr>
        <p:blipFill>
          <a:blip r:embed="rId4"/>
          <a:stretch>
            <a:fillRect/>
          </a:stretch>
        </p:blipFill>
        <p:spPr>
          <a:xfrm>
            <a:off x="7063504" y="3319670"/>
            <a:ext cx="5034693" cy="2872408"/>
          </a:xfrm>
          <a:prstGeom prst="rect">
            <a:avLst/>
          </a:prstGeom>
          <a:noFill/>
        </p:spPr>
      </p:pic>
    </p:spTree>
    <p:extLst>
      <p:ext uri="{BB962C8B-B14F-4D97-AF65-F5344CB8AC3E}">
        <p14:creationId xmlns:p14="http://schemas.microsoft.com/office/powerpoint/2010/main" val="290018467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6" descr="Copilot for Work | Microsoft 365">
            <a:extLst>
              <a:ext uri="{FF2B5EF4-FFF2-40B4-BE49-F238E27FC236}">
                <a16:creationId xmlns:a16="http://schemas.microsoft.com/office/drawing/2014/main" id="{22126240-61C9-F63E-66B4-37448AD734B1}"/>
              </a:ext>
            </a:extLst>
          </p:cNvPr>
          <p:cNvPicPr/>
          <p:nvPr/>
        </p:nvPicPr>
        <p:blipFill rotWithShape="1">
          <a:blip r:embed="rId3">
            <a:alphaModFix amt="20000"/>
            <a:extLst>
              <a:ext uri="{28A0092B-C50C-407E-A947-70E740481C1C}">
                <a14:useLocalDpi xmlns:a14="http://schemas.microsoft.com/office/drawing/2010/main" val="0"/>
              </a:ext>
            </a:extLst>
          </a:blip>
          <a:srcRect t="29732" r="49702"/>
          <a:stretch/>
        </p:blipFill>
        <p:spPr bwMode="auto">
          <a:xfrm rot="10800000">
            <a:off x="0" y="1583784"/>
            <a:ext cx="12192000" cy="5316366"/>
          </a:xfrm>
          <a:prstGeom prst="rect">
            <a:avLst/>
          </a:prstGeom>
          <a:noFill/>
          <a:extLst>
            <a:ext uri="{909E8E84-426E-40DD-AFC4-6F175D3DCCD1}">
              <a14:hiddenFill xmlns:a14="http://schemas.microsoft.com/office/drawing/2010/main">
                <a:solidFill>
                  <a:srgbClr val="FFFFFF"/>
                </a:solidFill>
              </a14:hiddenFill>
            </a:ext>
          </a:extLst>
        </p:spPr>
      </p:pic>
      <p:sp>
        <p:nvSpPr>
          <p:cNvPr id="16" name="Rounded Rectangle 15">
            <a:extLst>
              <a:ext uri="{FF2B5EF4-FFF2-40B4-BE49-F238E27FC236}">
                <a16:creationId xmlns:a16="http://schemas.microsoft.com/office/drawing/2014/main" id="{C0CFB43D-3FBF-183C-3294-83EC0DC81702}"/>
              </a:ext>
            </a:extLst>
          </p:cNvPr>
          <p:cNvSpPr/>
          <p:nvPr/>
        </p:nvSpPr>
        <p:spPr>
          <a:xfrm>
            <a:off x="6197311" y="1414859"/>
            <a:ext cx="5355093" cy="337850"/>
          </a:xfrm>
          <a:prstGeom prst="roundRect">
            <a:avLst/>
          </a:prstGeom>
          <a:solidFill>
            <a:schemeClr val="bg1">
              <a:lumMod val="95000"/>
            </a:schemeClr>
          </a:solidFill>
          <a:ln>
            <a:solidFill>
              <a:schemeClr val="bg1">
                <a:lumMod val="75000"/>
              </a:schemeClr>
            </a:solidFill>
          </a:ln>
          <a:effectLst>
            <a:outerShdw blurRad="50800" dist="38100" dir="600000" algn="tl" rotWithShape="0">
              <a:prstClr val="black">
                <a:alpha val="8207"/>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ounded Rectangle 14">
            <a:extLst>
              <a:ext uri="{FF2B5EF4-FFF2-40B4-BE49-F238E27FC236}">
                <a16:creationId xmlns:a16="http://schemas.microsoft.com/office/drawing/2014/main" id="{2CBAAAA2-FA5A-4EA6-4C9D-4C7C35D0EEB2}"/>
              </a:ext>
            </a:extLst>
          </p:cNvPr>
          <p:cNvSpPr/>
          <p:nvPr/>
        </p:nvSpPr>
        <p:spPr>
          <a:xfrm>
            <a:off x="484202" y="1420617"/>
            <a:ext cx="5355093" cy="337850"/>
          </a:xfrm>
          <a:prstGeom prst="roundRect">
            <a:avLst/>
          </a:prstGeom>
          <a:solidFill>
            <a:schemeClr val="bg1">
              <a:lumMod val="95000"/>
            </a:schemeClr>
          </a:solidFill>
          <a:ln>
            <a:solidFill>
              <a:schemeClr val="bg1">
                <a:lumMod val="75000"/>
              </a:schemeClr>
            </a:solidFill>
          </a:ln>
          <a:effectLst>
            <a:outerShdw blurRad="50800" dist="38100" dir="600000" algn="tl" rotWithShape="0">
              <a:prstClr val="black">
                <a:alpha val="8207"/>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1" name="Group 10">
            <a:extLst>
              <a:ext uri="{FF2B5EF4-FFF2-40B4-BE49-F238E27FC236}">
                <a16:creationId xmlns:a16="http://schemas.microsoft.com/office/drawing/2014/main" id="{966DC289-00CC-4648-19EE-3632A035EE82}"/>
              </a:ext>
            </a:extLst>
          </p:cNvPr>
          <p:cNvGrpSpPr/>
          <p:nvPr/>
        </p:nvGrpSpPr>
        <p:grpSpPr>
          <a:xfrm>
            <a:off x="0" y="-20783"/>
            <a:ext cx="12220576" cy="170037"/>
            <a:chOff x="0" y="0"/>
            <a:chExt cx="12192000" cy="135048"/>
          </a:xfrm>
        </p:grpSpPr>
        <p:sp>
          <p:nvSpPr>
            <p:cNvPr id="12" name="bg object 16">
              <a:extLst>
                <a:ext uri="{FF2B5EF4-FFF2-40B4-BE49-F238E27FC236}">
                  <a16:creationId xmlns:a16="http://schemas.microsoft.com/office/drawing/2014/main" id="{8C235F61-FD33-E079-7F5B-7C47A1A1D7E6}"/>
                </a:ext>
              </a:extLst>
            </p:cNvPr>
            <p:cNvSpPr/>
            <p:nvPr/>
          </p:nvSpPr>
          <p:spPr>
            <a:xfrm>
              <a:off x="0" y="0"/>
              <a:ext cx="12192000" cy="135048"/>
            </a:xfrm>
            <a:custGeom>
              <a:avLst/>
              <a:gdLst/>
              <a:ahLst/>
              <a:cxnLst/>
              <a:rect l="l" t="t" r="r" b="b"/>
              <a:pathLst>
                <a:path w="6363335" h="70485">
                  <a:moveTo>
                    <a:pt x="6363309" y="0"/>
                  </a:moveTo>
                  <a:lnTo>
                    <a:pt x="0" y="0"/>
                  </a:lnTo>
                  <a:lnTo>
                    <a:pt x="0" y="70281"/>
                  </a:lnTo>
                  <a:lnTo>
                    <a:pt x="6363309" y="70281"/>
                  </a:lnTo>
                  <a:lnTo>
                    <a:pt x="6363309" y="0"/>
                  </a:lnTo>
                  <a:close/>
                </a:path>
              </a:pathLst>
            </a:custGeom>
            <a:solidFill>
              <a:srgbClr val="1C448E"/>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bg object 17">
              <a:extLst>
                <a:ext uri="{FF2B5EF4-FFF2-40B4-BE49-F238E27FC236}">
                  <a16:creationId xmlns:a16="http://schemas.microsoft.com/office/drawing/2014/main" id="{4456DE1E-A40F-0F32-A555-EC6443515AF3}"/>
                </a:ext>
              </a:extLst>
            </p:cNvPr>
            <p:cNvSpPr/>
            <p:nvPr/>
          </p:nvSpPr>
          <p:spPr>
            <a:xfrm>
              <a:off x="0" y="0"/>
              <a:ext cx="6603947" cy="135048"/>
            </a:xfrm>
            <a:custGeom>
              <a:avLst/>
              <a:gdLst/>
              <a:ahLst/>
              <a:cxnLst/>
              <a:rect l="l" t="t" r="r" b="b"/>
              <a:pathLst>
                <a:path w="3446779" h="70485">
                  <a:moveTo>
                    <a:pt x="3405860" y="0"/>
                  </a:moveTo>
                  <a:lnTo>
                    <a:pt x="0" y="0"/>
                  </a:lnTo>
                  <a:lnTo>
                    <a:pt x="0" y="70281"/>
                  </a:lnTo>
                  <a:lnTo>
                    <a:pt x="3446449" y="70281"/>
                  </a:lnTo>
                  <a:lnTo>
                    <a:pt x="3405860" y="0"/>
                  </a:lnTo>
                  <a:close/>
                </a:path>
              </a:pathLst>
            </a:custGeom>
            <a:solidFill>
              <a:srgbClr val="646464"/>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bg object 18">
              <a:extLst>
                <a:ext uri="{FF2B5EF4-FFF2-40B4-BE49-F238E27FC236}">
                  <a16:creationId xmlns:a16="http://schemas.microsoft.com/office/drawing/2014/main" id="{FBAA578D-EF51-3FA9-04DC-D8B3688173D6}"/>
                </a:ext>
              </a:extLst>
            </p:cNvPr>
            <p:cNvSpPr/>
            <p:nvPr/>
          </p:nvSpPr>
          <p:spPr>
            <a:xfrm>
              <a:off x="0" y="0"/>
              <a:ext cx="4051428" cy="135048"/>
            </a:xfrm>
            <a:custGeom>
              <a:avLst/>
              <a:gdLst/>
              <a:ahLst/>
              <a:cxnLst/>
              <a:rect l="l" t="t" r="r" b="b"/>
              <a:pathLst>
                <a:path w="2114550" h="70485">
                  <a:moveTo>
                    <a:pt x="2073643" y="0"/>
                  </a:moveTo>
                  <a:lnTo>
                    <a:pt x="0" y="0"/>
                  </a:lnTo>
                  <a:lnTo>
                    <a:pt x="0" y="70281"/>
                  </a:lnTo>
                  <a:lnTo>
                    <a:pt x="2114245" y="70281"/>
                  </a:lnTo>
                  <a:lnTo>
                    <a:pt x="2073643" y="0"/>
                  </a:lnTo>
                  <a:close/>
                </a:path>
              </a:pathLst>
            </a:custGeom>
            <a:solidFill>
              <a:srgbClr val="87D9E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1051" name="Picture 2">
            <a:extLst>
              <a:ext uri="{FF2B5EF4-FFF2-40B4-BE49-F238E27FC236}">
                <a16:creationId xmlns:a16="http://schemas.microsoft.com/office/drawing/2014/main" id="{BC10EBED-6E79-45FC-F493-4B53DBEDA23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96754" y="6489336"/>
            <a:ext cx="1361481" cy="25793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455781C8-B66D-81FB-A90B-ED8016F44638}"/>
              </a:ext>
            </a:extLst>
          </p:cNvPr>
          <p:cNvSpPr txBox="1"/>
          <p:nvPr/>
        </p:nvSpPr>
        <p:spPr>
          <a:xfrm>
            <a:off x="133763" y="234590"/>
            <a:ext cx="7545661"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1A418A"/>
                </a:solidFill>
                <a:effectLst/>
                <a:uLnTx/>
                <a:uFillTx/>
                <a:latin typeface="Arial Rounded MT Bold" panose="020F0704030504030204" pitchFamily="34" charset="77"/>
                <a:ea typeface="+mn-ea"/>
                <a:cs typeface="+mn-cs"/>
              </a:rPr>
              <a:t>Co-Pilot and I-ARM </a:t>
            </a:r>
          </a:p>
        </p:txBody>
      </p:sp>
      <p:cxnSp>
        <p:nvCxnSpPr>
          <p:cNvPr id="8" name="Straight Connector 7">
            <a:extLst>
              <a:ext uri="{FF2B5EF4-FFF2-40B4-BE49-F238E27FC236}">
                <a16:creationId xmlns:a16="http://schemas.microsoft.com/office/drawing/2014/main" id="{471C49E2-B8E2-913B-58CA-7CAED86D9A75}"/>
              </a:ext>
            </a:extLst>
          </p:cNvPr>
          <p:cNvCxnSpPr>
            <a:cxnSpLocks/>
          </p:cNvCxnSpPr>
          <p:nvPr/>
        </p:nvCxnSpPr>
        <p:spPr>
          <a:xfrm>
            <a:off x="5966085" y="1425518"/>
            <a:ext cx="0" cy="4844059"/>
          </a:xfrm>
          <a:prstGeom prst="line">
            <a:avLst/>
          </a:prstGeom>
        </p:spPr>
        <p:style>
          <a:lnRef idx="1">
            <a:schemeClr val="accent1"/>
          </a:lnRef>
          <a:fillRef idx="0">
            <a:schemeClr val="accent1"/>
          </a:fillRef>
          <a:effectRef idx="0">
            <a:schemeClr val="accent1"/>
          </a:effectRef>
          <a:fontRef idx="minor">
            <a:schemeClr val="tx1"/>
          </a:fontRef>
        </p:style>
      </p:cxnSp>
      <p:pic>
        <p:nvPicPr>
          <p:cNvPr id="3080" name="Picture 8" descr="Infotechtion Advanced Record Management&#10;i-ARM">
            <a:extLst>
              <a:ext uri="{FF2B5EF4-FFF2-40B4-BE49-F238E27FC236}">
                <a16:creationId xmlns:a16="http://schemas.microsoft.com/office/drawing/2014/main" id="{A9557C39-172B-17F5-BC1B-045D33EEAA0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13806"/>
          <a:stretch/>
        </p:blipFill>
        <p:spPr bwMode="auto">
          <a:xfrm>
            <a:off x="6926646" y="3838559"/>
            <a:ext cx="3963629" cy="2350491"/>
          </a:xfrm>
          <a:prstGeom prst="rect">
            <a:avLst/>
          </a:prstGeom>
          <a:noFill/>
          <a:ln>
            <a:solidFill>
              <a:schemeClr val="bg1">
                <a:lumMod val="50000"/>
              </a:schemeClr>
            </a:solidFill>
          </a:ln>
          <a:extLst>
            <a:ext uri="{909E8E84-426E-40DD-AFC4-6F175D3DCCD1}">
              <a14:hiddenFill xmlns:a14="http://schemas.microsoft.com/office/drawing/2010/main">
                <a:solidFill>
                  <a:srgbClr val="FFFFFF"/>
                </a:solidFill>
              </a14:hiddenFill>
            </a:ext>
          </a:extLst>
        </p:spPr>
      </p:pic>
      <p:pic>
        <p:nvPicPr>
          <p:cNvPr id="3084" name="Picture 12" descr="How to use Microsoft 365 Copilot: Features and more - gHacks Tech News">
            <a:extLst>
              <a:ext uri="{FF2B5EF4-FFF2-40B4-BE49-F238E27FC236}">
                <a16:creationId xmlns:a16="http://schemas.microsoft.com/office/drawing/2014/main" id="{A9AEE450-4006-B6B3-929E-A64D2EBEFCB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31585" y="3927422"/>
            <a:ext cx="4073940" cy="2172767"/>
          </a:xfrm>
          <a:prstGeom prst="rect">
            <a:avLst/>
          </a:prstGeom>
          <a:noFill/>
          <a:ln>
            <a:solidFill>
              <a:schemeClr val="bg1">
                <a:lumMod val="50000"/>
              </a:schemeClr>
            </a:solidFill>
          </a:ln>
          <a:extLst>
            <a:ext uri="{909E8E84-426E-40DD-AFC4-6F175D3DCCD1}">
              <a14:hiddenFill xmlns:a14="http://schemas.microsoft.com/office/drawing/2010/main">
                <a:solidFill>
                  <a:srgbClr val="FFFFFF"/>
                </a:solidFill>
              </a14:hiddenFill>
            </a:ext>
          </a:extLst>
        </p:spPr>
      </p:pic>
      <p:pic>
        <p:nvPicPr>
          <p:cNvPr id="3086" name="Picture 14">
            <a:extLst>
              <a:ext uri="{FF2B5EF4-FFF2-40B4-BE49-F238E27FC236}">
                <a16:creationId xmlns:a16="http://schemas.microsoft.com/office/drawing/2014/main" id="{28AFC81E-6CCB-6016-6972-EDD1FA04D71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48615" y="5319315"/>
            <a:ext cx="680793" cy="680793"/>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7A7C4827-97E4-98E0-2D2E-86FBBBBF088D}"/>
              </a:ext>
            </a:extLst>
          </p:cNvPr>
          <p:cNvSpPr txBox="1"/>
          <p:nvPr/>
        </p:nvSpPr>
        <p:spPr>
          <a:xfrm>
            <a:off x="6182858" y="1758467"/>
            <a:ext cx="5583932"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40C28"/>
                </a:solidFill>
                <a:effectLst/>
                <a:uLnTx/>
                <a:uFillTx/>
                <a:latin typeface="Google Sans"/>
                <a:ea typeface="+mn-ea"/>
                <a:cs typeface="+mn-cs"/>
              </a:rPr>
              <a:t>Extends the Microsoft Purview disposition process to enable many user-friendly disposition and reporting capabilities</a:t>
            </a:r>
            <a:r>
              <a:rPr kumimoji="0" lang="en-GB" sz="1200" b="0" i="0" u="none" strike="noStrike" kern="1200" cap="none" spc="0" normalizeH="0" baseline="0" noProof="0">
                <a:ln>
                  <a:noFill/>
                </a:ln>
                <a:solidFill>
                  <a:srgbClr val="1F1F1F"/>
                </a:solidFill>
                <a:effectLst/>
                <a:uLnTx/>
                <a:uFillTx/>
                <a:latin typeface="Google Sans"/>
                <a:ea typeface="+mn-ea"/>
                <a:cs typeface="+mn-cs"/>
              </a:rPr>
              <a:t>.</a:t>
            </a:r>
            <a:endParaRPr kumimoji="0" lang="en-US" sz="12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endParaRPr>
          </a:p>
        </p:txBody>
      </p:sp>
      <p:sp>
        <p:nvSpPr>
          <p:cNvPr id="22" name="TextBox 21">
            <a:extLst>
              <a:ext uri="{FF2B5EF4-FFF2-40B4-BE49-F238E27FC236}">
                <a16:creationId xmlns:a16="http://schemas.microsoft.com/office/drawing/2014/main" id="{4933789C-4606-0676-7F86-499E7BE5894A}"/>
              </a:ext>
            </a:extLst>
          </p:cNvPr>
          <p:cNvSpPr txBox="1"/>
          <p:nvPr/>
        </p:nvSpPr>
        <p:spPr>
          <a:xfrm>
            <a:off x="425210" y="1764401"/>
            <a:ext cx="5501336"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Co-pilot offers features that streamline tasks, automate workflows, and enhance collaboration. </a:t>
            </a:r>
            <a:r>
              <a:rPr kumimoji="0" lang="en-GB" sz="12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Also accesses data across Microsoft 365 services, so ensuring your customer’s security measures are up to par is crucial to prevent data breaches .</a:t>
            </a:r>
            <a:endParaRPr kumimoji="0" lang="en-US" sz="12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endParaRPr>
          </a:p>
        </p:txBody>
      </p:sp>
      <p:sp>
        <p:nvSpPr>
          <p:cNvPr id="3" name="TextBox 2">
            <a:extLst>
              <a:ext uri="{FF2B5EF4-FFF2-40B4-BE49-F238E27FC236}">
                <a16:creationId xmlns:a16="http://schemas.microsoft.com/office/drawing/2014/main" id="{E7096C61-DCA5-B17F-A5C9-13B2F0E8D758}"/>
              </a:ext>
            </a:extLst>
          </p:cNvPr>
          <p:cNvSpPr txBox="1"/>
          <p:nvPr/>
        </p:nvSpPr>
        <p:spPr>
          <a:xfrm>
            <a:off x="6151862" y="2476407"/>
            <a:ext cx="5372700"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Main Benefits: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a:ln>
                  <a:noFill/>
                </a:ln>
                <a:solidFill>
                  <a:srgbClr val="262626"/>
                </a:solidFill>
                <a:effectLst/>
                <a:uLnTx/>
                <a:uFillTx/>
                <a:latin typeface="Segoe UI" panose="020B0502040204020203" pitchFamily="34" charset="0"/>
                <a:ea typeface="+mn-ea"/>
                <a:cs typeface="Segoe UI" panose="020B0502040204020203" pitchFamily="34" charset="0"/>
              </a:rPr>
              <a:t>Aggregates records and presents them to users on predefined schedules for disposition decisions.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a:ln>
                  <a:noFill/>
                </a:ln>
                <a:solidFill>
                  <a:srgbClr val="262626"/>
                </a:solidFill>
                <a:effectLst/>
                <a:uLnTx/>
                <a:uFillTx/>
                <a:latin typeface="Segoe UI" panose="020B0502040204020203" pitchFamily="34" charset="0"/>
                <a:ea typeface="+mn-ea"/>
                <a:cs typeface="Segoe UI" panose="020B0502040204020203" pitchFamily="34" charset="0"/>
              </a:rPr>
              <a:t>Supported via email and dashboards and can involve thousands of records to be disposed of or have their retention lives extended simultaneously. </a:t>
            </a:r>
            <a:endParaRPr kumimoji="0" lang="en-US" sz="12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endParaRPr>
          </a:p>
        </p:txBody>
      </p:sp>
      <p:sp>
        <p:nvSpPr>
          <p:cNvPr id="7" name="TextBox 6">
            <a:extLst>
              <a:ext uri="{FF2B5EF4-FFF2-40B4-BE49-F238E27FC236}">
                <a16:creationId xmlns:a16="http://schemas.microsoft.com/office/drawing/2014/main" id="{233211BC-BD2B-994D-82A8-A482387E1C29}"/>
              </a:ext>
            </a:extLst>
          </p:cNvPr>
          <p:cNvSpPr txBox="1"/>
          <p:nvPr/>
        </p:nvSpPr>
        <p:spPr>
          <a:xfrm>
            <a:off x="6197311" y="1413803"/>
            <a:ext cx="5335539" cy="34466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Rounded MT Bold" panose="020F0704030504030204" pitchFamily="34" charset="77"/>
                <a:ea typeface="Calibri" panose="020F0502020204030204" pitchFamily="34" charset="0"/>
                <a:cs typeface="Segoe UI" panose="020B0502040204020203" pitchFamily="34" charset="0"/>
              </a:rPr>
              <a:t>Infotechtion-ARM for Microsoft Purview</a:t>
            </a:r>
            <a:endParaRPr kumimoji="0" lang="en-US" sz="1600" b="0" i="0" u="none" strike="noStrike" kern="1200" cap="none" spc="0" normalizeH="0" baseline="0" noProof="0">
              <a:ln>
                <a:noFill/>
              </a:ln>
              <a:solidFill>
                <a:prstClr val="black"/>
              </a:solidFill>
              <a:effectLst/>
              <a:uLnTx/>
              <a:uFillTx/>
              <a:latin typeface="Arial Rounded MT Bold" panose="020F0704030504030204" pitchFamily="34" charset="77"/>
              <a:ea typeface="+mn-ea"/>
              <a:cs typeface="+mn-cs"/>
            </a:endParaRPr>
          </a:p>
        </p:txBody>
      </p:sp>
      <p:sp>
        <p:nvSpPr>
          <p:cNvPr id="9" name="TextBox 8">
            <a:extLst>
              <a:ext uri="{FF2B5EF4-FFF2-40B4-BE49-F238E27FC236}">
                <a16:creationId xmlns:a16="http://schemas.microsoft.com/office/drawing/2014/main" id="{B07AC4F3-2D5B-9D7F-AD2B-639D6B8DA292}"/>
              </a:ext>
            </a:extLst>
          </p:cNvPr>
          <p:cNvSpPr txBox="1"/>
          <p:nvPr/>
        </p:nvSpPr>
        <p:spPr>
          <a:xfrm>
            <a:off x="931585" y="1420617"/>
            <a:ext cx="4421056" cy="33785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Rounded MT Bold" panose="020F0704030504030204" pitchFamily="34" charset="77"/>
                <a:ea typeface="Calibri" panose="020F0502020204030204" pitchFamily="34" charset="0"/>
                <a:cs typeface="Segoe UI" panose="020B0502040204020203" pitchFamily="34" charset="0"/>
              </a:rPr>
              <a:t>Co-Pilot for M365 </a:t>
            </a:r>
            <a:endParaRPr kumimoji="0" lang="en-US" sz="1600" b="0" i="0" u="none" strike="noStrike" kern="1200" cap="none" spc="0" normalizeH="0" baseline="0" noProof="0">
              <a:ln>
                <a:noFill/>
              </a:ln>
              <a:solidFill>
                <a:prstClr val="black"/>
              </a:solidFill>
              <a:effectLst/>
              <a:uLnTx/>
              <a:uFillTx/>
              <a:latin typeface="Arial Rounded MT Bold" panose="020F0704030504030204" pitchFamily="34" charset="77"/>
              <a:ea typeface="+mn-ea"/>
              <a:cs typeface="+mn-cs"/>
            </a:endParaRPr>
          </a:p>
        </p:txBody>
      </p:sp>
      <p:sp>
        <p:nvSpPr>
          <p:cNvPr id="10" name="TextBox 9">
            <a:extLst>
              <a:ext uri="{FF2B5EF4-FFF2-40B4-BE49-F238E27FC236}">
                <a16:creationId xmlns:a16="http://schemas.microsoft.com/office/drawing/2014/main" id="{4FAF3D62-C930-F03C-EA26-52F71AA580B0}"/>
              </a:ext>
            </a:extLst>
          </p:cNvPr>
          <p:cNvSpPr txBox="1"/>
          <p:nvPr/>
        </p:nvSpPr>
        <p:spPr>
          <a:xfrm>
            <a:off x="692886" y="2587505"/>
            <a:ext cx="5056427"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Main Benefits: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Seamlessly integrated with Microsoft 365 and other popular apps, making it easy to access your files and data from anywhere.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a:ln>
                  <a:noFill/>
                </a:ln>
                <a:solidFill>
                  <a:srgbClr val="2F2F2F"/>
                </a:solidFill>
                <a:effectLst/>
                <a:uLnTx/>
                <a:uFillTx/>
                <a:latin typeface="Segoe UI" panose="020B0502040204020203" pitchFamily="34" charset="0"/>
                <a:ea typeface="+mn-ea"/>
                <a:cs typeface="+mn-cs"/>
              </a:rPr>
              <a:t>Automatically inherits </a:t>
            </a:r>
            <a:r>
              <a:rPr kumimoji="0" lang="en-GB" sz="1200" b="0" i="0" u="none" strike="noStrike" kern="1200" cap="none" spc="0" normalizeH="0" baseline="0" noProof="0">
                <a:ln>
                  <a:noFill/>
                </a:ln>
                <a:solidFill>
                  <a:prstClr val="black"/>
                </a:solidFill>
                <a:effectLst/>
                <a:uLnTx/>
                <a:uFillTx/>
                <a:latin typeface="Segoe UI" panose="020B0502040204020203" pitchFamily="34" charset="0"/>
                <a:ea typeface="+mn-ea"/>
                <a:cs typeface="+mn-cs"/>
              </a:rPr>
              <a:t>all your company’s valuable security, compliance, and privacy policies and processes. </a:t>
            </a:r>
            <a:endParaRPr kumimoji="0" lang="en-US" sz="12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1"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endParaRPr>
          </a:p>
        </p:txBody>
      </p:sp>
      <p:pic>
        <p:nvPicPr>
          <p:cNvPr id="19" name="Picture 18" descr="A robot hand pointing at something&#10;&#10;Description automatically generated">
            <a:extLst>
              <a:ext uri="{FF2B5EF4-FFF2-40B4-BE49-F238E27FC236}">
                <a16:creationId xmlns:a16="http://schemas.microsoft.com/office/drawing/2014/main" id="{12F74153-2AF9-29CC-6A2E-4F3849A511F3}"/>
              </a:ext>
            </a:extLst>
          </p:cNvPr>
          <p:cNvPicPr>
            <a:picLocks noChangeAspect="1"/>
          </p:cNvPicPr>
          <p:nvPr/>
        </p:nvPicPr>
        <p:blipFill>
          <a:blip r:embed="rId8"/>
          <a:stretch>
            <a:fillRect/>
          </a:stretch>
        </p:blipFill>
        <p:spPr>
          <a:xfrm>
            <a:off x="6926646" y="5749098"/>
            <a:ext cx="453863" cy="439952"/>
          </a:xfrm>
          <a:prstGeom prst="rect">
            <a:avLst/>
          </a:prstGeom>
        </p:spPr>
      </p:pic>
      <p:pic>
        <p:nvPicPr>
          <p:cNvPr id="4" name="Picture 3" descr="A black background with a black square&#10;&#10;Description automatically generated with medium confidence">
            <a:extLst>
              <a:ext uri="{FF2B5EF4-FFF2-40B4-BE49-F238E27FC236}">
                <a16:creationId xmlns:a16="http://schemas.microsoft.com/office/drawing/2014/main" id="{103D9302-2044-81B9-6614-635A798F6167}"/>
              </a:ext>
            </a:extLst>
          </p:cNvPr>
          <p:cNvPicPr>
            <a:picLocks noChangeAspect="1"/>
          </p:cNvPicPr>
          <p:nvPr/>
        </p:nvPicPr>
        <p:blipFill>
          <a:blip r:embed="rId9"/>
          <a:stretch>
            <a:fillRect/>
          </a:stretch>
        </p:blipFill>
        <p:spPr>
          <a:xfrm>
            <a:off x="-84898" y="6224804"/>
            <a:ext cx="2359847" cy="704559"/>
          </a:xfrm>
          <a:prstGeom prst="rect">
            <a:avLst/>
          </a:prstGeom>
        </p:spPr>
      </p:pic>
    </p:spTree>
    <p:extLst>
      <p:ext uri="{BB962C8B-B14F-4D97-AF65-F5344CB8AC3E}">
        <p14:creationId xmlns:p14="http://schemas.microsoft.com/office/powerpoint/2010/main" val="17603286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723C66ED-DBBF-12CA-7F5E-813E0E7D036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7622"/>
            <a:ext cx="12192000" cy="6894986"/>
            <a:chOff x="0" y="-7622"/>
            <a:chExt cx="12192000" cy="6894986"/>
          </a:xfrm>
        </p:grpSpPr>
        <p:sp>
          <p:nvSpPr>
            <p:cNvPr id="10" name="Rectangle 9">
              <a:extLst>
                <a:ext uri="{FF2B5EF4-FFF2-40B4-BE49-F238E27FC236}">
                  <a16:creationId xmlns:a16="http://schemas.microsoft.com/office/drawing/2014/main" id="{E3002B52-2669-1ED7-2E0F-0627FC31DF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7621"/>
              <a:ext cx="12192000" cy="6887364"/>
            </a:xfrm>
            <a:prstGeom prst="rect">
              <a:avLst/>
            </a:prstGeom>
            <a:gradFill>
              <a:gsLst>
                <a:gs pos="8000">
                  <a:schemeClr val="accent5"/>
                </a:gs>
                <a:gs pos="100000">
                  <a:schemeClr val="accent2"/>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82E9EC0D-91EA-9D35-F655-335C580AB3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9" y="0"/>
              <a:ext cx="8216919" cy="6887364"/>
            </a:xfrm>
            <a:prstGeom prst="rect">
              <a:avLst/>
            </a:prstGeom>
            <a:gradFill flip="none" rotWithShape="1">
              <a:gsLst>
                <a:gs pos="0">
                  <a:schemeClr val="accent5">
                    <a:lumMod val="75000"/>
                    <a:alpha val="79000"/>
                  </a:schemeClr>
                </a:gs>
                <a:gs pos="40000">
                  <a:schemeClr val="accent5">
                    <a:lumMod val="60000"/>
                    <a:lumOff val="40000"/>
                    <a:alpha val="0"/>
                  </a:schemeClr>
                </a:gs>
              </a:gsLst>
              <a:lin ang="19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770627C-B480-1145-72DC-5B59DBE048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39978" y="-7622"/>
              <a:ext cx="8451623" cy="6887367"/>
            </a:xfrm>
            <a:prstGeom prst="rect">
              <a:avLst/>
            </a:prstGeom>
            <a:gradFill>
              <a:gsLst>
                <a:gs pos="0">
                  <a:schemeClr val="accent5">
                    <a:lumMod val="75000"/>
                    <a:alpha val="67000"/>
                  </a:schemeClr>
                </a:gs>
                <a:gs pos="60000">
                  <a:schemeClr val="accent5">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9F81D39-93D1-019C-74DC-4710F53346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9127281" y="7060"/>
              <a:ext cx="3064320" cy="6872683"/>
            </a:xfrm>
            <a:prstGeom prst="rect">
              <a:avLst/>
            </a:prstGeom>
            <a:gradFill flip="none" rotWithShape="1">
              <a:gsLst>
                <a:gs pos="0">
                  <a:schemeClr val="accent2">
                    <a:alpha val="58000"/>
                  </a:schemeClr>
                </a:gs>
                <a:gs pos="41000">
                  <a:schemeClr val="accent2">
                    <a:alpha val="0"/>
                  </a:schemeClr>
                </a:gs>
              </a:gsLst>
              <a:lin ang="1200000" scaled="0"/>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pic>
        <p:nvPicPr>
          <p:cNvPr id="4" name="Picture 3" descr="Black and white spiralling staircase">
            <a:extLst>
              <a:ext uri="{FF2B5EF4-FFF2-40B4-BE49-F238E27FC236}">
                <a16:creationId xmlns:a16="http://schemas.microsoft.com/office/drawing/2014/main" id="{9BBBCC92-F457-D724-7494-B43877D65E7F}"/>
              </a:ext>
            </a:extLst>
          </p:cNvPr>
          <p:cNvPicPr>
            <a:picLocks noChangeAspect="1"/>
          </p:cNvPicPr>
          <p:nvPr/>
        </p:nvPicPr>
        <p:blipFill rotWithShape="1">
          <a:blip r:embed="rId2">
            <a:alphaModFix amt="59000"/>
          </a:blip>
          <a:srcRect t="15369"/>
          <a:stretch/>
        </p:blipFill>
        <p:spPr>
          <a:xfrm>
            <a:off x="20" y="-7624"/>
            <a:ext cx="12191981" cy="6887365"/>
          </a:xfrm>
          <a:prstGeom prst="rect">
            <a:avLst/>
          </a:prstGeom>
        </p:spPr>
      </p:pic>
      <p:sp>
        <p:nvSpPr>
          <p:cNvPr id="2" name="Slide Number Placeholder 1">
            <a:extLst>
              <a:ext uri="{FF2B5EF4-FFF2-40B4-BE49-F238E27FC236}">
                <a16:creationId xmlns:a16="http://schemas.microsoft.com/office/drawing/2014/main" id="{4267CB24-5CC0-1E94-0041-5B2F9DE93EB5}"/>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r>
              <a:rPr lang="en-US" sz="1200" b="1">
                <a:solidFill>
                  <a:srgbClr val="FFFFFF"/>
                </a:solidFill>
                <a:latin typeface="+mn-lt"/>
                <a:cs typeface="+mn-cs"/>
              </a:rPr>
              <a:t>#</a:t>
            </a:r>
            <a:fld id="{6ABE0F41-4B00-4E19-B697-F9CF08D9D381}" type="slidenum">
              <a:rPr lang="en-US" sz="1200" b="1">
                <a:solidFill>
                  <a:srgbClr val="FFFFFF"/>
                </a:solidFill>
                <a:latin typeface="+mn-lt"/>
                <a:cs typeface="+mn-cs"/>
              </a:rPr>
              <a:pPr>
                <a:spcAft>
                  <a:spcPts val="600"/>
                </a:spcAft>
              </a:pPr>
              <a:t>3</a:t>
            </a:fld>
            <a:endParaRPr lang="en-US" sz="1200" b="1">
              <a:solidFill>
                <a:srgbClr val="FFFFFF"/>
              </a:solidFill>
              <a:latin typeface="+mn-lt"/>
              <a:cs typeface="+mn-cs"/>
            </a:endParaRPr>
          </a:p>
        </p:txBody>
      </p:sp>
      <p:sp>
        <p:nvSpPr>
          <p:cNvPr id="6" name="Rectangle 5">
            <a:extLst>
              <a:ext uri="{FF2B5EF4-FFF2-40B4-BE49-F238E27FC236}">
                <a16:creationId xmlns:a16="http://schemas.microsoft.com/office/drawing/2014/main" id="{E42813B3-6DCC-F763-E03F-60255FCF962A}"/>
              </a:ext>
            </a:extLst>
          </p:cNvPr>
          <p:cNvSpPr/>
          <p:nvPr/>
        </p:nvSpPr>
        <p:spPr>
          <a:xfrm>
            <a:off x="0" y="-7624"/>
            <a:ext cx="12192000" cy="6887365"/>
          </a:xfrm>
          <a:prstGeom prst="rect">
            <a:avLst/>
          </a:prstGeom>
          <a:solidFill>
            <a:srgbClr val="000000">
              <a:alpha val="56863"/>
            </a:srgb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4A15C656-F36E-937A-2AB3-2109B80DFC5B}"/>
              </a:ext>
            </a:extLst>
          </p:cNvPr>
          <p:cNvSpPr/>
          <p:nvPr/>
        </p:nvSpPr>
        <p:spPr>
          <a:xfrm>
            <a:off x="924910" y="2802484"/>
            <a:ext cx="9879725" cy="715528"/>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err="1">
                <a:solidFill>
                  <a:schemeClr val="bg1"/>
                </a:solidFill>
                <a:latin typeface="Arial" panose="020B0604020202020204" pitchFamily="34" charset="0"/>
                <a:cs typeface="Arial" panose="020B0604020202020204" pitchFamily="34" charset="0"/>
              </a:rPr>
              <a:t>CoPilot</a:t>
            </a:r>
            <a:r>
              <a:rPr lang="en-US" sz="2800">
                <a:solidFill>
                  <a:schemeClr val="bg1"/>
                </a:solidFill>
                <a:latin typeface="Arial" panose="020B0604020202020204" pitchFamily="34" charset="0"/>
                <a:cs typeface="Arial" panose="020B0604020202020204" pitchFamily="34" charset="0"/>
              </a:rPr>
              <a:t> for M365 Introduction</a:t>
            </a:r>
            <a:r>
              <a:rPr lang="en-GB" sz="2800">
                <a:solidFill>
                  <a:schemeClr val="bg1"/>
                </a:solidFill>
                <a:latin typeface="Arial" panose="020B0604020202020204" pitchFamily="34" charset="0"/>
                <a:cs typeface="Arial" panose="020B0604020202020204" pitchFamily="34" charset="0"/>
              </a:rPr>
              <a:t>  - </a:t>
            </a:r>
            <a:r>
              <a:rPr lang="en-GB" sz="2800" err="1">
                <a:solidFill>
                  <a:schemeClr val="bg1"/>
                </a:solidFill>
                <a:latin typeface="Arial" panose="020B0604020202020204" pitchFamily="34" charset="0"/>
                <a:cs typeface="Arial" panose="020B0604020202020204" pitchFamily="34" charset="0"/>
              </a:rPr>
              <a:t>Atle</a:t>
            </a:r>
            <a:r>
              <a:rPr lang="en-GB" sz="2800">
                <a:solidFill>
                  <a:schemeClr val="bg1"/>
                </a:solidFill>
                <a:latin typeface="Arial" panose="020B0604020202020204" pitchFamily="34" charset="0"/>
                <a:cs typeface="Arial" panose="020B0604020202020204" pitchFamily="34" charset="0"/>
              </a:rPr>
              <a:t> </a:t>
            </a:r>
            <a:r>
              <a:rPr lang="en-GB" sz="2800" err="1">
                <a:solidFill>
                  <a:schemeClr val="bg1"/>
                </a:solidFill>
                <a:latin typeface="Arial" panose="020B0604020202020204" pitchFamily="34" charset="0"/>
                <a:cs typeface="Arial" panose="020B0604020202020204" pitchFamily="34" charset="0"/>
              </a:rPr>
              <a:t>Skjekkeland</a:t>
            </a:r>
            <a:endParaRPr lang="en-US" sz="280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39726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lack and white spiralling staircase">
            <a:extLst>
              <a:ext uri="{FF2B5EF4-FFF2-40B4-BE49-F238E27FC236}">
                <a16:creationId xmlns:a16="http://schemas.microsoft.com/office/drawing/2014/main" id="{9BBBCC92-F457-D724-7494-B43877D65E7F}"/>
              </a:ext>
            </a:extLst>
          </p:cNvPr>
          <p:cNvPicPr>
            <a:picLocks noChangeAspect="1"/>
          </p:cNvPicPr>
          <p:nvPr/>
        </p:nvPicPr>
        <p:blipFill rotWithShape="1">
          <a:blip r:embed="rId2">
            <a:alphaModFix amt="59000"/>
          </a:blip>
          <a:srcRect t="15369"/>
          <a:stretch/>
        </p:blipFill>
        <p:spPr>
          <a:xfrm>
            <a:off x="20" y="-7624"/>
            <a:ext cx="12191981" cy="6887365"/>
          </a:xfrm>
          <a:prstGeom prst="rect">
            <a:avLst/>
          </a:prstGeom>
        </p:spPr>
      </p:pic>
      <p:sp>
        <p:nvSpPr>
          <p:cNvPr id="2" name="Slide Number Placeholder 1">
            <a:extLst>
              <a:ext uri="{FF2B5EF4-FFF2-40B4-BE49-F238E27FC236}">
                <a16:creationId xmlns:a16="http://schemas.microsoft.com/office/drawing/2014/main" id="{4267CB24-5CC0-1E94-0041-5B2F9DE93EB5}"/>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r>
              <a:rPr lang="en-US" sz="1200" b="1">
                <a:solidFill>
                  <a:srgbClr val="FFFFFF"/>
                </a:solidFill>
                <a:latin typeface="+mn-lt"/>
                <a:cs typeface="+mn-cs"/>
              </a:rPr>
              <a:t>#</a:t>
            </a:r>
            <a:fld id="{6ABE0F41-4B00-4E19-B697-F9CF08D9D381}" type="slidenum">
              <a:rPr lang="en-US" sz="1200" b="1">
                <a:solidFill>
                  <a:srgbClr val="FFFFFF"/>
                </a:solidFill>
                <a:latin typeface="+mn-lt"/>
                <a:cs typeface="+mn-cs"/>
              </a:rPr>
              <a:pPr>
                <a:spcAft>
                  <a:spcPts val="600"/>
                </a:spcAft>
              </a:pPr>
              <a:t>30</a:t>
            </a:fld>
            <a:endParaRPr lang="en-US" sz="1200" b="1">
              <a:solidFill>
                <a:srgbClr val="FFFFFF"/>
              </a:solidFill>
              <a:latin typeface="+mn-lt"/>
              <a:cs typeface="+mn-cs"/>
            </a:endParaRPr>
          </a:p>
        </p:txBody>
      </p:sp>
      <p:sp>
        <p:nvSpPr>
          <p:cNvPr id="6" name="Rectangle 5">
            <a:extLst>
              <a:ext uri="{FF2B5EF4-FFF2-40B4-BE49-F238E27FC236}">
                <a16:creationId xmlns:a16="http://schemas.microsoft.com/office/drawing/2014/main" id="{E42813B3-6DCC-F763-E03F-60255FCF962A}"/>
              </a:ext>
            </a:extLst>
          </p:cNvPr>
          <p:cNvSpPr/>
          <p:nvPr/>
        </p:nvSpPr>
        <p:spPr>
          <a:xfrm>
            <a:off x="0" y="-7624"/>
            <a:ext cx="12192000" cy="6887365"/>
          </a:xfrm>
          <a:prstGeom prst="rect">
            <a:avLst/>
          </a:prstGeom>
          <a:solidFill>
            <a:srgbClr val="000000">
              <a:alpha val="56863"/>
            </a:srgb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4A15C656-F36E-937A-2AB3-2109B80DFC5B}"/>
              </a:ext>
            </a:extLst>
          </p:cNvPr>
          <p:cNvSpPr/>
          <p:nvPr/>
        </p:nvSpPr>
        <p:spPr>
          <a:xfrm>
            <a:off x="924910" y="2802484"/>
            <a:ext cx="9879725" cy="715528"/>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chemeClr val="bg1"/>
                </a:solidFill>
                <a:latin typeface="Arial" panose="020B0604020202020204" pitchFamily="34" charset="0"/>
                <a:cs typeface="Arial" panose="020B0604020202020204" pitchFamily="34" charset="0"/>
              </a:rPr>
              <a:t>Copilot readiness checklist</a:t>
            </a:r>
          </a:p>
        </p:txBody>
      </p:sp>
    </p:spTree>
    <p:extLst>
      <p:ext uri="{BB962C8B-B14F-4D97-AF65-F5344CB8AC3E}">
        <p14:creationId xmlns:p14="http://schemas.microsoft.com/office/powerpoint/2010/main" val="1331464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BC85BBB-72F4-A65A-8115-5195A69BA0EB}"/>
              </a:ext>
            </a:extLst>
          </p:cNvPr>
          <p:cNvSpPr>
            <a:spLocks noGrp="1"/>
          </p:cNvSpPr>
          <p:nvPr>
            <p:ph type="sldNum" sz="quarter" idx="12"/>
          </p:nvPr>
        </p:nvSpPr>
        <p:spPr/>
        <p:txBody>
          <a:bodyPr/>
          <a:lstStyle/>
          <a:p>
            <a:pPr algn="ctr"/>
            <a:r>
              <a:rPr lang="en-US" b="1">
                <a:solidFill>
                  <a:schemeClr val="tx1"/>
                </a:solidFill>
              </a:rPr>
              <a:t>#</a:t>
            </a:r>
            <a:fld id="{6ABE0F41-4B00-4E19-B697-F9CF08D9D381}" type="slidenum">
              <a:rPr lang="en-US" b="1" smtClean="0">
                <a:solidFill>
                  <a:schemeClr val="tx1"/>
                </a:solidFill>
              </a:rPr>
              <a:pPr algn="ctr"/>
              <a:t>31</a:t>
            </a:fld>
            <a:endParaRPr lang="en-US" b="1">
              <a:solidFill>
                <a:schemeClr val="tx1"/>
              </a:solidFill>
            </a:endParaRPr>
          </a:p>
        </p:txBody>
      </p:sp>
      <p:sp>
        <p:nvSpPr>
          <p:cNvPr id="3" name="Title 10">
            <a:extLst>
              <a:ext uri="{FF2B5EF4-FFF2-40B4-BE49-F238E27FC236}">
                <a16:creationId xmlns:a16="http://schemas.microsoft.com/office/drawing/2014/main" id="{102E8CAF-1E87-3B51-7F2F-96FF33371EE9}"/>
              </a:ext>
            </a:extLst>
          </p:cNvPr>
          <p:cNvSpPr txBox="1">
            <a:spLocks/>
          </p:cNvSpPr>
          <p:nvPr/>
        </p:nvSpPr>
        <p:spPr>
          <a:xfrm>
            <a:off x="512065" y="428917"/>
            <a:ext cx="11167870" cy="1499616"/>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Arial Rounded MT Bold" panose="020F0704030504030204" pitchFamily="34" charset="77"/>
                <a:ea typeface="+mj-ea"/>
                <a:cs typeface="Arial" panose="020B0604020202020204" pitchFamily="34" charset="0"/>
              </a:defRPr>
            </a:lvl1pPr>
          </a:lstStyle>
          <a:p>
            <a:r>
              <a:rPr lang="en-US" sz="4000">
                <a:solidFill>
                  <a:srgbClr val="010000"/>
                </a:solidFill>
                <a:latin typeface="Arial Rounded MT Bold"/>
              </a:rPr>
              <a:t>Infotechtion Recommendation</a:t>
            </a:r>
          </a:p>
        </p:txBody>
      </p:sp>
      <p:sp>
        <p:nvSpPr>
          <p:cNvPr id="4" name="Rectangle: Top Corners Rounded 3">
            <a:extLst>
              <a:ext uri="{FF2B5EF4-FFF2-40B4-BE49-F238E27FC236}">
                <a16:creationId xmlns:a16="http://schemas.microsoft.com/office/drawing/2014/main" id="{68E627C7-99E7-49BE-F23A-94C6D0894012}"/>
              </a:ext>
              <a:ext uri="{C183D7F6-B498-43B3-948B-1728B52AA6E4}">
                <adec:decorative xmlns:adec="http://schemas.microsoft.com/office/drawing/2017/decorative" val="1"/>
              </a:ext>
            </a:extLst>
          </p:cNvPr>
          <p:cNvSpPr/>
          <p:nvPr/>
        </p:nvSpPr>
        <p:spPr>
          <a:xfrm rot="10800000">
            <a:off x="4375707" y="3428996"/>
            <a:ext cx="3246852" cy="2758444"/>
          </a:xfrm>
          <a:prstGeom prst="round2SameRect">
            <a:avLst>
              <a:gd name="adj1" fmla="val 7313"/>
              <a:gd name="adj2" fmla="val 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45720" rIns="45720" rtlCol="0" anchor="ctr"/>
          <a:lstStyle/>
          <a:p>
            <a:pPr algn="ctr"/>
            <a:endParaRPr lang="en-US">
              <a:latin typeface="Arial" panose="020B0604020202020204" pitchFamily="34" charset="0"/>
              <a:cs typeface="Arial" panose="020B0604020202020204" pitchFamily="34" charset="0"/>
            </a:endParaRPr>
          </a:p>
        </p:txBody>
      </p:sp>
      <p:sp>
        <p:nvSpPr>
          <p:cNvPr id="5" name="Rectangle: Top Corners Rounded 4">
            <a:extLst>
              <a:ext uri="{FF2B5EF4-FFF2-40B4-BE49-F238E27FC236}">
                <a16:creationId xmlns:a16="http://schemas.microsoft.com/office/drawing/2014/main" id="{DC144DD6-FDB6-3F78-9421-D707D0A1D3BD}"/>
              </a:ext>
              <a:ext uri="{C183D7F6-B498-43B3-948B-1728B52AA6E4}">
                <adec:decorative xmlns:adec="http://schemas.microsoft.com/office/drawing/2017/decorative" val="1"/>
              </a:ext>
            </a:extLst>
          </p:cNvPr>
          <p:cNvSpPr/>
          <p:nvPr/>
        </p:nvSpPr>
        <p:spPr>
          <a:xfrm rot="10800000">
            <a:off x="7892506" y="3428996"/>
            <a:ext cx="3246852" cy="2758444"/>
          </a:xfrm>
          <a:prstGeom prst="round2SameRect">
            <a:avLst>
              <a:gd name="adj1" fmla="val 7313"/>
              <a:gd name="adj2" fmla="val 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45720" rIns="45720" rtlCol="0" anchor="ctr"/>
          <a:lstStyle/>
          <a:p>
            <a:pPr algn="ctr"/>
            <a:endParaRPr lang="en-US">
              <a:latin typeface="Arial" panose="020B0604020202020204" pitchFamily="34" charset="0"/>
              <a:cs typeface="Arial" panose="020B0604020202020204" pitchFamily="34" charset="0"/>
            </a:endParaRPr>
          </a:p>
        </p:txBody>
      </p:sp>
      <p:sp>
        <p:nvSpPr>
          <p:cNvPr id="6" name="Rectangle: Top Corners Rounded 5">
            <a:extLst>
              <a:ext uri="{FF2B5EF4-FFF2-40B4-BE49-F238E27FC236}">
                <a16:creationId xmlns:a16="http://schemas.microsoft.com/office/drawing/2014/main" id="{1EF5F595-477B-A940-B247-3803A0B0DA97}"/>
              </a:ext>
              <a:ext uri="{C183D7F6-B498-43B3-948B-1728B52AA6E4}">
                <adec:decorative xmlns:adec="http://schemas.microsoft.com/office/drawing/2017/decorative" val="1"/>
              </a:ext>
            </a:extLst>
          </p:cNvPr>
          <p:cNvSpPr/>
          <p:nvPr/>
        </p:nvSpPr>
        <p:spPr>
          <a:xfrm rot="10800000">
            <a:off x="858907" y="3428996"/>
            <a:ext cx="3246852" cy="2758444"/>
          </a:xfrm>
          <a:prstGeom prst="round2SameRect">
            <a:avLst>
              <a:gd name="adj1" fmla="val 7313"/>
              <a:gd name="adj2" fmla="val 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45720" rIns="45720" rtlCol="0" anchor="ctr"/>
          <a:lstStyle/>
          <a:p>
            <a:pPr algn="ctr"/>
            <a:endParaRPr lang="en-US">
              <a:latin typeface="Arial" panose="020B0604020202020204" pitchFamily="34" charset="0"/>
              <a:cs typeface="Arial" panose="020B0604020202020204" pitchFamily="34" charset="0"/>
            </a:endParaRPr>
          </a:p>
        </p:txBody>
      </p:sp>
      <p:sp>
        <p:nvSpPr>
          <p:cNvPr id="8" name="!!Rectangle: Rounded Corners 5">
            <a:extLst>
              <a:ext uri="{FF2B5EF4-FFF2-40B4-BE49-F238E27FC236}">
                <a16:creationId xmlns:a16="http://schemas.microsoft.com/office/drawing/2014/main" id="{37E11924-85CF-1B63-6A35-98138355C6CB}"/>
              </a:ext>
              <a:ext uri="{C183D7F6-B498-43B3-948B-1728B52AA6E4}">
                <adec:decorative xmlns:adec="http://schemas.microsoft.com/office/drawing/2017/decorative" val="1"/>
              </a:ext>
            </a:extLst>
          </p:cNvPr>
          <p:cNvSpPr/>
          <p:nvPr/>
        </p:nvSpPr>
        <p:spPr>
          <a:xfrm>
            <a:off x="588963" y="1590919"/>
            <a:ext cx="10820340" cy="1838082"/>
          </a:xfrm>
          <a:prstGeom prst="roundRect">
            <a:avLst>
              <a:gd name="adj" fmla="val 8234"/>
            </a:avLst>
          </a:prstGeom>
          <a:solidFill>
            <a:schemeClr val="accent1">
              <a:lumMod val="60000"/>
              <a:lumOff val="40000"/>
            </a:schemeClr>
          </a:solidFill>
          <a:ln>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9" name="Graphic 20">
            <a:extLst>
              <a:ext uri="{FF2B5EF4-FFF2-40B4-BE49-F238E27FC236}">
                <a16:creationId xmlns:a16="http://schemas.microsoft.com/office/drawing/2014/main" id="{F3C2E923-DECD-B5D6-83B6-20D4D9E1AB76}"/>
              </a:ext>
              <a:ext uri="{C183D7F6-B498-43B3-948B-1728B52AA6E4}">
                <adec:decorative xmlns:adec="http://schemas.microsoft.com/office/drawing/2017/decorative" val="1"/>
              </a:ext>
            </a:extLst>
          </p:cNvPr>
          <p:cNvSpPr>
            <a:spLocks noChangeAspect="1"/>
          </p:cNvSpPr>
          <p:nvPr/>
        </p:nvSpPr>
        <p:spPr>
          <a:xfrm>
            <a:off x="3743772" y="2074013"/>
            <a:ext cx="561150" cy="561150"/>
          </a:xfrm>
          <a:custGeom>
            <a:avLst/>
            <a:gdLst>
              <a:gd name="connsiteX0" fmla="*/ 0 w 190516"/>
              <a:gd name="connsiteY0" fmla="*/ 30956 h 190516"/>
              <a:gd name="connsiteX1" fmla="*/ 30956 w 190516"/>
              <a:gd name="connsiteY1" fmla="*/ 0 h 190516"/>
              <a:gd name="connsiteX2" fmla="*/ 140494 w 190516"/>
              <a:gd name="connsiteY2" fmla="*/ 0 h 190516"/>
              <a:gd name="connsiteX3" fmla="*/ 171450 w 190516"/>
              <a:gd name="connsiteY3" fmla="*/ 30956 h 190516"/>
              <a:gd name="connsiteX4" fmla="*/ 171450 w 190516"/>
              <a:gd name="connsiteY4" fmla="*/ 76316 h 190516"/>
              <a:gd name="connsiteX5" fmla="*/ 157163 w 190516"/>
              <a:gd name="connsiteY5" fmla="*/ 78414 h 190516"/>
              <a:gd name="connsiteX6" fmla="*/ 157163 w 190516"/>
              <a:gd name="connsiteY6" fmla="*/ 30956 h 190516"/>
              <a:gd name="connsiteX7" fmla="*/ 140494 w 190516"/>
              <a:gd name="connsiteY7" fmla="*/ 14288 h 190516"/>
              <a:gd name="connsiteX8" fmla="*/ 30956 w 190516"/>
              <a:gd name="connsiteY8" fmla="*/ 14288 h 190516"/>
              <a:gd name="connsiteX9" fmla="*/ 14288 w 190516"/>
              <a:gd name="connsiteY9" fmla="*/ 30956 h 190516"/>
              <a:gd name="connsiteX10" fmla="*/ 14288 w 190516"/>
              <a:gd name="connsiteY10" fmla="*/ 140494 h 190516"/>
              <a:gd name="connsiteX11" fmla="*/ 30956 w 190516"/>
              <a:gd name="connsiteY11" fmla="*/ 157163 h 190516"/>
              <a:gd name="connsiteX12" fmla="*/ 81353 w 190516"/>
              <a:gd name="connsiteY12" fmla="*/ 157163 h 190516"/>
              <a:gd name="connsiteX13" fmla="*/ 81162 w 190516"/>
              <a:gd name="connsiteY13" fmla="*/ 157894 h 190516"/>
              <a:gd name="connsiteX14" fmla="*/ 77773 w 190516"/>
              <a:gd name="connsiteY14" fmla="*/ 171450 h 190516"/>
              <a:gd name="connsiteX15" fmla="*/ 30956 w 190516"/>
              <a:gd name="connsiteY15" fmla="*/ 171450 h 190516"/>
              <a:gd name="connsiteX16" fmla="*/ 0 w 190516"/>
              <a:gd name="connsiteY16" fmla="*/ 140494 h 190516"/>
              <a:gd name="connsiteX17" fmla="*/ 0 w 190516"/>
              <a:gd name="connsiteY17" fmla="*/ 30956 h 190516"/>
              <a:gd name="connsiteX18" fmla="*/ 117681 w 190516"/>
              <a:gd name="connsiteY18" fmla="*/ 114300 h 190516"/>
              <a:gd name="connsiteX19" fmla="*/ 103394 w 190516"/>
              <a:gd name="connsiteY19" fmla="*/ 128588 h 190516"/>
              <a:gd name="connsiteX20" fmla="*/ 78582 w 190516"/>
              <a:gd name="connsiteY20" fmla="*/ 128588 h 190516"/>
              <a:gd name="connsiteX21" fmla="*/ 71438 w 190516"/>
              <a:gd name="connsiteY21" fmla="*/ 121444 h 190516"/>
              <a:gd name="connsiteX22" fmla="*/ 78582 w 190516"/>
              <a:gd name="connsiteY22" fmla="*/ 114300 h 190516"/>
              <a:gd name="connsiteX23" fmla="*/ 117681 w 190516"/>
              <a:gd name="connsiteY23" fmla="*/ 114300 h 190516"/>
              <a:gd name="connsiteX24" fmla="*/ 45244 w 190516"/>
              <a:gd name="connsiteY24" fmla="*/ 59531 h 190516"/>
              <a:gd name="connsiteX25" fmla="*/ 54769 w 190516"/>
              <a:gd name="connsiteY25" fmla="*/ 50006 h 190516"/>
              <a:gd name="connsiteX26" fmla="*/ 45244 w 190516"/>
              <a:gd name="connsiteY26" fmla="*/ 40481 h 190516"/>
              <a:gd name="connsiteX27" fmla="*/ 35719 w 190516"/>
              <a:gd name="connsiteY27" fmla="*/ 50006 h 190516"/>
              <a:gd name="connsiteX28" fmla="*/ 45244 w 190516"/>
              <a:gd name="connsiteY28" fmla="*/ 59531 h 190516"/>
              <a:gd name="connsiteX29" fmla="*/ 78581 w 190516"/>
              <a:gd name="connsiteY29" fmla="*/ 42863 h 190516"/>
              <a:gd name="connsiteX30" fmla="*/ 71438 w 190516"/>
              <a:gd name="connsiteY30" fmla="*/ 50006 h 190516"/>
              <a:gd name="connsiteX31" fmla="*/ 78581 w 190516"/>
              <a:gd name="connsiteY31" fmla="*/ 57150 h 190516"/>
              <a:gd name="connsiteX32" fmla="*/ 130969 w 190516"/>
              <a:gd name="connsiteY32" fmla="*/ 57150 h 190516"/>
              <a:gd name="connsiteX33" fmla="*/ 138113 w 190516"/>
              <a:gd name="connsiteY33" fmla="*/ 50006 h 190516"/>
              <a:gd name="connsiteX34" fmla="*/ 130969 w 190516"/>
              <a:gd name="connsiteY34" fmla="*/ 42863 h 190516"/>
              <a:gd name="connsiteX35" fmla="*/ 78581 w 190516"/>
              <a:gd name="connsiteY35" fmla="*/ 42863 h 190516"/>
              <a:gd name="connsiteX36" fmla="*/ 71438 w 190516"/>
              <a:gd name="connsiteY36" fmla="*/ 85725 h 190516"/>
              <a:gd name="connsiteX37" fmla="*/ 78582 w 190516"/>
              <a:gd name="connsiteY37" fmla="*/ 78581 h 190516"/>
              <a:gd name="connsiteX38" fmla="*/ 130968 w 190516"/>
              <a:gd name="connsiteY38" fmla="*/ 78581 h 190516"/>
              <a:gd name="connsiteX39" fmla="*/ 138112 w 190516"/>
              <a:gd name="connsiteY39" fmla="*/ 85725 h 190516"/>
              <a:gd name="connsiteX40" fmla="*/ 130968 w 190516"/>
              <a:gd name="connsiteY40" fmla="*/ 92869 h 190516"/>
              <a:gd name="connsiteX41" fmla="*/ 78582 w 190516"/>
              <a:gd name="connsiteY41" fmla="*/ 92869 h 190516"/>
              <a:gd name="connsiteX42" fmla="*/ 71438 w 190516"/>
              <a:gd name="connsiteY42" fmla="*/ 85725 h 190516"/>
              <a:gd name="connsiteX43" fmla="*/ 45244 w 190516"/>
              <a:gd name="connsiteY43" fmla="*/ 95250 h 190516"/>
              <a:gd name="connsiteX44" fmla="*/ 54769 w 190516"/>
              <a:gd name="connsiteY44" fmla="*/ 85725 h 190516"/>
              <a:gd name="connsiteX45" fmla="*/ 45244 w 190516"/>
              <a:gd name="connsiteY45" fmla="*/ 76200 h 190516"/>
              <a:gd name="connsiteX46" fmla="*/ 35719 w 190516"/>
              <a:gd name="connsiteY46" fmla="*/ 85725 h 190516"/>
              <a:gd name="connsiteX47" fmla="*/ 45244 w 190516"/>
              <a:gd name="connsiteY47" fmla="*/ 95250 h 190516"/>
              <a:gd name="connsiteX48" fmla="*/ 45244 w 190516"/>
              <a:gd name="connsiteY48" fmla="*/ 130969 h 190516"/>
              <a:gd name="connsiteX49" fmla="*/ 54769 w 190516"/>
              <a:gd name="connsiteY49" fmla="*/ 121444 h 190516"/>
              <a:gd name="connsiteX50" fmla="*/ 45244 w 190516"/>
              <a:gd name="connsiteY50" fmla="*/ 111919 h 190516"/>
              <a:gd name="connsiteX51" fmla="*/ 35719 w 190516"/>
              <a:gd name="connsiteY51" fmla="*/ 121444 h 190516"/>
              <a:gd name="connsiteX52" fmla="*/ 45244 w 190516"/>
              <a:gd name="connsiteY52" fmla="*/ 130969 h 190516"/>
              <a:gd name="connsiteX53" fmla="*/ 153352 w 190516"/>
              <a:gd name="connsiteY53" fmla="*/ 92102 h 190516"/>
              <a:gd name="connsiteX54" fmla="*/ 97130 w 190516"/>
              <a:gd name="connsiteY54" fmla="*/ 148322 h 190516"/>
              <a:gd name="connsiteX55" fmla="*/ 90403 w 190516"/>
              <a:gd name="connsiteY55" fmla="*/ 160205 h 190516"/>
              <a:gd name="connsiteX56" fmla="*/ 86043 w 190516"/>
              <a:gd name="connsiteY56" fmla="*/ 177642 h 190516"/>
              <a:gd name="connsiteX57" fmla="*/ 98600 w 190516"/>
              <a:gd name="connsiteY57" fmla="*/ 190198 h 190516"/>
              <a:gd name="connsiteX58" fmla="*/ 116037 w 190516"/>
              <a:gd name="connsiteY58" fmla="*/ 185838 h 190516"/>
              <a:gd name="connsiteX59" fmla="*/ 127920 w 190516"/>
              <a:gd name="connsiteY59" fmla="*/ 179111 h 190516"/>
              <a:gd name="connsiteX60" fmla="*/ 184140 w 190516"/>
              <a:gd name="connsiteY60" fmla="*/ 122891 h 190516"/>
              <a:gd name="connsiteX61" fmla="*/ 184140 w 190516"/>
              <a:gd name="connsiteY61" fmla="*/ 92102 h 190516"/>
              <a:gd name="connsiteX62" fmla="*/ 153352 w 190516"/>
              <a:gd name="connsiteY62" fmla="*/ 92102 h 190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190516" h="190516">
                <a:moveTo>
                  <a:pt x="0" y="30956"/>
                </a:moveTo>
                <a:cubicBezTo>
                  <a:pt x="0" y="13860"/>
                  <a:pt x="13860" y="0"/>
                  <a:pt x="30956" y="0"/>
                </a:cubicBezTo>
                <a:lnTo>
                  <a:pt x="140494" y="0"/>
                </a:lnTo>
                <a:cubicBezTo>
                  <a:pt x="157590" y="0"/>
                  <a:pt x="171450" y="13860"/>
                  <a:pt x="171450" y="30956"/>
                </a:cubicBezTo>
                <a:lnTo>
                  <a:pt x="171450" y="76316"/>
                </a:lnTo>
                <a:cubicBezTo>
                  <a:pt x="166626" y="75900"/>
                  <a:pt x="161724" y="76599"/>
                  <a:pt x="157163" y="78414"/>
                </a:cubicBezTo>
                <a:lnTo>
                  <a:pt x="157163" y="30956"/>
                </a:lnTo>
                <a:cubicBezTo>
                  <a:pt x="157163" y="21750"/>
                  <a:pt x="149700" y="14288"/>
                  <a:pt x="140494" y="14288"/>
                </a:cubicBezTo>
                <a:lnTo>
                  <a:pt x="30956" y="14288"/>
                </a:lnTo>
                <a:cubicBezTo>
                  <a:pt x="21750" y="14288"/>
                  <a:pt x="14288" y="21750"/>
                  <a:pt x="14288" y="30956"/>
                </a:cubicBezTo>
                <a:lnTo>
                  <a:pt x="14288" y="140494"/>
                </a:lnTo>
                <a:cubicBezTo>
                  <a:pt x="14288" y="149700"/>
                  <a:pt x="21750" y="157163"/>
                  <a:pt x="30956" y="157163"/>
                </a:cubicBezTo>
                <a:lnTo>
                  <a:pt x="81353" y="157163"/>
                </a:lnTo>
                <a:cubicBezTo>
                  <a:pt x="81286" y="157405"/>
                  <a:pt x="81223" y="157649"/>
                  <a:pt x="81162" y="157894"/>
                </a:cubicBezTo>
                <a:lnTo>
                  <a:pt x="77773" y="171450"/>
                </a:lnTo>
                <a:lnTo>
                  <a:pt x="30956" y="171450"/>
                </a:lnTo>
                <a:cubicBezTo>
                  <a:pt x="13860" y="171450"/>
                  <a:pt x="0" y="157590"/>
                  <a:pt x="0" y="140494"/>
                </a:cubicBezTo>
                <a:lnTo>
                  <a:pt x="0" y="30956"/>
                </a:lnTo>
                <a:close/>
                <a:moveTo>
                  <a:pt x="117681" y="114300"/>
                </a:moveTo>
                <a:lnTo>
                  <a:pt x="103394" y="128588"/>
                </a:lnTo>
                <a:lnTo>
                  <a:pt x="78582" y="128588"/>
                </a:lnTo>
                <a:cubicBezTo>
                  <a:pt x="74636" y="128588"/>
                  <a:pt x="71438" y="125389"/>
                  <a:pt x="71438" y="121444"/>
                </a:cubicBezTo>
                <a:cubicBezTo>
                  <a:pt x="71438" y="117499"/>
                  <a:pt x="74636" y="114300"/>
                  <a:pt x="78582" y="114300"/>
                </a:cubicBezTo>
                <a:lnTo>
                  <a:pt x="117681" y="114300"/>
                </a:lnTo>
                <a:close/>
                <a:moveTo>
                  <a:pt x="45244" y="59531"/>
                </a:moveTo>
                <a:cubicBezTo>
                  <a:pt x="50504" y="59531"/>
                  <a:pt x="54769" y="55267"/>
                  <a:pt x="54769" y="50006"/>
                </a:cubicBezTo>
                <a:cubicBezTo>
                  <a:pt x="54769" y="44746"/>
                  <a:pt x="50504" y="40481"/>
                  <a:pt x="45244" y="40481"/>
                </a:cubicBezTo>
                <a:cubicBezTo>
                  <a:pt x="39983" y="40481"/>
                  <a:pt x="35719" y="44746"/>
                  <a:pt x="35719" y="50006"/>
                </a:cubicBezTo>
                <a:cubicBezTo>
                  <a:pt x="35719" y="55267"/>
                  <a:pt x="39983" y="59531"/>
                  <a:pt x="45244" y="59531"/>
                </a:cubicBezTo>
                <a:close/>
                <a:moveTo>
                  <a:pt x="78581" y="42863"/>
                </a:moveTo>
                <a:cubicBezTo>
                  <a:pt x="74636" y="42863"/>
                  <a:pt x="71438" y="46061"/>
                  <a:pt x="71438" y="50006"/>
                </a:cubicBezTo>
                <a:cubicBezTo>
                  <a:pt x="71438" y="53952"/>
                  <a:pt x="74636" y="57150"/>
                  <a:pt x="78581" y="57150"/>
                </a:cubicBezTo>
                <a:lnTo>
                  <a:pt x="130969" y="57150"/>
                </a:lnTo>
                <a:cubicBezTo>
                  <a:pt x="134914" y="57150"/>
                  <a:pt x="138113" y="53952"/>
                  <a:pt x="138113" y="50006"/>
                </a:cubicBezTo>
                <a:cubicBezTo>
                  <a:pt x="138113" y="46061"/>
                  <a:pt x="134914" y="42863"/>
                  <a:pt x="130969" y="42863"/>
                </a:cubicBezTo>
                <a:lnTo>
                  <a:pt x="78581" y="42863"/>
                </a:lnTo>
                <a:close/>
                <a:moveTo>
                  <a:pt x="71438" y="85725"/>
                </a:moveTo>
                <a:cubicBezTo>
                  <a:pt x="71438" y="81780"/>
                  <a:pt x="74636" y="78581"/>
                  <a:pt x="78582" y="78581"/>
                </a:cubicBezTo>
                <a:lnTo>
                  <a:pt x="130968" y="78581"/>
                </a:lnTo>
                <a:cubicBezTo>
                  <a:pt x="134914" y="78581"/>
                  <a:pt x="138112" y="81780"/>
                  <a:pt x="138112" y="85725"/>
                </a:cubicBezTo>
                <a:cubicBezTo>
                  <a:pt x="138112" y="89670"/>
                  <a:pt x="134914" y="92869"/>
                  <a:pt x="130968" y="92869"/>
                </a:cubicBezTo>
                <a:lnTo>
                  <a:pt x="78582" y="92869"/>
                </a:lnTo>
                <a:cubicBezTo>
                  <a:pt x="74636" y="92869"/>
                  <a:pt x="71438" y="89670"/>
                  <a:pt x="71438" y="85725"/>
                </a:cubicBezTo>
                <a:close/>
                <a:moveTo>
                  <a:pt x="45244" y="95250"/>
                </a:moveTo>
                <a:cubicBezTo>
                  <a:pt x="50504" y="95250"/>
                  <a:pt x="54769" y="90986"/>
                  <a:pt x="54769" y="85725"/>
                </a:cubicBezTo>
                <a:cubicBezTo>
                  <a:pt x="54769" y="80464"/>
                  <a:pt x="50504" y="76200"/>
                  <a:pt x="45244" y="76200"/>
                </a:cubicBezTo>
                <a:cubicBezTo>
                  <a:pt x="39983" y="76200"/>
                  <a:pt x="35719" y="80464"/>
                  <a:pt x="35719" y="85725"/>
                </a:cubicBezTo>
                <a:cubicBezTo>
                  <a:pt x="35719" y="90986"/>
                  <a:pt x="39983" y="95250"/>
                  <a:pt x="45244" y="95250"/>
                </a:cubicBezTo>
                <a:close/>
                <a:moveTo>
                  <a:pt x="45244" y="130969"/>
                </a:moveTo>
                <a:cubicBezTo>
                  <a:pt x="50504" y="130969"/>
                  <a:pt x="54769" y="126704"/>
                  <a:pt x="54769" y="121444"/>
                </a:cubicBezTo>
                <a:cubicBezTo>
                  <a:pt x="54769" y="116183"/>
                  <a:pt x="50504" y="111919"/>
                  <a:pt x="45244" y="111919"/>
                </a:cubicBezTo>
                <a:cubicBezTo>
                  <a:pt x="39983" y="111919"/>
                  <a:pt x="35719" y="116183"/>
                  <a:pt x="35719" y="121444"/>
                </a:cubicBezTo>
                <a:cubicBezTo>
                  <a:pt x="35719" y="126704"/>
                  <a:pt x="39983" y="130969"/>
                  <a:pt x="45244" y="130969"/>
                </a:cubicBezTo>
                <a:close/>
                <a:moveTo>
                  <a:pt x="153352" y="92102"/>
                </a:moveTo>
                <a:lnTo>
                  <a:pt x="97130" y="148322"/>
                </a:lnTo>
                <a:cubicBezTo>
                  <a:pt x="93853" y="151600"/>
                  <a:pt x="91528" y="155707"/>
                  <a:pt x="90403" y="160205"/>
                </a:cubicBezTo>
                <a:lnTo>
                  <a:pt x="86043" y="177642"/>
                </a:lnTo>
                <a:cubicBezTo>
                  <a:pt x="84148" y="185225"/>
                  <a:pt x="91017" y="192094"/>
                  <a:pt x="98600" y="190198"/>
                </a:cubicBezTo>
                <a:lnTo>
                  <a:pt x="116037" y="185838"/>
                </a:lnTo>
                <a:cubicBezTo>
                  <a:pt x="120534" y="184715"/>
                  <a:pt x="124641" y="182389"/>
                  <a:pt x="127920" y="179111"/>
                </a:cubicBezTo>
                <a:lnTo>
                  <a:pt x="184140" y="122891"/>
                </a:lnTo>
                <a:cubicBezTo>
                  <a:pt x="192642" y="114389"/>
                  <a:pt x="192642" y="100604"/>
                  <a:pt x="184140" y="92102"/>
                </a:cubicBezTo>
                <a:cubicBezTo>
                  <a:pt x="175638" y="83599"/>
                  <a:pt x="161854" y="83599"/>
                  <a:pt x="153352" y="92102"/>
                </a:cubicBezTo>
                <a:close/>
              </a:path>
            </a:pathLst>
          </a:custGeom>
          <a:gradFill>
            <a:gsLst>
              <a:gs pos="20000">
                <a:srgbClr val="8661C5"/>
              </a:gs>
              <a:gs pos="100000">
                <a:srgbClr val="C03BC4"/>
              </a:gs>
            </a:gsLst>
            <a:lin ang="0" scaled="1"/>
          </a:gradFill>
          <a:ln w="31909"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8AB2C9EA-8819-2343-FFF3-AF05A8E22B73}"/>
              </a:ext>
            </a:extLst>
          </p:cNvPr>
          <p:cNvSpPr txBox="1"/>
          <p:nvPr/>
        </p:nvSpPr>
        <p:spPr>
          <a:xfrm>
            <a:off x="4227482" y="2169922"/>
            <a:ext cx="4220746" cy="369332"/>
          </a:xfrm>
          <a:prstGeom prst="rect">
            <a:avLst/>
          </a:prstGeom>
          <a:noFill/>
        </p:spPr>
        <p:txBody>
          <a:bodyPr wrap="square" lIns="0" tIns="0" rIns="0" bIns="0"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w="3175">
                  <a:noFill/>
                </a:ln>
                <a:solidFill>
                  <a:srgbClr val="000000"/>
                </a:solidFill>
                <a:effectLst/>
                <a:uLnTx/>
                <a:uFillTx/>
                <a:latin typeface="Arial" panose="020B0604020202020204" pitchFamily="34" charset="0"/>
                <a:ea typeface="+mj-lt"/>
                <a:cs typeface="Arial" panose="020B0604020202020204" pitchFamily="34" charset="0"/>
              </a:rPr>
              <a:t>Foundational Governance</a:t>
            </a:r>
          </a:p>
        </p:txBody>
      </p:sp>
      <p:sp>
        <p:nvSpPr>
          <p:cNvPr id="11" name="Text Placeholder 11">
            <a:extLst>
              <a:ext uri="{FF2B5EF4-FFF2-40B4-BE49-F238E27FC236}">
                <a16:creationId xmlns:a16="http://schemas.microsoft.com/office/drawing/2014/main" id="{E62BD99A-C6BA-5DB3-F119-E03C46C30EC9}"/>
              </a:ext>
              <a:ext uri="{C183D7F6-B498-43B3-948B-1728B52AA6E4}">
                <adec:decorative xmlns:adec="http://schemas.microsoft.com/office/drawing/2017/decorative" val="1"/>
              </a:ext>
            </a:extLst>
          </p:cNvPr>
          <p:cNvSpPr txBox="1">
            <a:spLocks/>
          </p:cNvSpPr>
          <p:nvPr/>
        </p:nvSpPr>
        <p:spPr>
          <a:xfrm>
            <a:off x="5602893" y="1225158"/>
            <a:ext cx="731520" cy="731520"/>
          </a:xfrm>
          <a:prstGeom prst="ellipse">
            <a:avLst/>
          </a:prstGeom>
          <a:solidFill>
            <a:schemeClr val="accent1">
              <a:lumMod val="50000"/>
            </a:schemeClr>
          </a:solidFill>
          <a:ln w="31909" cap="flat">
            <a:noFill/>
            <a:prstDash val="solid"/>
            <a:miter/>
          </a:ln>
          <a:effectLst>
            <a:outerShdw blurRad="127000" dist="76200" dir="2700000" algn="tl" rotWithShape="0">
              <a:schemeClr val="accent6">
                <a:alpha val="20000"/>
              </a:schemeClr>
            </a:outerShdw>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defPPr>
              <a:defRPr lang="en-US"/>
            </a:defPPr>
            <a:lvl1pPr>
              <a:defRPr sz="1600">
                <a:solidFill>
                  <a:srgbClr val="000000"/>
                </a:solidFill>
                <a:latin typeface="Segoe UI"/>
              </a:defRPr>
            </a:lvl1pPr>
            <a:lvl2pPr marL="457025" marR="0" indent="-228512" algn="l" defTabSz="93238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6973" marR="0" indent="-199948" algn="l" defTabSz="93238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639" marR="0" indent="-180906" algn="l" defTabSz="93238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544" marR="0" indent="-168211" algn="l" defTabSz="93238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4054" indent="-233097" algn="l" defTabSz="93238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0248" indent="-233097" algn="l" defTabSz="93238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6440" indent="-233097" algn="l" defTabSz="93238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2633" indent="-233097" algn="l" defTabSz="932384"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CA" sz="2000">
                <a:solidFill>
                  <a:schemeClr val="bg1"/>
                </a:solidFill>
                <a:latin typeface="+mj-lt"/>
              </a:rPr>
              <a:t>01</a:t>
            </a:r>
          </a:p>
        </p:txBody>
      </p:sp>
      <p:sp>
        <p:nvSpPr>
          <p:cNvPr id="12" name="TextBox 11">
            <a:extLst>
              <a:ext uri="{FF2B5EF4-FFF2-40B4-BE49-F238E27FC236}">
                <a16:creationId xmlns:a16="http://schemas.microsoft.com/office/drawing/2014/main" id="{B85818DF-1983-7150-655A-190EB6DD7CD2}"/>
              </a:ext>
            </a:extLst>
          </p:cNvPr>
          <p:cNvSpPr txBox="1">
            <a:spLocks/>
          </p:cNvSpPr>
          <p:nvPr/>
        </p:nvSpPr>
        <p:spPr>
          <a:xfrm>
            <a:off x="858910" y="4176269"/>
            <a:ext cx="3317930" cy="1308050"/>
          </a:xfrm>
          <a:prstGeom prst="rect">
            <a:avLst/>
          </a:prstGeom>
          <a:noFill/>
        </p:spPr>
        <p:txBody>
          <a:bodyPr wrap="square" lIns="182880" tIns="0" rIns="182880" bIns="0" rtlCol="0">
            <a:spAutoFit/>
          </a:bodyPr>
          <a:lstStyle/>
          <a:p>
            <a:pPr>
              <a:spcBef>
                <a:spcPts val="600"/>
              </a:spcBef>
            </a:pPr>
            <a:r>
              <a:rPr lang="en-US" sz="1600" b="1">
                <a:latin typeface="Arial" panose="020B0604020202020204" pitchFamily="34" charset="0"/>
                <a:cs typeface="Arial" panose="020B0604020202020204" pitchFamily="34" charset="0"/>
              </a:rPr>
              <a:t>Standardize onto Microsoft 365 </a:t>
            </a:r>
          </a:p>
          <a:p>
            <a:pPr>
              <a:spcBef>
                <a:spcPts val="600"/>
              </a:spcBef>
            </a:pPr>
            <a:r>
              <a:rPr lang="en-US" sz="1600">
                <a:latin typeface="Arial" panose="020B0604020202020204" pitchFamily="34" charset="0"/>
                <a:cs typeface="Arial" panose="020B0604020202020204" pitchFamily="34" charset="0"/>
              </a:rPr>
              <a:t>Enrich your Copilot experience by getting your data into the Microsoft 365 Cloud.</a:t>
            </a:r>
          </a:p>
        </p:txBody>
      </p:sp>
      <p:sp>
        <p:nvSpPr>
          <p:cNvPr id="13" name="TextBox 12">
            <a:extLst>
              <a:ext uri="{FF2B5EF4-FFF2-40B4-BE49-F238E27FC236}">
                <a16:creationId xmlns:a16="http://schemas.microsoft.com/office/drawing/2014/main" id="{C8E561B9-D795-42E0-1E9C-D3032C3B5B8A}"/>
              </a:ext>
              <a:ext uri="{C183D7F6-B498-43B3-948B-1728B52AA6E4}">
                <adec:decorative xmlns:adec="http://schemas.microsoft.com/office/drawing/2017/decorative" val="1"/>
              </a:ext>
            </a:extLst>
          </p:cNvPr>
          <p:cNvSpPr txBox="1">
            <a:spLocks/>
          </p:cNvSpPr>
          <p:nvPr/>
        </p:nvSpPr>
        <p:spPr>
          <a:xfrm>
            <a:off x="4375707" y="4176269"/>
            <a:ext cx="3246852" cy="1554272"/>
          </a:xfrm>
          <a:prstGeom prst="rect">
            <a:avLst/>
          </a:prstGeom>
          <a:noFill/>
        </p:spPr>
        <p:txBody>
          <a:bodyPr wrap="square" lIns="182880" tIns="0" rIns="182880" bIns="0" rtlCol="0">
            <a:spAutoFit/>
          </a:bodyPr>
          <a:lstStyle/>
          <a:p>
            <a:r>
              <a:rPr lang="en-US" sz="1600" b="1">
                <a:latin typeface="Arial" panose="020B0604020202020204" pitchFamily="34" charset="0"/>
                <a:cs typeface="Arial" panose="020B0604020202020204" pitchFamily="34" charset="0"/>
              </a:rPr>
              <a:t>Protect sensitive business data</a:t>
            </a:r>
          </a:p>
          <a:p>
            <a:pPr>
              <a:spcBef>
                <a:spcPts val="600"/>
              </a:spcBef>
            </a:pPr>
            <a:r>
              <a:rPr lang="en-US" sz="1600">
                <a:latin typeface="Arial" panose="020B0604020202020204" pitchFamily="34" charset="0"/>
                <a:cs typeface="Arial" panose="020B0604020202020204" pitchFamily="34" charset="0"/>
              </a:rPr>
              <a:t>Protect internal data from accidental leakage. Ensure users have the right access to the right internal content.</a:t>
            </a:r>
          </a:p>
        </p:txBody>
      </p:sp>
      <p:sp>
        <p:nvSpPr>
          <p:cNvPr id="14" name="TextBox 13">
            <a:extLst>
              <a:ext uri="{FF2B5EF4-FFF2-40B4-BE49-F238E27FC236}">
                <a16:creationId xmlns:a16="http://schemas.microsoft.com/office/drawing/2014/main" id="{32D7C158-96A0-19AE-0FAB-1177C25B62B6}"/>
              </a:ext>
              <a:ext uri="{C183D7F6-B498-43B3-948B-1728B52AA6E4}">
                <adec:decorative xmlns:adec="http://schemas.microsoft.com/office/drawing/2017/decorative" val="1"/>
              </a:ext>
            </a:extLst>
          </p:cNvPr>
          <p:cNvSpPr txBox="1">
            <a:spLocks/>
          </p:cNvSpPr>
          <p:nvPr/>
        </p:nvSpPr>
        <p:spPr>
          <a:xfrm>
            <a:off x="7892504" y="4176269"/>
            <a:ext cx="3440586" cy="1554272"/>
          </a:xfrm>
          <a:prstGeom prst="rect">
            <a:avLst/>
          </a:prstGeom>
          <a:noFill/>
        </p:spPr>
        <p:txBody>
          <a:bodyPr wrap="square" lIns="182880" tIns="0" rIns="182880" bIns="0" rtlCol="0">
            <a:spAutoFit/>
          </a:bodyPr>
          <a:lstStyle/>
          <a:p>
            <a:r>
              <a:rPr lang="en-US" sz="1600" b="1">
                <a:latin typeface="Arial" panose="020B0604020202020204" pitchFamily="34" charset="0"/>
                <a:cs typeface="Arial" panose="020B0604020202020204" pitchFamily="34" charset="0"/>
              </a:rPr>
              <a:t>Empower employees with secure, AI-powered tools</a:t>
            </a:r>
          </a:p>
          <a:p>
            <a:pPr>
              <a:spcBef>
                <a:spcPts val="600"/>
              </a:spcBef>
            </a:pPr>
            <a:r>
              <a:rPr lang="en-US" sz="1600">
                <a:latin typeface="Arial" panose="020B0604020202020204" pitchFamily="34" charset="0"/>
                <a:cs typeface="Arial" panose="020B0604020202020204" pitchFamily="34" charset="0"/>
              </a:rPr>
              <a:t>Start with a Generative AI acceptable use policy, support users with ‘prompt engineering’ training.</a:t>
            </a:r>
          </a:p>
        </p:txBody>
      </p:sp>
      <p:grpSp>
        <p:nvGrpSpPr>
          <p:cNvPr id="15" name="Group 14">
            <a:extLst>
              <a:ext uri="{FF2B5EF4-FFF2-40B4-BE49-F238E27FC236}">
                <a16:creationId xmlns:a16="http://schemas.microsoft.com/office/drawing/2014/main" id="{E5F9AC2D-DBEE-9063-5D4C-493FCD36A420}"/>
              </a:ext>
              <a:ext uri="{C183D7F6-B498-43B3-948B-1728B52AA6E4}">
                <adec:decorative xmlns:adec="http://schemas.microsoft.com/office/drawing/2017/decorative" val="1"/>
              </a:ext>
            </a:extLst>
          </p:cNvPr>
          <p:cNvGrpSpPr/>
          <p:nvPr/>
        </p:nvGrpSpPr>
        <p:grpSpPr>
          <a:xfrm>
            <a:off x="1086878" y="3806477"/>
            <a:ext cx="282147" cy="185627"/>
            <a:chOff x="3777615" y="3983783"/>
            <a:chExt cx="282147" cy="185627"/>
          </a:xfrm>
        </p:grpSpPr>
        <p:cxnSp>
          <p:nvCxnSpPr>
            <p:cNvPr id="16" name="Straight Connector 15">
              <a:extLst>
                <a:ext uri="{FF2B5EF4-FFF2-40B4-BE49-F238E27FC236}">
                  <a16:creationId xmlns:a16="http://schemas.microsoft.com/office/drawing/2014/main" id="{C8C310AA-B88F-434B-F979-DC695F267E21}"/>
                </a:ext>
              </a:extLst>
            </p:cNvPr>
            <p:cNvCxnSpPr/>
            <p:nvPr/>
          </p:nvCxnSpPr>
          <p:spPr>
            <a:xfrm>
              <a:off x="3777615" y="4072890"/>
              <a:ext cx="96520" cy="96520"/>
            </a:xfrm>
            <a:prstGeom prst="line">
              <a:avLst/>
            </a:prstGeom>
            <a:ln w="47625" cap="rnd">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8664920D-1CFE-3854-B67B-A33DF56467D2}"/>
                </a:ext>
              </a:extLst>
            </p:cNvPr>
            <p:cNvCxnSpPr>
              <a:cxnSpLocks/>
            </p:cNvCxnSpPr>
            <p:nvPr/>
          </p:nvCxnSpPr>
          <p:spPr>
            <a:xfrm flipV="1">
              <a:off x="3874135" y="3983783"/>
              <a:ext cx="185627" cy="185627"/>
            </a:xfrm>
            <a:prstGeom prst="line">
              <a:avLst/>
            </a:prstGeom>
            <a:ln w="47625" cap="rnd">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18" name="Group 17">
            <a:extLst>
              <a:ext uri="{FF2B5EF4-FFF2-40B4-BE49-F238E27FC236}">
                <a16:creationId xmlns:a16="http://schemas.microsoft.com/office/drawing/2014/main" id="{A5961E1D-442D-312E-B3C3-4CED27ED31C5}"/>
              </a:ext>
              <a:ext uri="{C183D7F6-B498-43B3-948B-1728B52AA6E4}">
                <adec:decorative xmlns:adec="http://schemas.microsoft.com/office/drawing/2017/decorative" val="1"/>
              </a:ext>
            </a:extLst>
          </p:cNvPr>
          <p:cNvGrpSpPr/>
          <p:nvPr/>
        </p:nvGrpSpPr>
        <p:grpSpPr>
          <a:xfrm>
            <a:off x="4590996" y="3822672"/>
            <a:ext cx="282147" cy="185627"/>
            <a:chOff x="3777615" y="3983783"/>
            <a:chExt cx="282147" cy="185627"/>
          </a:xfrm>
        </p:grpSpPr>
        <p:cxnSp>
          <p:nvCxnSpPr>
            <p:cNvPr id="19" name="Straight Connector 18">
              <a:extLst>
                <a:ext uri="{FF2B5EF4-FFF2-40B4-BE49-F238E27FC236}">
                  <a16:creationId xmlns:a16="http://schemas.microsoft.com/office/drawing/2014/main" id="{AD127B06-AAF3-6943-EA8E-65256F681B78}"/>
                </a:ext>
              </a:extLst>
            </p:cNvPr>
            <p:cNvCxnSpPr/>
            <p:nvPr/>
          </p:nvCxnSpPr>
          <p:spPr>
            <a:xfrm>
              <a:off x="3777615" y="4072890"/>
              <a:ext cx="96520" cy="96520"/>
            </a:xfrm>
            <a:prstGeom prst="line">
              <a:avLst/>
            </a:prstGeom>
            <a:ln w="47625" cap="rnd">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3247577B-CA33-11B8-2975-797ED1F8D06E}"/>
                </a:ext>
              </a:extLst>
            </p:cNvPr>
            <p:cNvCxnSpPr>
              <a:cxnSpLocks/>
            </p:cNvCxnSpPr>
            <p:nvPr/>
          </p:nvCxnSpPr>
          <p:spPr>
            <a:xfrm flipV="1">
              <a:off x="3874135" y="3983783"/>
              <a:ext cx="185627" cy="185627"/>
            </a:xfrm>
            <a:prstGeom prst="line">
              <a:avLst/>
            </a:prstGeom>
            <a:ln w="47625" cap="rnd">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21" name="Group 20">
            <a:extLst>
              <a:ext uri="{FF2B5EF4-FFF2-40B4-BE49-F238E27FC236}">
                <a16:creationId xmlns:a16="http://schemas.microsoft.com/office/drawing/2014/main" id="{578FE1A3-3960-8C10-6049-A1EFB129A4AB}"/>
              </a:ext>
              <a:ext uri="{C183D7F6-B498-43B3-948B-1728B52AA6E4}">
                <adec:decorative xmlns:adec="http://schemas.microsoft.com/office/drawing/2017/decorative" val="1"/>
              </a:ext>
            </a:extLst>
          </p:cNvPr>
          <p:cNvGrpSpPr/>
          <p:nvPr/>
        </p:nvGrpSpPr>
        <p:grpSpPr>
          <a:xfrm>
            <a:off x="8120361" y="3806477"/>
            <a:ext cx="282147" cy="185627"/>
            <a:chOff x="3777615" y="3983783"/>
            <a:chExt cx="282147" cy="185627"/>
          </a:xfrm>
        </p:grpSpPr>
        <p:cxnSp>
          <p:nvCxnSpPr>
            <p:cNvPr id="22" name="Straight Connector 21">
              <a:extLst>
                <a:ext uri="{FF2B5EF4-FFF2-40B4-BE49-F238E27FC236}">
                  <a16:creationId xmlns:a16="http://schemas.microsoft.com/office/drawing/2014/main" id="{29345866-2C45-D9FB-CF22-658DE161833A}"/>
                </a:ext>
              </a:extLst>
            </p:cNvPr>
            <p:cNvCxnSpPr/>
            <p:nvPr/>
          </p:nvCxnSpPr>
          <p:spPr>
            <a:xfrm>
              <a:off x="3777615" y="4072890"/>
              <a:ext cx="96520" cy="96520"/>
            </a:xfrm>
            <a:prstGeom prst="line">
              <a:avLst/>
            </a:prstGeom>
            <a:ln w="47625" cap="rnd">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4F842DCF-06FC-B2B4-2731-C76C9BED9175}"/>
                </a:ext>
              </a:extLst>
            </p:cNvPr>
            <p:cNvCxnSpPr>
              <a:cxnSpLocks/>
            </p:cNvCxnSpPr>
            <p:nvPr/>
          </p:nvCxnSpPr>
          <p:spPr>
            <a:xfrm flipV="1">
              <a:off x="3874135" y="3983783"/>
              <a:ext cx="185627" cy="185627"/>
            </a:xfrm>
            <a:prstGeom prst="line">
              <a:avLst/>
            </a:prstGeom>
            <a:ln w="47625" cap="rnd">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24" name="Group 23">
            <a:extLst>
              <a:ext uri="{FF2B5EF4-FFF2-40B4-BE49-F238E27FC236}">
                <a16:creationId xmlns:a16="http://schemas.microsoft.com/office/drawing/2014/main" id="{AF1588ED-784F-8C82-B4AB-FFA251808B36}"/>
              </a:ext>
              <a:ext uri="{C183D7F6-B498-43B3-948B-1728B52AA6E4}">
                <adec:decorative xmlns:adec="http://schemas.microsoft.com/office/drawing/2017/decorative" val="1"/>
              </a:ext>
            </a:extLst>
          </p:cNvPr>
          <p:cNvGrpSpPr/>
          <p:nvPr/>
        </p:nvGrpSpPr>
        <p:grpSpPr>
          <a:xfrm>
            <a:off x="1009596" y="2922132"/>
            <a:ext cx="9979075" cy="307777"/>
            <a:chOff x="969933" y="3432214"/>
            <a:chExt cx="9979075" cy="307777"/>
          </a:xfrm>
        </p:grpSpPr>
        <p:sp>
          <p:nvSpPr>
            <p:cNvPr id="25" name="TextBox 24">
              <a:extLst>
                <a:ext uri="{FF2B5EF4-FFF2-40B4-BE49-F238E27FC236}">
                  <a16:creationId xmlns:a16="http://schemas.microsoft.com/office/drawing/2014/main" id="{42E2BAA4-E01C-7837-3794-1536D84DA9DE}"/>
                </a:ext>
              </a:extLst>
            </p:cNvPr>
            <p:cNvSpPr txBox="1"/>
            <p:nvPr/>
          </p:nvSpPr>
          <p:spPr>
            <a:xfrm>
              <a:off x="4501510" y="3432214"/>
              <a:ext cx="2915920" cy="307777"/>
            </a:xfrm>
            <a:prstGeom prst="rect">
              <a:avLst/>
            </a:prstGeom>
            <a:noFill/>
          </p:spPr>
          <p:txBody>
            <a:bodyPr wrap="square" lIns="0" tIns="0" rIns="0" bIns="0" rtlCol="0">
              <a:spAutoFit/>
            </a:bodyPr>
            <a:lstStyle/>
            <a:p>
              <a:pPr algn="ctr"/>
              <a:r>
                <a:rPr lang="en-US" sz="2000">
                  <a:latin typeface="Arial" panose="020B0604020202020204" pitchFamily="34" charset="0"/>
                  <a:cs typeface="Arial" panose="020B0604020202020204" pitchFamily="34" charset="0"/>
                </a:rPr>
                <a:t>Get AI-ready checklist</a:t>
              </a:r>
            </a:p>
          </p:txBody>
        </p:sp>
        <p:cxnSp>
          <p:nvCxnSpPr>
            <p:cNvPr id="26" name="Straight Connector 25">
              <a:extLst>
                <a:ext uri="{FF2B5EF4-FFF2-40B4-BE49-F238E27FC236}">
                  <a16:creationId xmlns:a16="http://schemas.microsoft.com/office/drawing/2014/main" id="{F7517748-A150-E04C-7ED6-1BD775DBC32A}"/>
                </a:ext>
              </a:extLst>
            </p:cNvPr>
            <p:cNvCxnSpPr>
              <a:cxnSpLocks/>
            </p:cNvCxnSpPr>
            <p:nvPr/>
          </p:nvCxnSpPr>
          <p:spPr>
            <a:xfrm>
              <a:off x="969933" y="3586102"/>
              <a:ext cx="356616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E20142DC-E8DE-09A8-A9C6-B4B2A7DE7760}"/>
                </a:ext>
              </a:extLst>
            </p:cNvPr>
            <p:cNvCxnSpPr>
              <a:cxnSpLocks/>
            </p:cNvCxnSpPr>
            <p:nvPr/>
          </p:nvCxnSpPr>
          <p:spPr>
            <a:xfrm>
              <a:off x="7382848" y="3586102"/>
              <a:ext cx="356616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906135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10" presetClass="entr" presetSubtype="0" fill="hold" grpId="0" nodeType="withEffect">
                                  <p:stCondLst>
                                    <p:cond delay="25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par>
                          <p:cTn id="14" fill="hold">
                            <p:stCondLst>
                              <p:cond delay="750"/>
                            </p:stCondLst>
                            <p:childTnLst>
                              <p:par>
                                <p:cTn id="15" presetID="22" presetClass="entr" presetSubtype="1" fill="hold" grpId="0"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up)">
                                      <p:cBhvr>
                                        <p:cTn id="17" dur="500"/>
                                        <p:tgtEl>
                                          <p:spTgt spid="4"/>
                                        </p:tgtEl>
                                      </p:cBhvr>
                                    </p:animEffect>
                                  </p:childTnLst>
                                </p:cTn>
                              </p:par>
                              <p:par>
                                <p:cTn id="18" presetID="10" presetClass="entr" presetSubtype="0" fill="hold" nodeType="with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fade">
                                      <p:cBhvr>
                                        <p:cTn id="20" dur="500"/>
                                        <p:tgtEl>
                                          <p:spTgt spid="18"/>
                                        </p:tgtEl>
                                      </p:cBhvr>
                                    </p:animEffect>
                                  </p:childTnLst>
                                </p:cTn>
                              </p:par>
                              <p:par>
                                <p:cTn id="21" presetID="10" presetClass="entr" presetSubtype="0" fill="hold" grpId="0" nodeType="withEffect">
                                  <p:stCondLst>
                                    <p:cond delay="25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childTnLst>
                          </p:cTn>
                        </p:par>
                        <p:par>
                          <p:cTn id="24" fill="hold">
                            <p:stCondLst>
                              <p:cond delay="1500"/>
                            </p:stCondLst>
                            <p:childTnLst>
                              <p:par>
                                <p:cTn id="25" presetID="22" presetClass="entr" presetSubtype="1" fill="hold" grpId="0" nodeType="after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ipe(up)">
                                      <p:cBhvr>
                                        <p:cTn id="27" dur="500"/>
                                        <p:tgtEl>
                                          <p:spTgt spid="5"/>
                                        </p:tgtEl>
                                      </p:cBhvr>
                                    </p:animEffect>
                                  </p:childTnLst>
                                </p:cTn>
                              </p:par>
                              <p:par>
                                <p:cTn id="28" presetID="10" presetClass="entr" presetSubtype="0" fill="hold" nodeType="with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fade">
                                      <p:cBhvr>
                                        <p:cTn id="30" dur="500"/>
                                        <p:tgtEl>
                                          <p:spTgt spid="21"/>
                                        </p:tgtEl>
                                      </p:cBhvr>
                                    </p:animEffect>
                                  </p:childTnLst>
                                </p:cTn>
                              </p:par>
                              <p:par>
                                <p:cTn id="31" presetID="10" presetClass="entr" presetSubtype="0" fill="hold" grpId="0" nodeType="withEffect">
                                  <p:stCondLst>
                                    <p:cond delay="25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12" grpId="0"/>
      <p:bldP spid="13" grpId="0"/>
      <p:bldP spid="1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FE5109A-7510-342E-75B9-E1DB5E0EED05}"/>
              </a:ext>
            </a:extLst>
          </p:cNvPr>
          <p:cNvSpPr>
            <a:spLocks noGrp="1"/>
          </p:cNvSpPr>
          <p:nvPr>
            <p:ph type="sldNum" sz="quarter" idx="12"/>
          </p:nvPr>
        </p:nvSpPr>
        <p:spPr/>
        <p:txBody>
          <a:bodyPr/>
          <a:lstStyle/>
          <a:p>
            <a:pPr algn="ctr"/>
            <a:r>
              <a:rPr lang="en-US" b="1">
                <a:solidFill>
                  <a:schemeClr val="tx1"/>
                </a:solidFill>
              </a:rPr>
              <a:t>#</a:t>
            </a:r>
            <a:fld id="{6ABE0F41-4B00-4E19-B697-F9CF08D9D381}" type="slidenum">
              <a:rPr lang="en-US" b="1" smtClean="0">
                <a:solidFill>
                  <a:schemeClr val="tx1"/>
                </a:solidFill>
              </a:rPr>
              <a:pPr algn="ctr"/>
              <a:t>32</a:t>
            </a:fld>
            <a:endParaRPr lang="en-US" b="1">
              <a:solidFill>
                <a:schemeClr val="tx1"/>
              </a:solidFill>
            </a:endParaRPr>
          </a:p>
        </p:txBody>
      </p:sp>
      <p:sp>
        <p:nvSpPr>
          <p:cNvPr id="4" name="Title 10">
            <a:extLst>
              <a:ext uri="{FF2B5EF4-FFF2-40B4-BE49-F238E27FC236}">
                <a16:creationId xmlns:a16="http://schemas.microsoft.com/office/drawing/2014/main" id="{D546371F-D59D-73EE-BB86-FBA3399D84EB}"/>
              </a:ext>
            </a:extLst>
          </p:cNvPr>
          <p:cNvSpPr txBox="1">
            <a:spLocks/>
          </p:cNvSpPr>
          <p:nvPr/>
        </p:nvSpPr>
        <p:spPr>
          <a:xfrm>
            <a:off x="578224" y="627138"/>
            <a:ext cx="10937634" cy="1124963"/>
          </a:xfrm>
          <a:prstGeom prst="rect">
            <a:avLst/>
          </a:prstGeom>
        </p:spPr>
        <p:txBody>
          <a:bodyPr>
            <a:noAutofit/>
          </a:bodyPr>
          <a:lstStyle>
            <a:lvl1pPr algn="l" defTabSz="914406" rtl="0" eaLnBrk="1" latinLnBrk="0" hangingPunct="1">
              <a:lnSpc>
                <a:spcPct val="80000"/>
              </a:lnSpc>
              <a:spcBef>
                <a:spcPct val="0"/>
              </a:spcBef>
              <a:buNone/>
              <a:defRPr sz="5001" kern="1200" cap="all" spc="100" baseline="0">
                <a:solidFill>
                  <a:schemeClr val="tx1">
                    <a:lumMod val="95000"/>
                    <a:lumOff val="5000"/>
                  </a:schemeClr>
                </a:solidFill>
                <a:latin typeface="+mj-lt"/>
                <a:ea typeface="+mj-ea"/>
                <a:cs typeface="+mj-cs"/>
              </a:defRPr>
            </a:lvl1pPr>
          </a:lstStyle>
          <a:p>
            <a:r>
              <a:rPr lang="en-US" sz="4400" cap="none">
                <a:solidFill>
                  <a:srgbClr val="010000"/>
                </a:solidFill>
                <a:latin typeface="Arial Rounded MT Bold"/>
              </a:rPr>
              <a:t>Copilot readiness checklist</a:t>
            </a:r>
          </a:p>
        </p:txBody>
      </p:sp>
      <p:grpSp>
        <p:nvGrpSpPr>
          <p:cNvPr id="12" name="Group 11">
            <a:extLst>
              <a:ext uri="{FF2B5EF4-FFF2-40B4-BE49-F238E27FC236}">
                <a16:creationId xmlns:a16="http://schemas.microsoft.com/office/drawing/2014/main" id="{FB5ABBFF-CF18-EC1E-14C5-728673144708}"/>
              </a:ext>
            </a:extLst>
          </p:cNvPr>
          <p:cNvGrpSpPr/>
          <p:nvPr/>
        </p:nvGrpSpPr>
        <p:grpSpPr>
          <a:xfrm>
            <a:off x="-1" y="1676836"/>
            <a:ext cx="5272395" cy="709507"/>
            <a:chOff x="0" y="4338536"/>
            <a:chExt cx="4649822" cy="709507"/>
          </a:xfrm>
        </p:grpSpPr>
        <p:sp>
          <p:nvSpPr>
            <p:cNvPr id="10" name="Flowchart: Delay 9">
              <a:extLst>
                <a:ext uri="{FF2B5EF4-FFF2-40B4-BE49-F238E27FC236}">
                  <a16:creationId xmlns:a16="http://schemas.microsoft.com/office/drawing/2014/main" id="{8D754C80-4582-5413-F68F-84CB278B1733}"/>
                </a:ext>
              </a:extLst>
            </p:cNvPr>
            <p:cNvSpPr/>
            <p:nvPr/>
          </p:nvSpPr>
          <p:spPr>
            <a:xfrm>
              <a:off x="4328809" y="4338536"/>
              <a:ext cx="321013" cy="709507"/>
            </a:xfrm>
            <a:prstGeom prst="flowChartDelay">
              <a:avLst/>
            </a:prstGeom>
            <a:solidFill>
              <a:srgbClr val="64646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2C665740-5E75-B34E-44C1-1771B2D41928}"/>
                </a:ext>
              </a:extLst>
            </p:cNvPr>
            <p:cNvSpPr/>
            <p:nvPr/>
          </p:nvSpPr>
          <p:spPr>
            <a:xfrm>
              <a:off x="0" y="4338536"/>
              <a:ext cx="4328809" cy="709507"/>
            </a:xfrm>
            <a:prstGeom prst="rect">
              <a:avLst/>
            </a:prstGeom>
            <a:solidFill>
              <a:srgbClr val="64646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1. Manage ‘Anyone’ / ‘Open Access’. </a:t>
              </a:r>
            </a:p>
          </p:txBody>
        </p:sp>
      </p:grpSp>
      <p:grpSp>
        <p:nvGrpSpPr>
          <p:cNvPr id="16" name="Group 15">
            <a:extLst>
              <a:ext uri="{FF2B5EF4-FFF2-40B4-BE49-F238E27FC236}">
                <a16:creationId xmlns:a16="http://schemas.microsoft.com/office/drawing/2014/main" id="{869BFCC6-6A26-EB05-0B35-7BE1D8F58F58}"/>
              </a:ext>
            </a:extLst>
          </p:cNvPr>
          <p:cNvGrpSpPr/>
          <p:nvPr/>
        </p:nvGrpSpPr>
        <p:grpSpPr>
          <a:xfrm flipH="1">
            <a:off x="6789908" y="3155687"/>
            <a:ext cx="5402092" cy="709507"/>
            <a:chOff x="0" y="4338536"/>
            <a:chExt cx="4649822" cy="709507"/>
          </a:xfrm>
        </p:grpSpPr>
        <p:sp>
          <p:nvSpPr>
            <p:cNvPr id="14" name="Flowchart: Delay 13">
              <a:extLst>
                <a:ext uri="{FF2B5EF4-FFF2-40B4-BE49-F238E27FC236}">
                  <a16:creationId xmlns:a16="http://schemas.microsoft.com/office/drawing/2014/main" id="{FA04EA2F-7416-E323-10AD-6432D9C3AA5D}"/>
                </a:ext>
              </a:extLst>
            </p:cNvPr>
            <p:cNvSpPr/>
            <p:nvPr/>
          </p:nvSpPr>
          <p:spPr>
            <a:xfrm>
              <a:off x="4328809" y="4338536"/>
              <a:ext cx="321013" cy="709507"/>
            </a:xfrm>
            <a:prstGeom prst="flowChartDelay">
              <a:avLst/>
            </a:prstGeom>
            <a:solidFill>
              <a:srgbClr val="1F448B"/>
            </a:solidFill>
            <a:ln>
              <a:no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15" name="Rectangle 14">
              <a:extLst>
                <a:ext uri="{FF2B5EF4-FFF2-40B4-BE49-F238E27FC236}">
                  <a16:creationId xmlns:a16="http://schemas.microsoft.com/office/drawing/2014/main" id="{9A489BAB-9606-5910-3C9D-9946B4D36436}"/>
                </a:ext>
              </a:extLst>
            </p:cNvPr>
            <p:cNvSpPr/>
            <p:nvPr/>
          </p:nvSpPr>
          <p:spPr>
            <a:xfrm>
              <a:off x="0" y="4338536"/>
              <a:ext cx="4479469" cy="709507"/>
            </a:xfrm>
            <a:prstGeom prst="rect">
              <a:avLst/>
            </a:prstGeom>
            <a:solidFill>
              <a:srgbClr val="1F448B"/>
            </a:solidFill>
            <a:ln>
              <a:no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2. Automation of classifying existing M365 data.</a:t>
              </a:r>
            </a:p>
          </p:txBody>
        </p:sp>
      </p:grpSp>
      <p:grpSp>
        <p:nvGrpSpPr>
          <p:cNvPr id="20" name="Group 19">
            <a:extLst>
              <a:ext uri="{FF2B5EF4-FFF2-40B4-BE49-F238E27FC236}">
                <a16:creationId xmlns:a16="http://schemas.microsoft.com/office/drawing/2014/main" id="{614741FB-C375-A417-A3D2-8BEBED4172E7}"/>
              </a:ext>
            </a:extLst>
          </p:cNvPr>
          <p:cNvGrpSpPr/>
          <p:nvPr/>
        </p:nvGrpSpPr>
        <p:grpSpPr>
          <a:xfrm>
            <a:off x="-1" y="4601908"/>
            <a:ext cx="5272395" cy="709507"/>
            <a:chOff x="0" y="4338536"/>
            <a:chExt cx="4649822" cy="709507"/>
          </a:xfrm>
        </p:grpSpPr>
        <p:sp>
          <p:nvSpPr>
            <p:cNvPr id="18" name="Flowchart: Delay 17">
              <a:extLst>
                <a:ext uri="{FF2B5EF4-FFF2-40B4-BE49-F238E27FC236}">
                  <a16:creationId xmlns:a16="http://schemas.microsoft.com/office/drawing/2014/main" id="{1A25CA1F-725F-3959-66A3-BAE4C83B52AE}"/>
                </a:ext>
              </a:extLst>
            </p:cNvPr>
            <p:cNvSpPr/>
            <p:nvPr/>
          </p:nvSpPr>
          <p:spPr>
            <a:xfrm>
              <a:off x="4328809" y="4338536"/>
              <a:ext cx="321013" cy="709507"/>
            </a:xfrm>
            <a:prstGeom prst="flowChartDelay">
              <a:avLst/>
            </a:prstGeom>
            <a:solidFill>
              <a:srgbClr val="8ED8E5"/>
            </a:solidFill>
            <a:ln>
              <a:noFill/>
            </a:ln>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19" name="Rectangle 18">
              <a:extLst>
                <a:ext uri="{FF2B5EF4-FFF2-40B4-BE49-F238E27FC236}">
                  <a16:creationId xmlns:a16="http://schemas.microsoft.com/office/drawing/2014/main" id="{FF34472F-F824-A533-3008-DBDC7A4026B6}"/>
                </a:ext>
              </a:extLst>
            </p:cNvPr>
            <p:cNvSpPr/>
            <p:nvPr/>
          </p:nvSpPr>
          <p:spPr>
            <a:xfrm>
              <a:off x="0" y="4338536"/>
              <a:ext cx="4328809" cy="709507"/>
            </a:xfrm>
            <a:prstGeom prst="rect">
              <a:avLst/>
            </a:prstGeom>
            <a:solidFill>
              <a:srgbClr val="8ED8E5"/>
            </a:solidFill>
            <a:ln>
              <a:noFill/>
            </a:ln>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3. Automate Data lifecycle management workflows to delete ROT, temp, duplicate data.</a:t>
              </a:r>
            </a:p>
          </p:txBody>
        </p:sp>
      </p:grpSp>
    </p:spTree>
    <p:extLst>
      <p:ext uri="{BB962C8B-B14F-4D97-AF65-F5344CB8AC3E}">
        <p14:creationId xmlns:p14="http://schemas.microsoft.com/office/powerpoint/2010/main" val="4025820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166C771D-8FA7-AD63-C612-9D659C5FD2AF}"/>
              </a:ext>
            </a:extLst>
          </p:cNvPr>
          <p:cNvSpPr>
            <a:spLocks noGrp="1"/>
          </p:cNvSpPr>
          <p:nvPr>
            <p:ph type="title" idx="4294967295"/>
          </p:nvPr>
        </p:nvSpPr>
        <p:spPr>
          <a:xfrm>
            <a:off x="711662" y="252413"/>
            <a:ext cx="10456401" cy="1500187"/>
          </a:xfrm>
        </p:spPr>
        <p:txBody>
          <a:bodyPr>
            <a:noAutofit/>
          </a:bodyPr>
          <a:lstStyle/>
          <a:p>
            <a:r>
              <a:rPr lang="en-US" sz="4400" cap="none">
                <a:solidFill>
                  <a:srgbClr val="010000"/>
                </a:solidFill>
                <a:latin typeface="Arial Rounded MT Bold"/>
              </a:rPr>
              <a:t>Copilot readiness checklist</a:t>
            </a:r>
          </a:p>
        </p:txBody>
      </p:sp>
      <p:grpSp>
        <p:nvGrpSpPr>
          <p:cNvPr id="20" name="Group 19">
            <a:extLst>
              <a:ext uri="{FF2B5EF4-FFF2-40B4-BE49-F238E27FC236}">
                <a16:creationId xmlns:a16="http://schemas.microsoft.com/office/drawing/2014/main" id="{46CCF8D4-FF27-71FE-F8DB-CDB94DD9C6F8}"/>
              </a:ext>
            </a:extLst>
          </p:cNvPr>
          <p:cNvGrpSpPr/>
          <p:nvPr/>
        </p:nvGrpSpPr>
        <p:grpSpPr>
          <a:xfrm flipH="1">
            <a:off x="6789908" y="1902747"/>
            <a:ext cx="5402092" cy="709507"/>
            <a:chOff x="0" y="4338536"/>
            <a:chExt cx="4649822" cy="709507"/>
          </a:xfrm>
        </p:grpSpPr>
        <p:sp>
          <p:nvSpPr>
            <p:cNvPr id="21" name="Flowchart: Delay 20">
              <a:extLst>
                <a:ext uri="{FF2B5EF4-FFF2-40B4-BE49-F238E27FC236}">
                  <a16:creationId xmlns:a16="http://schemas.microsoft.com/office/drawing/2014/main" id="{80CB7BE1-68D3-A825-90D7-8A5E89747A65}"/>
                </a:ext>
              </a:extLst>
            </p:cNvPr>
            <p:cNvSpPr/>
            <p:nvPr/>
          </p:nvSpPr>
          <p:spPr>
            <a:xfrm>
              <a:off x="4328809" y="4338536"/>
              <a:ext cx="321013" cy="709507"/>
            </a:xfrm>
            <a:prstGeom prst="flowChartDelay">
              <a:avLst/>
            </a:prstGeom>
            <a:ln>
              <a:noFill/>
            </a:ln>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22" name="Rectangle 21">
              <a:extLst>
                <a:ext uri="{FF2B5EF4-FFF2-40B4-BE49-F238E27FC236}">
                  <a16:creationId xmlns:a16="http://schemas.microsoft.com/office/drawing/2014/main" id="{C656A90B-8C3C-5BCB-B164-294688FA2497}"/>
                </a:ext>
              </a:extLst>
            </p:cNvPr>
            <p:cNvSpPr/>
            <p:nvPr/>
          </p:nvSpPr>
          <p:spPr>
            <a:xfrm>
              <a:off x="0" y="4338536"/>
              <a:ext cx="4328809" cy="709507"/>
            </a:xfrm>
            <a:prstGeom prst="rect">
              <a:avLst/>
            </a:prstGeom>
            <a:ln>
              <a:noFill/>
            </a:ln>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4. Actionable insights to manage new sensitive data generated by users / AI.</a:t>
              </a:r>
            </a:p>
          </p:txBody>
        </p:sp>
      </p:grpSp>
      <p:grpSp>
        <p:nvGrpSpPr>
          <p:cNvPr id="23" name="Group 22">
            <a:extLst>
              <a:ext uri="{FF2B5EF4-FFF2-40B4-BE49-F238E27FC236}">
                <a16:creationId xmlns:a16="http://schemas.microsoft.com/office/drawing/2014/main" id="{18703CD0-A7CB-1458-E1A4-0EF5E7A6118F}"/>
              </a:ext>
            </a:extLst>
          </p:cNvPr>
          <p:cNvGrpSpPr/>
          <p:nvPr/>
        </p:nvGrpSpPr>
        <p:grpSpPr>
          <a:xfrm>
            <a:off x="0" y="3912010"/>
            <a:ext cx="5272395" cy="709507"/>
            <a:chOff x="0" y="4338536"/>
            <a:chExt cx="4649822" cy="709507"/>
          </a:xfrm>
          <a:solidFill>
            <a:schemeClr val="tx2"/>
          </a:solidFill>
        </p:grpSpPr>
        <p:sp>
          <p:nvSpPr>
            <p:cNvPr id="24" name="Flowchart: Delay 23">
              <a:extLst>
                <a:ext uri="{FF2B5EF4-FFF2-40B4-BE49-F238E27FC236}">
                  <a16:creationId xmlns:a16="http://schemas.microsoft.com/office/drawing/2014/main" id="{A9B199FF-1300-4C64-033F-A50499FE895E}"/>
                </a:ext>
              </a:extLst>
            </p:cNvPr>
            <p:cNvSpPr/>
            <p:nvPr/>
          </p:nvSpPr>
          <p:spPr>
            <a:xfrm>
              <a:off x="4328809" y="4338536"/>
              <a:ext cx="321013" cy="709507"/>
            </a:xfrm>
            <a:prstGeom prst="flowChartDelay">
              <a:avLst/>
            </a:prstGeom>
            <a:grpFill/>
            <a:ln>
              <a:noFill/>
            </a:ln>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25" name="Rectangle 24">
              <a:extLst>
                <a:ext uri="{FF2B5EF4-FFF2-40B4-BE49-F238E27FC236}">
                  <a16:creationId xmlns:a16="http://schemas.microsoft.com/office/drawing/2014/main" id="{4F9960C9-FFD8-5E1A-12AE-F72A73AEE04F}"/>
                </a:ext>
              </a:extLst>
            </p:cNvPr>
            <p:cNvSpPr/>
            <p:nvPr/>
          </p:nvSpPr>
          <p:spPr>
            <a:xfrm>
              <a:off x="0" y="4338536"/>
              <a:ext cx="4328809" cy="709507"/>
            </a:xfrm>
            <a:prstGeom prst="rect">
              <a:avLst/>
            </a:prstGeom>
            <a:grpFill/>
            <a:ln>
              <a:noFill/>
            </a:ln>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5. Educate co-pilot users </a:t>
              </a:r>
              <a:r>
                <a:rPr lang="en-US">
                  <a:solidFill>
                    <a:srgbClr val="FFFFFF"/>
                  </a:solidFill>
                  <a:latin typeface="Arial" panose="020B0604020202020204" pitchFamily="34" charset="0"/>
                  <a:cs typeface="Arial" panose="020B0604020202020204" pitchFamily="34" charset="0"/>
                </a:rPr>
                <a:t>for ‘prompt readiness’</a:t>
              </a:r>
              <a:r>
                <a:rPr kumimoji="0" lang="en-US" sz="18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  </a:t>
              </a:r>
            </a:p>
          </p:txBody>
        </p:sp>
      </p:grpSp>
    </p:spTree>
    <p:extLst>
      <p:ext uri="{BB962C8B-B14F-4D97-AF65-F5344CB8AC3E}">
        <p14:creationId xmlns:p14="http://schemas.microsoft.com/office/powerpoint/2010/main" val="2501916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0" name="Picture 6" descr="Copilot for Work | Microsoft 365">
            <a:extLst>
              <a:ext uri="{FF2B5EF4-FFF2-40B4-BE49-F238E27FC236}">
                <a16:creationId xmlns:a16="http://schemas.microsoft.com/office/drawing/2014/main" id="{DF841657-1AD4-2F48-4B6F-BCED69F33A2A}"/>
              </a:ext>
            </a:extLst>
          </p:cNvPr>
          <p:cNvPicPr/>
          <p:nvPr/>
        </p:nvPicPr>
        <p:blipFill rotWithShape="1">
          <a:blip r:embed="rId3">
            <a:alphaModFix amt="20000"/>
            <a:extLst>
              <a:ext uri="{28A0092B-C50C-407E-A947-70E740481C1C}">
                <a14:useLocalDpi xmlns:a14="http://schemas.microsoft.com/office/drawing/2010/main" val="0"/>
              </a:ext>
            </a:extLst>
          </a:blip>
          <a:srcRect t="29732" r="49702"/>
          <a:stretch/>
        </p:blipFill>
        <p:spPr bwMode="auto">
          <a:xfrm rot="10800000">
            <a:off x="358888" y="938047"/>
            <a:ext cx="11761212" cy="5316366"/>
          </a:xfrm>
          <a:prstGeom prst="rect">
            <a:avLst/>
          </a:prstGeom>
          <a:noFill/>
          <a:extLst>
            <a:ext uri="{909E8E84-426E-40DD-AFC4-6F175D3DCCD1}">
              <a14:hiddenFill xmlns:a14="http://schemas.microsoft.com/office/drawing/2010/main">
                <a:solidFill>
                  <a:srgbClr val="FFFFFF"/>
                </a:solidFill>
              </a14:hiddenFill>
            </a:ext>
          </a:extLst>
        </p:spPr>
      </p:pic>
      <p:sp>
        <p:nvSpPr>
          <p:cNvPr id="1089" name="Rounded Rectangle 1088">
            <a:extLst>
              <a:ext uri="{FF2B5EF4-FFF2-40B4-BE49-F238E27FC236}">
                <a16:creationId xmlns:a16="http://schemas.microsoft.com/office/drawing/2014/main" id="{1D586DC8-D31F-2882-DC24-375071FD4C9A}"/>
              </a:ext>
            </a:extLst>
          </p:cNvPr>
          <p:cNvSpPr/>
          <p:nvPr/>
        </p:nvSpPr>
        <p:spPr>
          <a:xfrm>
            <a:off x="290945" y="915400"/>
            <a:ext cx="11761212" cy="5316367"/>
          </a:xfrm>
          <a:prstGeom prst="roundRect">
            <a:avLst>
              <a:gd name="adj" fmla="val 2982"/>
            </a:avLst>
          </a:prstGeom>
          <a:noFill/>
          <a:ln>
            <a:solidFill>
              <a:schemeClr val="bg1">
                <a:lumMod val="85000"/>
              </a:schemeClr>
            </a:solidFill>
          </a:ln>
          <a:effectLst>
            <a:outerShdw blurRad="50800" dist="38100" dir="17045946" algn="l" rotWithShape="0">
              <a:schemeClr val="bg1">
                <a:lumMod val="75000"/>
                <a:alpha val="4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1" name="Group 10">
            <a:extLst>
              <a:ext uri="{FF2B5EF4-FFF2-40B4-BE49-F238E27FC236}">
                <a16:creationId xmlns:a16="http://schemas.microsoft.com/office/drawing/2014/main" id="{966DC289-00CC-4648-19EE-3632A035EE82}"/>
              </a:ext>
            </a:extLst>
          </p:cNvPr>
          <p:cNvGrpSpPr/>
          <p:nvPr/>
        </p:nvGrpSpPr>
        <p:grpSpPr>
          <a:xfrm>
            <a:off x="-1" y="-9075"/>
            <a:ext cx="12191999" cy="150536"/>
            <a:chOff x="0" y="0"/>
            <a:chExt cx="12192000" cy="135048"/>
          </a:xfrm>
        </p:grpSpPr>
        <p:sp>
          <p:nvSpPr>
            <p:cNvPr id="12" name="bg object 16">
              <a:extLst>
                <a:ext uri="{FF2B5EF4-FFF2-40B4-BE49-F238E27FC236}">
                  <a16:creationId xmlns:a16="http://schemas.microsoft.com/office/drawing/2014/main" id="{8C235F61-FD33-E079-7F5B-7C47A1A1D7E6}"/>
                </a:ext>
              </a:extLst>
            </p:cNvPr>
            <p:cNvSpPr/>
            <p:nvPr/>
          </p:nvSpPr>
          <p:spPr>
            <a:xfrm>
              <a:off x="0" y="0"/>
              <a:ext cx="12192000" cy="135048"/>
            </a:xfrm>
            <a:custGeom>
              <a:avLst/>
              <a:gdLst/>
              <a:ahLst/>
              <a:cxnLst/>
              <a:rect l="l" t="t" r="r" b="b"/>
              <a:pathLst>
                <a:path w="6363335" h="70485">
                  <a:moveTo>
                    <a:pt x="6363309" y="0"/>
                  </a:moveTo>
                  <a:lnTo>
                    <a:pt x="0" y="0"/>
                  </a:lnTo>
                  <a:lnTo>
                    <a:pt x="0" y="70281"/>
                  </a:lnTo>
                  <a:lnTo>
                    <a:pt x="6363309" y="70281"/>
                  </a:lnTo>
                  <a:lnTo>
                    <a:pt x="6363309" y="0"/>
                  </a:lnTo>
                  <a:close/>
                </a:path>
              </a:pathLst>
            </a:custGeom>
            <a:solidFill>
              <a:srgbClr val="1C448E"/>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bg object 17">
              <a:extLst>
                <a:ext uri="{FF2B5EF4-FFF2-40B4-BE49-F238E27FC236}">
                  <a16:creationId xmlns:a16="http://schemas.microsoft.com/office/drawing/2014/main" id="{4456DE1E-A40F-0F32-A555-EC6443515AF3}"/>
                </a:ext>
              </a:extLst>
            </p:cNvPr>
            <p:cNvSpPr/>
            <p:nvPr/>
          </p:nvSpPr>
          <p:spPr>
            <a:xfrm>
              <a:off x="0" y="0"/>
              <a:ext cx="6603947" cy="135048"/>
            </a:xfrm>
            <a:custGeom>
              <a:avLst/>
              <a:gdLst/>
              <a:ahLst/>
              <a:cxnLst/>
              <a:rect l="l" t="t" r="r" b="b"/>
              <a:pathLst>
                <a:path w="3446779" h="70485">
                  <a:moveTo>
                    <a:pt x="3405860" y="0"/>
                  </a:moveTo>
                  <a:lnTo>
                    <a:pt x="0" y="0"/>
                  </a:lnTo>
                  <a:lnTo>
                    <a:pt x="0" y="70281"/>
                  </a:lnTo>
                  <a:lnTo>
                    <a:pt x="3446449" y="70281"/>
                  </a:lnTo>
                  <a:lnTo>
                    <a:pt x="3405860" y="0"/>
                  </a:lnTo>
                  <a:close/>
                </a:path>
              </a:pathLst>
            </a:custGeom>
            <a:solidFill>
              <a:srgbClr val="646464"/>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bg object 18">
              <a:extLst>
                <a:ext uri="{FF2B5EF4-FFF2-40B4-BE49-F238E27FC236}">
                  <a16:creationId xmlns:a16="http://schemas.microsoft.com/office/drawing/2014/main" id="{FBAA578D-EF51-3FA9-04DC-D8B3688173D6}"/>
                </a:ext>
              </a:extLst>
            </p:cNvPr>
            <p:cNvSpPr/>
            <p:nvPr/>
          </p:nvSpPr>
          <p:spPr>
            <a:xfrm>
              <a:off x="0" y="0"/>
              <a:ext cx="4051428" cy="135048"/>
            </a:xfrm>
            <a:custGeom>
              <a:avLst/>
              <a:gdLst/>
              <a:ahLst/>
              <a:cxnLst/>
              <a:rect l="l" t="t" r="r" b="b"/>
              <a:pathLst>
                <a:path w="2114550" h="70485">
                  <a:moveTo>
                    <a:pt x="2073643" y="0"/>
                  </a:moveTo>
                  <a:lnTo>
                    <a:pt x="0" y="0"/>
                  </a:lnTo>
                  <a:lnTo>
                    <a:pt x="0" y="70281"/>
                  </a:lnTo>
                  <a:lnTo>
                    <a:pt x="2114245" y="70281"/>
                  </a:lnTo>
                  <a:lnTo>
                    <a:pt x="2073643" y="0"/>
                  </a:lnTo>
                  <a:close/>
                </a:path>
              </a:pathLst>
            </a:custGeom>
            <a:solidFill>
              <a:srgbClr val="87D9E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 name="TextBox 1">
            <a:extLst>
              <a:ext uri="{FF2B5EF4-FFF2-40B4-BE49-F238E27FC236}">
                <a16:creationId xmlns:a16="http://schemas.microsoft.com/office/drawing/2014/main" id="{0123664F-524F-8A9A-AF2D-A59530609024}"/>
              </a:ext>
            </a:extLst>
          </p:cNvPr>
          <p:cNvSpPr txBox="1"/>
          <p:nvPr/>
        </p:nvSpPr>
        <p:spPr>
          <a:xfrm>
            <a:off x="133762" y="234590"/>
            <a:ext cx="12058237"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1A418A"/>
                </a:solidFill>
                <a:effectLst/>
                <a:uLnTx/>
                <a:uFillTx/>
                <a:latin typeface="Arial Rounded MT Bold" panose="020F0704030504030204" pitchFamily="34" charset="77"/>
                <a:ea typeface="+mn-ea"/>
                <a:cs typeface="+mn-cs"/>
              </a:rPr>
              <a:t>CoPilot Adoption Journey – A Case Study</a:t>
            </a:r>
          </a:p>
        </p:txBody>
      </p:sp>
      <p:grpSp>
        <p:nvGrpSpPr>
          <p:cNvPr id="41" name="Group 40">
            <a:extLst>
              <a:ext uri="{FF2B5EF4-FFF2-40B4-BE49-F238E27FC236}">
                <a16:creationId xmlns:a16="http://schemas.microsoft.com/office/drawing/2014/main" id="{ECF54F64-B760-52AA-0BB0-01E7BBDD4FC8}"/>
              </a:ext>
            </a:extLst>
          </p:cNvPr>
          <p:cNvGrpSpPr/>
          <p:nvPr/>
        </p:nvGrpSpPr>
        <p:grpSpPr>
          <a:xfrm>
            <a:off x="290945" y="1112218"/>
            <a:ext cx="11519367" cy="4948057"/>
            <a:chOff x="435429" y="954972"/>
            <a:chExt cx="11519367" cy="4948057"/>
          </a:xfrm>
        </p:grpSpPr>
        <p:sp>
          <p:nvSpPr>
            <p:cNvPr id="42" name="Rectangle: Rounded Corners 13">
              <a:extLst>
                <a:ext uri="{FF2B5EF4-FFF2-40B4-BE49-F238E27FC236}">
                  <a16:creationId xmlns:a16="http://schemas.microsoft.com/office/drawing/2014/main" id="{B2E31BD9-864D-9275-58D6-91C5CAC6DEE0}"/>
                </a:ext>
              </a:extLst>
            </p:cNvPr>
            <p:cNvSpPr/>
            <p:nvPr/>
          </p:nvSpPr>
          <p:spPr>
            <a:xfrm>
              <a:off x="435432" y="2910408"/>
              <a:ext cx="10682514" cy="341086"/>
            </a:xfrm>
            <a:prstGeom prst="roundRect">
              <a:avLst>
                <a:gd name="adj" fmla="val 50000"/>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Freeform: Shape 124">
              <a:extLst>
                <a:ext uri="{FF2B5EF4-FFF2-40B4-BE49-F238E27FC236}">
                  <a16:creationId xmlns:a16="http://schemas.microsoft.com/office/drawing/2014/main" id="{F573BFD0-BFCC-583F-53A6-C2A6B577BE43}"/>
                </a:ext>
              </a:extLst>
            </p:cNvPr>
            <p:cNvSpPr/>
            <p:nvPr/>
          </p:nvSpPr>
          <p:spPr>
            <a:xfrm rot="5400000">
              <a:off x="11094872" y="2933930"/>
              <a:ext cx="341088" cy="294042"/>
            </a:xfrm>
            <a:custGeom>
              <a:avLst/>
              <a:gdLst>
                <a:gd name="connsiteX0" fmla="*/ 332873 w 341088"/>
                <a:gd name="connsiteY0" fmla="*/ 279878 h 294042"/>
                <a:gd name="connsiteX1" fmla="*/ 341088 w 341088"/>
                <a:gd name="connsiteY1" fmla="*/ 294042 h 294042"/>
                <a:gd name="connsiteX2" fmla="*/ 335732 w 341088"/>
                <a:gd name="connsiteY2" fmla="*/ 294042 h 294042"/>
                <a:gd name="connsiteX3" fmla="*/ 57521 w 341088"/>
                <a:gd name="connsiteY3" fmla="*/ 194868 h 294042"/>
                <a:gd name="connsiteX4" fmla="*/ 170544 w 341088"/>
                <a:gd name="connsiteY4" fmla="*/ 0 h 294042"/>
                <a:gd name="connsiteX5" fmla="*/ 283567 w 341088"/>
                <a:gd name="connsiteY5" fmla="*/ 194868 h 294042"/>
                <a:gd name="connsiteX6" fmla="*/ 236927 w 341088"/>
                <a:gd name="connsiteY6" fmla="*/ 163422 h 294042"/>
                <a:gd name="connsiteX7" fmla="*/ 170544 w 341088"/>
                <a:gd name="connsiteY7" fmla="*/ 150020 h 294042"/>
                <a:gd name="connsiteX8" fmla="*/ 104161 w 341088"/>
                <a:gd name="connsiteY8" fmla="*/ 163422 h 294042"/>
                <a:gd name="connsiteX9" fmla="*/ 0 w 341088"/>
                <a:gd name="connsiteY9" fmla="*/ 294042 h 294042"/>
                <a:gd name="connsiteX10" fmla="*/ 8215 w 341088"/>
                <a:gd name="connsiteY10" fmla="*/ 279878 h 294042"/>
                <a:gd name="connsiteX11" fmla="*/ 5355 w 341088"/>
                <a:gd name="connsiteY11" fmla="*/ 294042 h 29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1088" h="294042">
                  <a:moveTo>
                    <a:pt x="332873" y="279878"/>
                  </a:moveTo>
                  <a:lnTo>
                    <a:pt x="341088" y="294042"/>
                  </a:lnTo>
                  <a:lnTo>
                    <a:pt x="335732" y="294042"/>
                  </a:lnTo>
                  <a:close/>
                  <a:moveTo>
                    <a:pt x="57521" y="194868"/>
                  </a:moveTo>
                  <a:lnTo>
                    <a:pt x="170544" y="0"/>
                  </a:lnTo>
                  <a:lnTo>
                    <a:pt x="283567" y="194868"/>
                  </a:lnTo>
                  <a:lnTo>
                    <a:pt x="236927" y="163422"/>
                  </a:lnTo>
                  <a:cubicBezTo>
                    <a:pt x="216523" y="154792"/>
                    <a:pt x="194091" y="150020"/>
                    <a:pt x="170544" y="150020"/>
                  </a:cubicBezTo>
                  <a:cubicBezTo>
                    <a:pt x="146997" y="150020"/>
                    <a:pt x="124564" y="154792"/>
                    <a:pt x="104161" y="163422"/>
                  </a:cubicBezTo>
                  <a:close/>
                  <a:moveTo>
                    <a:pt x="0" y="294042"/>
                  </a:moveTo>
                  <a:lnTo>
                    <a:pt x="8215" y="279878"/>
                  </a:lnTo>
                  <a:lnTo>
                    <a:pt x="5355" y="294042"/>
                  </a:lnTo>
                  <a:close/>
                </a:path>
              </a:pathLst>
            </a:cu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Rounded Rectangle">
              <a:extLst>
                <a:ext uri="{FF2B5EF4-FFF2-40B4-BE49-F238E27FC236}">
                  <a16:creationId xmlns:a16="http://schemas.microsoft.com/office/drawing/2014/main" id="{6CF1168A-C484-4E27-B8BE-C95F0A215E61}"/>
                </a:ext>
              </a:extLst>
            </p:cNvPr>
            <p:cNvSpPr/>
            <p:nvPr/>
          </p:nvSpPr>
          <p:spPr>
            <a:xfrm rot="16200000" flipV="1">
              <a:off x="-537440" y="3883280"/>
              <a:ext cx="2296524" cy="350780"/>
            </a:xfrm>
            <a:prstGeom prst="roundRect">
              <a:avLst>
                <a:gd name="adj" fmla="val 50000"/>
              </a:avLst>
            </a:prstGeom>
            <a:solidFill>
              <a:schemeClr val="bg1">
                <a:alpha val="50000"/>
              </a:schemeClr>
            </a:solidFill>
            <a:ln w="6350" cap="rnd">
              <a:solidFill>
                <a:schemeClr val="tx2">
                  <a:lumMod val="40000"/>
                  <a:lumOff val="60000"/>
                </a:schemeClr>
              </a:solidFill>
              <a:prstDash val="solid"/>
              <a:miter lim="400000"/>
            </a:ln>
            <a:effectLst/>
          </p:spPr>
          <p:txBody>
            <a:bodyPr wrap="square" lIns="0" tIns="0" rIns="0" bIns="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5" name="MORE INFORMATION">
              <a:extLst>
                <a:ext uri="{FF2B5EF4-FFF2-40B4-BE49-F238E27FC236}">
                  <a16:creationId xmlns:a16="http://schemas.microsoft.com/office/drawing/2014/main" id="{DE67F16C-3B82-E4AA-61A1-D9F253BF0123}"/>
                </a:ext>
              </a:extLst>
            </p:cNvPr>
            <p:cNvSpPr txBox="1"/>
            <p:nvPr/>
          </p:nvSpPr>
          <p:spPr>
            <a:xfrm rot="5400000" flipH="1" flipV="1">
              <a:off x="-285835" y="4044274"/>
              <a:ext cx="1793311" cy="20774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9050" tIns="19050" rIns="19050" bIns="19050" numCol="1" anchor="ctr">
              <a:spAutoFit/>
            </a:bodyPr>
            <a:lstStyle>
              <a:lvl1pPr algn="l">
                <a:defRPr sz="2000" b="0" cap="all" spc="280">
                  <a:solidFill>
                    <a:srgbClr val="FFFFFF"/>
                  </a:solidFill>
                  <a:latin typeface="Open Sans Bold"/>
                  <a:ea typeface="Open Sans Bold"/>
                  <a:cs typeface="Open Sans Bold"/>
                  <a:sym typeface="Open Sans Bold"/>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cap="none" spc="0">
                  <a:solidFill>
                    <a:srgbClr val="1B1C20"/>
                  </a:solidFill>
                  <a:latin typeface="Century Gothic" panose="020B0502020202020204" pitchFamily="34" charset="0"/>
                </a:rPr>
                <a:t>Case for </a:t>
              </a:r>
              <a:r>
                <a:rPr lang="en-GB" sz="1100" cap="none" spc="0" err="1">
                  <a:solidFill>
                    <a:srgbClr val="1B1C20"/>
                  </a:solidFill>
                  <a:latin typeface="Century Gothic" panose="020B0502020202020204" pitchFamily="34" charset="0"/>
                </a:rPr>
                <a:t>Copilot</a:t>
              </a:r>
              <a:endParaRPr kumimoji="0" lang="en-US" sz="1100" b="0" i="0" u="none" strike="noStrike" kern="1200" cap="none" spc="0" normalizeH="0" baseline="0" noProof="0">
                <a:ln>
                  <a:noFill/>
                </a:ln>
                <a:solidFill>
                  <a:srgbClr val="1B1C20"/>
                </a:solidFill>
                <a:effectLst/>
                <a:uLnTx/>
                <a:uFillTx/>
                <a:latin typeface="Century Gothic" panose="020B0502020202020204" pitchFamily="34" charset="0"/>
                <a:sym typeface="Open Sans Bold"/>
              </a:endParaRPr>
            </a:p>
          </p:txBody>
        </p:sp>
        <p:sp>
          <p:nvSpPr>
            <p:cNvPr id="47" name="Rounded Rectangle">
              <a:extLst>
                <a:ext uri="{FF2B5EF4-FFF2-40B4-BE49-F238E27FC236}">
                  <a16:creationId xmlns:a16="http://schemas.microsoft.com/office/drawing/2014/main" id="{46913A8E-3B4F-F251-F278-7C8302C42792}"/>
                </a:ext>
              </a:extLst>
            </p:cNvPr>
            <p:cNvSpPr/>
            <p:nvPr/>
          </p:nvSpPr>
          <p:spPr>
            <a:xfrm rot="5400000">
              <a:off x="399516" y="1927844"/>
              <a:ext cx="2296524" cy="350780"/>
            </a:xfrm>
            <a:prstGeom prst="roundRect">
              <a:avLst>
                <a:gd name="adj" fmla="val 50000"/>
              </a:avLst>
            </a:prstGeom>
            <a:gradFill flip="none" rotWithShape="1">
              <a:gsLst>
                <a:gs pos="25">
                  <a:srgbClr val="87D9E6"/>
                </a:gs>
                <a:gs pos="100000">
                  <a:srgbClr val="279BA2"/>
                </a:gs>
                <a:gs pos="100000">
                  <a:srgbClr val="279BA2"/>
                </a:gs>
              </a:gsLst>
              <a:lin ang="2700000" scaled="1"/>
              <a:tileRect/>
            </a:gradFill>
            <a:ln w="12700" cap="flat">
              <a:noFill/>
              <a:miter lim="400000"/>
            </a:ln>
            <a:effectLst/>
          </p:spPr>
          <p:txBody>
            <a:bodyPr wrap="square" lIns="0" tIns="0" rIns="0" bIns="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1200" b="0" i="0" u="none" strike="noStrike" kern="1200" cap="none" spc="0" normalizeH="0" baseline="0" noProof="0">
                <a:ln>
                  <a:noFill/>
                </a:ln>
                <a:solidFill>
                  <a:srgbClr val="FFFFFF"/>
                </a:solidFill>
                <a:effectLst/>
                <a:uLnTx/>
                <a:uFillTx/>
                <a:latin typeface="Calibri" panose="020F0502020204030204"/>
                <a:ea typeface="+mn-ea"/>
                <a:cs typeface="+mn-cs"/>
                <a:sym typeface="Helvetica Neue Medium"/>
              </a:endParaRPr>
            </a:p>
          </p:txBody>
        </p:sp>
        <p:sp>
          <p:nvSpPr>
            <p:cNvPr id="48" name="MORE INFORMATION">
              <a:extLst>
                <a:ext uri="{FF2B5EF4-FFF2-40B4-BE49-F238E27FC236}">
                  <a16:creationId xmlns:a16="http://schemas.microsoft.com/office/drawing/2014/main" id="{208E61BE-2BC8-053D-1540-2FCA4F1B6112}"/>
                </a:ext>
              </a:extLst>
            </p:cNvPr>
            <p:cNvSpPr txBox="1"/>
            <p:nvPr/>
          </p:nvSpPr>
          <p:spPr>
            <a:xfrm rot="16200000" flipH="1">
              <a:off x="686571" y="1861309"/>
              <a:ext cx="1696168" cy="20774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9050" tIns="19050" rIns="19050" bIns="19050" numCol="1" anchor="ctr">
              <a:spAutoFit/>
            </a:bodyPr>
            <a:lstStyle>
              <a:lvl1pPr algn="l">
                <a:defRPr sz="2000" b="0" cap="all" spc="280">
                  <a:solidFill>
                    <a:srgbClr val="FFFFFF"/>
                  </a:solidFill>
                  <a:latin typeface="Open Sans Bold"/>
                  <a:ea typeface="Open Sans Bold"/>
                  <a:cs typeface="Open Sans Bold"/>
                  <a:sym typeface="Open Sans Bold"/>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all" spc="280" normalizeH="0" baseline="0" noProof="0">
                  <a:ln>
                    <a:noFill/>
                  </a:ln>
                  <a:solidFill>
                    <a:srgbClr val="FFFFFF"/>
                  </a:solidFill>
                  <a:effectLst/>
                  <a:uLnTx/>
                  <a:uFillTx/>
                  <a:latin typeface="Arial Rounded MT Bold" panose="020F0704030504030204" pitchFamily="34" charset="77"/>
                  <a:sym typeface="Open Sans Bold"/>
                </a:rPr>
                <a:t>Current state</a:t>
              </a:r>
              <a:endParaRPr kumimoji="0" sz="1100" b="1" i="0" u="none" strike="noStrike" kern="1200" cap="all" spc="280" normalizeH="0" baseline="0" noProof="0">
                <a:ln>
                  <a:noFill/>
                </a:ln>
                <a:solidFill>
                  <a:srgbClr val="FFFFFF"/>
                </a:solidFill>
                <a:effectLst/>
                <a:uLnTx/>
                <a:uFillTx/>
                <a:latin typeface="Arial Rounded MT Bold" panose="020F0704030504030204" pitchFamily="34" charset="77"/>
                <a:sym typeface="Open Sans Bold"/>
              </a:endParaRPr>
            </a:p>
          </p:txBody>
        </p:sp>
        <p:sp>
          <p:nvSpPr>
            <p:cNvPr id="49" name="Rounded Rectangle">
              <a:extLst>
                <a:ext uri="{FF2B5EF4-FFF2-40B4-BE49-F238E27FC236}">
                  <a16:creationId xmlns:a16="http://schemas.microsoft.com/office/drawing/2014/main" id="{92F519C5-E972-71B1-8289-7F140A0E594E}"/>
                </a:ext>
              </a:extLst>
            </p:cNvPr>
            <p:cNvSpPr/>
            <p:nvPr/>
          </p:nvSpPr>
          <p:spPr>
            <a:xfrm rot="5400000">
              <a:off x="3219725" y="1927844"/>
              <a:ext cx="2296524" cy="350780"/>
            </a:xfrm>
            <a:prstGeom prst="roundRect">
              <a:avLst>
                <a:gd name="adj" fmla="val 50000"/>
              </a:avLst>
            </a:prstGeom>
            <a:gradFill flip="none" rotWithShape="1">
              <a:gsLst>
                <a:gs pos="25">
                  <a:srgbClr val="87D9E6"/>
                </a:gs>
                <a:gs pos="100000">
                  <a:srgbClr val="279BA2"/>
                </a:gs>
                <a:gs pos="100000">
                  <a:schemeClr val="accent5"/>
                </a:gs>
              </a:gsLst>
              <a:lin ang="2700000" scaled="1"/>
              <a:tileRect/>
            </a:gradFill>
            <a:ln w="12700" cap="flat">
              <a:noFill/>
              <a:miter lim="400000"/>
            </a:ln>
            <a:effectLst/>
          </p:spPr>
          <p:txBody>
            <a:bodyPr wrap="square" lIns="0" tIns="0" rIns="0" bIns="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1200" b="0" i="0" u="none" strike="noStrike" kern="1200" cap="none" spc="0" normalizeH="0" baseline="0" noProof="0">
                <a:ln>
                  <a:noFill/>
                </a:ln>
                <a:solidFill>
                  <a:srgbClr val="FFFFFF"/>
                </a:solidFill>
                <a:effectLst/>
                <a:uLnTx/>
                <a:uFillTx/>
                <a:latin typeface="Calibri" panose="020F0502020204030204"/>
                <a:ea typeface="+mn-ea"/>
                <a:cs typeface="+mn-cs"/>
                <a:sym typeface="Helvetica Neue Medium"/>
              </a:endParaRPr>
            </a:p>
          </p:txBody>
        </p:sp>
        <p:sp>
          <p:nvSpPr>
            <p:cNvPr id="50" name="MORE INFORMATION">
              <a:extLst>
                <a:ext uri="{FF2B5EF4-FFF2-40B4-BE49-F238E27FC236}">
                  <a16:creationId xmlns:a16="http://schemas.microsoft.com/office/drawing/2014/main" id="{1175B799-DFF7-D639-7552-24FDFDB17A24}"/>
                </a:ext>
              </a:extLst>
            </p:cNvPr>
            <p:cNvSpPr txBox="1"/>
            <p:nvPr/>
          </p:nvSpPr>
          <p:spPr>
            <a:xfrm rot="16200000" flipH="1">
              <a:off x="3638575" y="1759622"/>
              <a:ext cx="1458822" cy="20774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9050" tIns="19050" rIns="19050" bIns="19050" numCol="1" anchor="ctr">
              <a:spAutoFit/>
            </a:bodyPr>
            <a:lstStyle>
              <a:lvl1pPr algn="l">
                <a:defRPr sz="2000" b="0" cap="all" spc="280">
                  <a:solidFill>
                    <a:srgbClr val="FFFFFF"/>
                  </a:solidFill>
                  <a:latin typeface="Open Sans Bold"/>
                  <a:ea typeface="Open Sans Bold"/>
                  <a:cs typeface="Open Sans Bold"/>
                  <a:sym typeface="Open Sans Bold"/>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all" spc="280" normalizeH="0" baseline="0" noProof="0">
                  <a:ln>
                    <a:noFill/>
                  </a:ln>
                  <a:solidFill>
                    <a:srgbClr val="FFFFFF"/>
                  </a:solidFill>
                  <a:effectLst/>
                  <a:uLnTx/>
                  <a:uFillTx/>
                  <a:latin typeface="Arial Rounded MT Bold" panose="020F0704030504030204" pitchFamily="34" charset="77"/>
                  <a:sym typeface="Open Sans Bold"/>
                </a:rPr>
                <a:t>prepare</a:t>
              </a:r>
              <a:endParaRPr kumimoji="0" sz="1100" b="1" i="0" u="none" strike="noStrike" kern="1200" cap="all" spc="280" normalizeH="0" baseline="0" noProof="0">
                <a:ln>
                  <a:noFill/>
                </a:ln>
                <a:solidFill>
                  <a:srgbClr val="FFFFFF"/>
                </a:solidFill>
                <a:effectLst/>
                <a:uLnTx/>
                <a:uFillTx/>
                <a:latin typeface="Arial Rounded MT Bold" panose="020F0704030504030204" pitchFamily="34" charset="77"/>
                <a:sym typeface="Open Sans Bold"/>
              </a:endParaRPr>
            </a:p>
          </p:txBody>
        </p:sp>
        <p:sp>
          <p:nvSpPr>
            <p:cNvPr id="51" name="Rounded Rectangle">
              <a:extLst>
                <a:ext uri="{FF2B5EF4-FFF2-40B4-BE49-F238E27FC236}">
                  <a16:creationId xmlns:a16="http://schemas.microsoft.com/office/drawing/2014/main" id="{141D1473-3007-70D3-89E3-4AEC027C1353}"/>
                </a:ext>
              </a:extLst>
            </p:cNvPr>
            <p:cNvSpPr/>
            <p:nvPr/>
          </p:nvSpPr>
          <p:spPr>
            <a:xfrm rot="5400000">
              <a:off x="6039001" y="1927844"/>
              <a:ext cx="2296524" cy="350780"/>
            </a:xfrm>
            <a:prstGeom prst="roundRect">
              <a:avLst>
                <a:gd name="adj" fmla="val 50000"/>
              </a:avLst>
            </a:prstGeom>
            <a:gradFill flip="none" rotWithShape="1">
              <a:gsLst>
                <a:gs pos="25">
                  <a:srgbClr val="279BA2"/>
                </a:gs>
                <a:gs pos="100000">
                  <a:srgbClr val="87D9E6"/>
                </a:gs>
                <a:gs pos="100000">
                  <a:schemeClr val="accent5"/>
                </a:gs>
              </a:gsLst>
              <a:lin ang="2700000" scaled="1"/>
              <a:tileRect/>
            </a:gradFill>
            <a:ln w="12700" cap="flat">
              <a:noFill/>
              <a:miter lim="400000"/>
            </a:ln>
            <a:effectLst/>
          </p:spPr>
          <p:txBody>
            <a:bodyPr wrap="square" lIns="0" tIns="0" rIns="0" bIns="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1200" b="0" i="0" u="none" strike="noStrike" kern="1200" cap="none" spc="0" normalizeH="0" baseline="0" noProof="0">
                <a:ln>
                  <a:noFill/>
                </a:ln>
                <a:solidFill>
                  <a:srgbClr val="FFFFFF"/>
                </a:solidFill>
                <a:effectLst/>
                <a:uLnTx/>
                <a:uFillTx/>
                <a:latin typeface="Calibri" panose="020F0502020204030204"/>
                <a:ea typeface="+mn-ea"/>
                <a:cs typeface="+mn-cs"/>
                <a:sym typeface="Helvetica Neue Medium"/>
              </a:endParaRPr>
            </a:p>
          </p:txBody>
        </p:sp>
        <p:sp>
          <p:nvSpPr>
            <p:cNvPr id="52" name="MORE INFORMATION">
              <a:extLst>
                <a:ext uri="{FF2B5EF4-FFF2-40B4-BE49-F238E27FC236}">
                  <a16:creationId xmlns:a16="http://schemas.microsoft.com/office/drawing/2014/main" id="{8F263F53-5E00-08E8-05F3-BB9E54F7E870}"/>
                </a:ext>
              </a:extLst>
            </p:cNvPr>
            <p:cNvSpPr txBox="1"/>
            <p:nvPr/>
          </p:nvSpPr>
          <p:spPr>
            <a:xfrm rot="16200000" flipH="1">
              <a:off x="6457851" y="1742636"/>
              <a:ext cx="1458822" cy="20774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9050" tIns="19050" rIns="19050" bIns="19050" numCol="1" anchor="ctr">
              <a:spAutoFit/>
            </a:bodyPr>
            <a:lstStyle>
              <a:lvl1pPr algn="l">
                <a:defRPr sz="2000" b="0" cap="all" spc="280">
                  <a:solidFill>
                    <a:srgbClr val="FFFFFF"/>
                  </a:solidFill>
                  <a:latin typeface="Open Sans Bold"/>
                  <a:ea typeface="Open Sans Bold"/>
                  <a:cs typeface="Open Sans Bold"/>
                  <a:sym typeface="Open Sans Bold"/>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1100" b="1">
                  <a:latin typeface="Arial Rounded MT Bold" panose="020F0704030504030204" pitchFamily="34" charset="77"/>
                </a:rPr>
                <a:t>implement</a:t>
              </a:r>
              <a:endParaRPr kumimoji="0" sz="1100" b="1" i="0" u="none" strike="noStrike" kern="1200" cap="all" spc="280" normalizeH="0" baseline="0" noProof="0">
                <a:ln>
                  <a:noFill/>
                </a:ln>
                <a:solidFill>
                  <a:srgbClr val="FFFFFF"/>
                </a:solidFill>
                <a:effectLst/>
                <a:uLnTx/>
                <a:uFillTx/>
                <a:latin typeface="Arial Rounded MT Bold" panose="020F0704030504030204" pitchFamily="34" charset="77"/>
                <a:sym typeface="Open Sans Bold"/>
              </a:endParaRPr>
            </a:p>
          </p:txBody>
        </p:sp>
        <p:sp>
          <p:nvSpPr>
            <p:cNvPr id="53" name="Rounded Rectangle">
              <a:extLst>
                <a:ext uri="{FF2B5EF4-FFF2-40B4-BE49-F238E27FC236}">
                  <a16:creationId xmlns:a16="http://schemas.microsoft.com/office/drawing/2014/main" id="{1740442C-2B01-E5CD-CC60-EAA0ACB06CFA}"/>
                </a:ext>
              </a:extLst>
            </p:cNvPr>
            <p:cNvSpPr/>
            <p:nvPr/>
          </p:nvSpPr>
          <p:spPr>
            <a:xfrm rot="5400000">
              <a:off x="8860144" y="1927844"/>
              <a:ext cx="2296524" cy="350780"/>
            </a:xfrm>
            <a:prstGeom prst="roundRect">
              <a:avLst>
                <a:gd name="adj" fmla="val 50000"/>
              </a:avLst>
            </a:prstGeom>
            <a:gradFill flip="none" rotWithShape="1">
              <a:gsLst>
                <a:gs pos="25">
                  <a:srgbClr val="A07BC4"/>
                </a:gs>
                <a:gs pos="100000">
                  <a:srgbClr val="537DBF"/>
                </a:gs>
                <a:gs pos="100000">
                  <a:srgbClr val="537DBF"/>
                </a:gs>
              </a:gsLst>
              <a:lin ang="2700000" scaled="1"/>
              <a:tileRect/>
            </a:gradFill>
            <a:ln w="12700" cap="flat">
              <a:noFill/>
              <a:miter lim="400000"/>
            </a:ln>
            <a:effectLst/>
          </p:spPr>
          <p:txBody>
            <a:bodyPr wrap="square" lIns="0" tIns="0" rIns="0" bIns="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1200" b="0" i="0" u="none" strike="noStrike" kern="1200" cap="none" spc="0" normalizeH="0" baseline="0" noProof="0">
                <a:ln>
                  <a:noFill/>
                </a:ln>
                <a:solidFill>
                  <a:srgbClr val="FFFFFF"/>
                </a:solidFill>
                <a:effectLst/>
                <a:uLnTx/>
                <a:uFillTx/>
                <a:latin typeface="Calibri" panose="020F0502020204030204"/>
                <a:ea typeface="+mn-ea"/>
                <a:cs typeface="+mn-cs"/>
                <a:sym typeface="Helvetica Neue Medium"/>
              </a:endParaRPr>
            </a:p>
          </p:txBody>
        </p:sp>
        <p:sp>
          <p:nvSpPr>
            <p:cNvPr id="54" name="MORE INFORMATION">
              <a:extLst>
                <a:ext uri="{FF2B5EF4-FFF2-40B4-BE49-F238E27FC236}">
                  <a16:creationId xmlns:a16="http://schemas.microsoft.com/office/drawing/2014/main" id="{D5C131E5-3645-F00E-50E6-D804643F233E}"/>
                </a:ext>
              </a:extLst>
            </p:cNvPr>
            <p:cNvSpPr txBox="1"/>
            <p:nvPr/>
          </p:nvSpPr>
          <p:spPr>
            <a:xfrm rot="16200000" flipH="1">
              <a:off x="9278994" y="1742636"/>
              <a:ext cx="1458822" cy="20774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9050" tIns="19050" rIns="19050" bIns="19050" numCol="1" anchor="ctr">
              <a:spAutoFit/>
            </a:bodyPr>
            <a:lstStyle>
              <a:lvl1pPr algn="l">
                <a:defRPr sz="2000" b="0" cap="all" spc="280">
                  <a:solidFill>
                    <a:srgbClr val="FFFFFF"/>
                  </a:solidFill>
                  <a:latin typeface="Open Sans Bold"/>
                  <a:ea typeface="Open Sans Bold"/>
                  <a:cs typeface="Open Sans Bold"/>
                  <a:sym typeface="Open Sans Bold"/>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all" spc="280" normalizeH="0" baseline="0" noProof="0">
                  <a:ln>
                    <a:noFill/>
                  </a:ln>
                  <a:solidFill>
                    <a:srgbClr val="FFFFFF"/>
                  </a:solidFill>
                  <a:effectLst/>
                  <a:uLnTx/>
                  <a:uFillTx/>
                  <a:latin typeface="Century Gothic" panose="020B0502020202020204" pitchFamily="34" charset="0"/>
                  <a:sym typeface="Open Sans Bold"/>
                </a:rPr>
                <a:t>govern</a:t>
              </a:r>
              <a:endParaRPr kumimoji="0" sz="1100" b="1" i="0" u="none" strike="noStrike" kern="1200" cap="all" spc="280" normalizeH="0" baseline="0" noProof="0">
                <a:ln>
                  <a:noFill/>
                </a:ln>
                <a:solidFill>
                  <a:srgbClr val="FFFFFF"/>
                </a:solidFill>
                <a:effectLst/>
                <a:uLnTx/>
                <a:uFillTx/>
                <a:latin typeface="Century Gothic" panose="020B0502020202020204" pitchFamily="34" charset="0"/>
                <a:sym typeface="Open Sans Bold"/>
              </a:endParaRPr>
            </a:p>
          </p:txBody>
        </p:sp>
        <p:sp>
          <p:nvSpPr>
            <p:cNvPr id="55" name="Rounded Rectangle">
              <a:extLst>
                <a:ext uri="{FF2B5EF4-FFF2-40B4-BE49-F238E27FC236}">
                  <a16:creationId xmlns:a16="http://schemas.microsoft.com/office/drawing/2014/main" id="{4ED84251-48DD-01FA-5D2A-07D2F3642503}"/>
                </a:ext>
              </a:extLst>
            </p:cNvPr>
            <p:cNvSpPr/>
            <p:nvPr/>
          </p:nvSpPr>
          <p:spPr>
            <a:xfrm rot="16200000" flipV="1">
              <a:off x="399517" y="3883280"/>
              <a:ext cx="2296524" cy="350780"/>
            </a:xfrm>
            <a:prstGeom prst="roundRect">
              <a:avLst>
                <a:gd name="adj" fmla="val 50000"/>
              </a:avLst>
            </a:prstGeom>
            <a:solidFill>
              <a:schemeClr val="bg1">
                <a:alpha val="50000"/>
              </a:schemeClr>
            </a:solidFill>
            <a:ln w="6350" cap="rnd">
              <a:solidFill>
                <a:schemeClr val="tx2">
                  <a:lumMod val="40000"/>
                  <a:lumOff val="60000"/>
                </a:schemeClr>
              </a:solidFill>
              <a:prstDash val="solid"/>
              <a:miter lim="400000"/>
            </a:ln>
            <a:effectLst/>
          </p:spPr>
          <p:txBody>
            <a:bodyPr wrap="square" lIns="0" tIns="0" rIns="0" bIns="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1200" b="0" i="0" u="none" strike="noStrike" kern="1200" cap="none" spc="0" normalizeH="0" baseline="0" noProof="0">
                <a:ln>
                  <a:noFill/>
                </a:ln>
                <a:solidFill>
                  <a:srgbClr val="FFFFFF"/>
                </a:solidFill>
                <a:effectLst/>
                <a:uLnTx/>
                <a:uFillTx/>
                <a:latin typeface="Calibri" panose="020F0502020204030204"/>
                <a:ea typeface="+mn-ea"/>
                <a:cs typeface="+mn-cs"/>
                <a:sym typeface="Helvetica Neue Medium"/>
              </a:endParaRPr>
            </a:p>
          </p:txBody>
        </p:sp>
        <p:sp>
          <p:nvSpPr>
            <p:cNvPr id="56" name="MORE INFORMATION">
              <a:extLst>
                <a:ext uri="{FF2B5EF4-FFF2-40B4-BE49-F238E27FC236}">
                  <a16:creationId xmlns:a16="http://schemas.microsoft.com/office/drawing/2014/main" id="{F0EBBCB4-10EC-90EC-1C84-A40E8E815C63}"/>
                </a:ext>
              </a:extLst>
            </p:cNvPr>
            <p:cNvSpPr txBox="1"/>
            <p:nvPr/>
          </p:nvSpPr>
          <p:spPr>
            <a:xfrm rot="5400000" flipH="1" flipV="1">
              <a:off x="630564" y="4020916"/>
              <a:ext cx="1840029" cy="20774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9050" tIns="19050" rIns="19050" bIns="19050" numCol="1" anchor="ctr">
              <a:spAutoFit/>
            </a:bodyPr>
            <a:lstStyle>
              <a:lvl1pPr algn="l">
                <a:defRPr sz="2000" b="0" cap="all" spc="280">
                  <a:solidFill>
                    <a:srgbClr val="FFFFFF"/>
                  </a:solidFill>
                  <a:latin typeface="Open Sans Bold"/>
                  <a:ea typeface="Open Sans Bold"/>
                  <a:cs typeface="Open Sans Bold"/>
                  <a:sym typeface="Open Sans Bold"/>
                </a:defRPr>
              </a:lvl1pPr>
            </a:lstStyle>
            <a:p>
              <a:pPr algn="ctr">
                <a:defRPr/>
              </a:pPr>
              <a:r>
                <a:rPr kumimoji="0" lang="en-US" sz="1100" b="0" i="0" u="none" strike="noStrike" kern="1200" cap="none" spc="0" normalizeH="0" baseline="0" noProof="0">
                  <a:ln>
                    <a:noFill/>
                  </a:ln>
                  <a:solidFill>
                    <a:srgbClr val="1B1C20"/>
                  </a:solidFill>
                  <a:effectLst/>
                  <a:uLnTx/>
                  <a:uFillTx/>
                  <a:latin typeface="Century Gothic" panose="020B0502020202020204" pitchFamily="34" charset="0"/>
                  <a:sym typeface="Open Sans Bold"/>
                </a:rPr>
                <a:t>Tenant Readiness (Scans) </a:t>
              </a:r>
            </a:p>
          </p:txBody>
        </p:sp>
        <p:sp>
          <p:nvSpPr>
            <p:cNvPr id="58" name="Rounded Rectangle">
              <a:extLst>
                <a:ext uri="{FF2B5EF4-FFF2-40B4-BE49-F238E27FC236}">
                  <a16:creationId xmlns:a16="http://schemas.microsoft.com/office/drawing/2014/main" id="{79265AA9-D7EA-8F50-9D7F-63D94EF77BD0}"/>
                </a:ext>
              </a:extLst>
            </p:cNvPr>
            <p:cNvSpPr/>
            <p:nvPr/>
          </p:nvSpPr>
          <p:spPr>
            <a:xfrm rot="16200000" flipV="1">
              <a:off x="3205812" y="3814993"/>
              <a:ext cx="2310380" cy="473496"/>
            </a:xfrm>
            <a:prstGeom prst="roundRect">
              <a:avLst>
                <a:gd name="adj" fmla="val 50000"/>
              </a:avLst>
            </a:prstGeom>
            <a:solidFill>
              <a:schemeClr val="bg1">
                <a:alpha val="50000"/>
              </a:schemeClr>
            </a:solidFill>
            <a:ln w="6350" cap="rnd">
              <a:solidFill>
                <a:schemeClr val="tx2">
                  <a:lumMod val="40000"/>
                  <a:lumOff val="60000"/>
                </a:schemeClr>
              </a:solidFill>
              <a:prstDash val="solid"/>
              <a:miter lim="400000"/>
            </a:ln>
            <a:effectLst/>
          </p:spPr>
          <p:txBody>
            <a:bodyPr wrap="square" lIns="0" tIns="0" rIns="0" bIns="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1200" b="0" i="0" u="none" strike="noStrike" kern="1200" cap="none" spc="0" normalizeH="0" baseline="0" noProof="0">
                <a:ln>
                  <a:noFill/>
                </a:ln>
                <a:solidFill>
                  <a:srgbClr val="FFFFFF"/>
                </a:solidFill>
                <a:effectLst/>
                <a:uLnTx/>
                <a:uFillTx/>
                <a:latin typeface="Calibri" panose="020F0502020204030204"/>
                <a:ea typeface="+mn-ea"/>
                <a:cs typeface="+mn-cs"/>
                <a:sym typeface="Helvetica Neue Medium"/>
              </a:endParaRPr>
            </a:p>
          </p:txBody>
        </p:sp>
        <p:sp>
          <p:nvSpPr>
            <p:cNvPr id="59" name="MORE INFORMATION">
              <a:extLst>
                <a:ext uri="{FF2B5EF4-FFF2-40B4-BE49-F238E27FC236}">
                  <a16:creationId xmlns:a16="http://schemas.microsoft.com/office/drawing/2014/main" id="{68181957-1F70-9808-2221-09AF43B3275A}"/>
                </a:ext>
              </a:extLst>
            </p:cNvPr>
            <p:cNvSpPr txBox="1"/>
            <p:nvPr/>
          </p:nvSpPr>
          <p:spPr>
            <a:xfrm rot="5400000" flipH="1" flipV="1">
              <a:off x="3449838" y="3943972"/>
              <a:ext cx="1840029" cy="36163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9050" tIns="19050" rIns="19050" bIns="19050" numCol="1" anchor="ctr">
              <a:spAutoFit/>
            </a:bodyPr>
            <a:lstStyle>
              <a:lvl1pPr algn="l">
                <a:defRPr sz="2000" b="0" cap="all" spc="280">
                  <a:solidFill>
                    <a:srgbClr val="FFFFFF"/>
                  </a:solidFill>
                  <a:latin typeface="Open Sans Bold"/>
                  <a:ea typeface="Open Sans Bold"/>
                  <a:cs typeface="Open Sans Bold"/>
                  <a:sym typeface="Open Sans Bold"/>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050" cap="none" spc="0">
                  <a:solidFill>
                    <a:prstClr val="black"/>
                  </a:solidFill>
                  <a:latin typeface="Century Gothic" panose="020B0502020202020204" pitchFamily="34" charset="0"/>
                </a:rPr>
                <a:t>Essential components required</a:t>
              </a:r>
              <a:endParaRPr kumimoji="0" lang="en-US" sz="1050" b="0" i="0" u="none" strike="noStrike" kern="1200" cap="none" spc="0" normalizeH="0" baseline="0" noProof="0">
                <a:ln>
                  <a:noFill/>
                </a:ln>
                <a:solidFill>
                  <a:prstClr val="black"/>
                </a:solidFill>
                <a:effectLst/>
                <a:uLnTx/>
                <a:uFillTx/>
                <a:latin typeface="Century Gothic" panose="020B0502020202020204" pitchFamily="34" charset="0"/>
                <a:sym typeface="Open Sans Bold"/>
              </a:endParaRPr>
            </a:p>
          </p:txBody>
        </p:sp>
        <p:sp>
          <p:nvSpPr>
            <p:cNvPr id="61" name="Rounded Rectangle">
              <a:extLst>
                <a:ext uri="{FF2B5EF4-FFF2-40B4-BE49-F238E27FC236}">
                  <a16:creationId xmlns:a16="http://schemas.microsoft.com/office/drawing/2014/main" id="{4A8E3F7B-43A0-E693-BC30-84DDB9ECB12A}"/>
                </a:ext>
              </a:extLst>
            </p:cNvPr>
            <p:cNvSpPr/>
            <p:nvPr/>
          </p:nvSpPr>
          <p:spPr>
            <a:xfrm rot="16200000" flipV="1">
              <a:off x="6040165" y="3883280"/>
              <a:ext cx="2296524" cy="350780"/>
            </a:xfrm>
            <a:prstGeom prst="roundRect">
              <a:avLst>
                <a:gd name="adj" fmla="val 50000"/>
              </a:avLst>
            </a:prstGeom>
            <a:solidFill>
              <a:schemeClr val="bg1">
                <a:alpha val="50000"/>
              </a:schemeClr>
            </a:solidFill>
            <a:ln w="6350" cap="rnd">
              <a:solidFill>
                <a:schemeClr val="tx2">
                  <a:lumMod val="40000"/>
                  <a:lumOff val="60000"/>
                </a:schemeClr>
              </a:solidFill>
              <a:prstDash val="solid"/>
              <a:miter lim="400000"/>
            </a:ln>
            <a:effectLst/>
          </p:spPr>
          <p:txBody>
            <a:bodyPr wrap="square" lIns="0" tIns="0" rIns="0" bIns="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1200" b="0" i="0" u="none" strike="noStrike" kern="1200" cap="none" spc="0" normalizeH="0" baseline="0" noProof="0">
                <a:ln>
                  <a:noFill/>
                </a:ln>
                <a:solidFill>
                  <a:srgbClr val="FFFFFF"/>
                </a:solidFill>
                <a:effectLst/>
                <a:uLnTx/>
                <a:uFillTx/>
                <a:latin typeface="Calibri" panose="020F0502020204030204"/>
                <a:ea typeface="+mn-ea"/>
                <a:cs typeface="+mn-cs"/>
                <a:sym typeface="Helvetica Neue Medium"/>
              </a:endParaRPr>
            </a:p>
          </p:txBody>
        </p:sp>
        <p:sp>
          <p:nvSpPr>
            <p:cNvPr id="62" name="MORE INFORMATION">
              <a:extLst>
                <a:ext uri="{FF2B5EF4-FFF2-40B4-BE49-F238E27FC236}">
                  <a16:creationId xmlns:a16="http://schemas.microsoft.com/office/drawing/2014/main" id="{1F49D18F-59A2-0112-5304-9251A212D5A8}"/>
                </a:ext>
              </a:extLst>
            </p:cNvPr>
            <p:cNvSpPr txBox="1"/>
            <p:nvPr/>
          </p:nvSpPr>
          <p:spPr>
            <a:xfrm rot="5400000" flipH="1" flipV="1">
              <a:off x="6285685" y="4024763"/>
              <a:ext cx="1840029" cy="20005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9050" tIns="19050" rIns="19050" bIns="19050" numCol="1" anchor="ctr">
              <a:spAutoFit/>
            </a:bodyPr>
            <a:lstStyle>
              <a:lvl1pPr algn="l">
                <a:defRPr sz="2000" b="0" cap="all" spc="280">
                  <a:solidFill>
                    <a:srgbClr val="FFFFFF"/>
                  </a:solidFill>
                  <a:latin typeface="Open Sans Bold"/>
                  <a:ea typeface="Open Sans Bold"/>
                  <a:cs typeface="Open Sans Bold"/>
                  <a:sym typeface="Open Sans Bold"/>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050" cap="none" spc="0">
                  <a:solidFill>
                    <a:srgbClr val="1B1C20"/>
                  </a:solidFill>
                  <a:latin typeface="Century Gothic" panose="020B0502020202020204" pitchFamily="34" charset="0"/>
                </a:rPr>
                <a:t>Enterprise readiness check</a:t>
              </a:r>
              <a:endParaRPr kumimoji="0" lang="en-US" sz="1050" b="0" i="0" u="none" strike="noStrike" kern="1200" cap="none" spc="0" normalizeH="0" baseline="0" noProof="0">
                <a:ln>
                  <a:noFill/>
                </a:ln>
                <a:solidFill>
                  <a:srgbClr val="1B1C20"/>
                </a:solidFill>
                <a:effectLst/>
                <a:uLnTx/>
                <a:uFillTx/>
                <a:latin typeface="Century Gothic" panose="020B0502020202020204" pitchFamily="34" charset="0"/>
                <a:sym typeface="Open Sans Bold"/>
              </a:endParaRPr>
            </a:p>
          </p:txBody>
        </p:sp>
        <p:sp>
          <p:nvSpPr>
            <p:cNvPr id="1024" name="Rounded Rectangle">
              <a:extLst>
                <a:ext uri="{FF2B5EF4-FFF2-40B4-BE49-F238E27FC236}">
                  <a16:creationId xmlns:a16="http://schemas.microsoft.com/office/drawing/2014/main" id="{43567321-5FD6-E699-DD5E-EC0F2227CB37}"/>
                </a:ext>
              </a:extLst>
            </p:cNvPr>
            <p:cNvSpPr/>
            <p:nvPr/>
          </p:nvSpPr>
          <p:spPr>
            <a:xfrm rot="16200000" flipV="1">
              <a:off x="8869550" y="3803099"/>
              <a:ext cx="2296524" cy="473431"/>
            </a:xfrm>
            <a:prstGeom prst="roundRect">
              <a:avLst>
                <a:gd name="adj" fmla="val 50000"/>
              </a:avLst>
            </a:prstGeom>
            <a:solidFill>
              <a:schemeClr val="bg1">
                <a:alpha val="50000"/>
              </a:schemeClr>
            </a:solidFill>
            <a:ln w="6350" cap="rnd">
              <a:solidFill>
                <a:schemeClr val="tx2">
                  <a:lumMod val="40000"/>
                  <a:lumOff val="60000"/>
                </a:schemeClr>
              </a:solidFill>
              <a:prstDash val="solid"/>
              <a:miter lim="400000"/>
            </a:ln>
            <a:effectLst/>
          </p:spPr>
          <p:txBody>
            <a:bodyPr wrap="square" lIns="0" tIns="0" rIns="0" bIns="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r>
                <a:rPr kumimoji="0" lang="en-US" sz="1200" b="0" i="0" u="none" strike="noStrike" kern="1200" cap="none" spc="0" normalizeH="0" baseline="0" noProof="0">
                  <a:ln>
                    <a:noFill/>
                  </a:ln>
                  <a:solidFill>
                    <a:srgbClr val="FFFFFF"/>
                  </a:solidFill>
                  <a:effectLst/>
                  <a:uLnTx/>
                  <a:uFillTx/>
                  <a:latin typeface="Calibri" panose="020F0502020204030204"/>
                  <a:ea typeface="+mn-ea"/>
                  <a:cs typeface="+mn-cs"/>
                  <a:sym typeface="Helvetica Neue Medium"/>
                </a:rPr>
                <a:t>-	p</a:t>
              </a:r>
            </a:p>
          </p:txBody>
        </p:sp>
        <p:sp>
          <p:nvSpPr>
            <p:cNvPr id="1025" name="MORE INFORMATION">
              <a:extLst>
                <a:ext uri="{FF2B5EF4-FFF2-40B4-BE49-F238E27FC236}">
                  <a16:creationId xmlns:a16="http://schemas.microsoft.com/office/drawing/2014/main" id="{84EBC91E-D89A-6390-7466-15B1DEC7D691}"/>
                </a:ext>
              </a:extLst>
            </p:cNvPr>
            <p:cNvSpPr txBox="1"/>
            <p:nvPr/>
          </p:nvSpPr>
          <p:spPr>
            <a:xfrm rot="5400000" flipH="1" flipV="1">
              <a:off x="9160320" y="3935107"/>
              <a:ext cx="1696173" cy="52322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9050" tIns="19050" rIns="19050" bIns="19050" numCol="1" anchor="ctr">
              <a:spAutoFit/>
            </a:bodyPr>
            <a:lstStyle>
              <a:lvl1pPr algn="l">
                <a:defRPr sz="2000" b="0" cap="all" spc="280">
                  <a:solidFill>
                    <a:srgbClr val="FFFFFF"/>
                  </a:solidFill>
                  <a:latin typeface="Open Sans Bold"/>
                  <a:ea typeface="Open Sans Bold"/>
                  <a:cs typeface="Open Sans Bold"/>
                  <a:sym typeface="Open Sans Bold"/>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1B1C20"/>
                  </a:solidFill>
                  <a:effectLst/>
                  <a:uLnTx/>
                  <a:uFillTx/>
                  <a:latin typeface="Century Gothic" panose="020B0502020202020204" pitchFamily="34" charset="0"/>
                  <a:sym typeface="Open Sans Bold"/>
                </a:rPr>
                <a:t>Findings recommendations and next steps </a:t>
              </a:r>
            </a:p>
          </p:txBody>
        </p:sp>
        <p:sp>
          <p:nvSpPr>
            <p:cNvPr id="1027" name="Rounded Rectangle">
              <a:extLst>
                <a:ext uri="{FF2B5EF4-FFF2-40B4-BE49-F238E27FC236}">
                  <a16:creationId xmlns:a16="http://schemas.microsoft.com/office/drawing/2014/main" id="{FAF88F70-08AB-2BDC-91E7-7740D6537E3C}"/>
                </a:ext>
              </a:extLst>
            </p:cNvPr>
            <p:cNvSpPr/>
            <p:nvPr/>
          </p:nvSpPr>
          <p:spPr>
            <a:xfrm rot="16200000" flipV="1">
              <a:off x="7920382" y="3883280"/>
              <a:ext cx="2296524" cy="350780"/>
            </a:xfrm>
            <a:prstGeom prst="roundRect">
              <a:avLst>
                <a:gd name="adj" fmla="val 50000"/>
              </a:avLst>
            </a:prstGeom>
            <a:solidFill>
              <a:schemeClr val="bg1">
                <a:alpha val="50000"/>
              </a:schemeClr>
            </a:solidFill>
            <a:ln w="6350" cap="rnd">
              <a:solidFill>
                <a:schemeClr val="tx2">
                  <a:lumMod val="40000"/>
                  <a:lumOff val="60000"/>
                </a:schemeClr>
              </a:solidFill>
              <a:prstDash val="solid"/>
              <a:miter lim="400000"/>
            </a:ln>
            <a:effectLst/>
          </p:spPr>
          <p:txBody>
            <a:bodyPr wrap="square" lIns="0" tIns="0" rIns="0" bIns="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1200" b="0" i="0" u="none" strike="noStrike" kern="1200" cap="none" spc="0" normalizeH="0" baseline="0" noProof="0">
                <a:ln>
                  <a:noFill/>
                </a:ln>
                <a:solidFill>
                  <a:srgbClr val="FFFFFF"/>
                </a:solidFill>
                <a:effectLst/>
                <a:uLnTx/>
                <a:uFillTx/>
                <a:latin typeface="Calibri" panose="020F0502020204030204"/>
                <a:ea typeface="+mn-ea"/>
                <a:cs typeface="+mn-cs"/>
                <a:sym typeface="Helvetica Neue Medium"/>
              </a:endParaRPr>
            </a:p>
          </p:txBody>
        </p:sp>
        <p:sp>
          <p:nvSpPr>
            <p:cNvPr id="1028" name="MORE INFORMATION">
              <a:extLst>
                <a:ext uri="{FF2B5EF4-FFF2-40B4-BE49-F238E27FC236}">
                  <a16:creationId xmlns:a16="http://schemas.microsoft.com/office/drawing/2014/main" id="{16780CE9-11A1-8E00-368D-CE4BCB848810}"/>
                </a:ext>
              </a:extLst>
            </p:cNvPr>
            <p:cNvSpPr txBox="1"/>
            <p:nvPr/>
          </p:nvSpPr>
          <p:spPr>
            <a:xfrm rot="5400000" flipH="1" flipV="1">
              <a:off x="8195346" y="3990690"/>
              <a:ext cx="1746593" cy="36163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9050" tIns="19050" rIns="19050" bIns="19050" numCol="1" anchor="ctr">
              <a:spAutoFit/>
            </a:bodyPr>
            <a:lstStyle>
              <a:lvl1pPr algn="l">
                <a:defRPr sz="2000" b="0" cap="all" spc="280">
                  <a:solidFill>
                    <a:srgbClr val="FFFFFF"/>
                  </a:solidFill>
                  <a:latin typeface="Open Sans Bold"/>
                  <a:ea typeface="Open Sans Bold"/>
                  <a:cs typeface="Open Sans Bold"/>
                  <a:sym typeface="Open Sans Bold"/>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a:ln>
                    <a:noFill/>
                  </a:ln>
                  <a:solidFill>
                    <a:srgbClr val="1B1C20"/>
                  </a:solidFill>
                  <a:effectLst/>
                  <a:uLnTx/>
                  <a:uFillTx/>
                  <a:latin typeface="Century Gothic" panose="020B0502020202020204" pitchFamily="34" charset="0"/>
                  <a:sym typeface="Open Sans Bold"/>
                </a:rPr>
                <a:t>Standard Operating Procedure</a:t>
              </a:r>
              <a:endParaRPr kumimoji="0" lang="en-US" sz="1050" b="0" i="0" u="none" strike="noStrike" kern="1200" cap="none" spc="0" normalizeH="0" baseline="0" noProof="0">
                <a:ln>
                  <a:noFill/>
                </a:ln>
                <a:solidFill>
                  <a:srgbClr val="1B1C20"/>
                </a:solidFill>
                <a:effectLst/>
                <a:uLnTx/>
                <a:uFillTx/>
                <a:latin typeface="Century Gothic" panose="020B0502020202020204" pitchFamily="34" charset="0"/>
                <a:sym typeface="Open Sans Bold"/>
              </a:endParaRPr>
            </a:p>
          </p:txBody>
        </p:sp>
        <p:sp>
          <p:nvSpPr>
            <p:cNvPr id="1030" name="Rounded Rectangle">
              <a:extLst>
                <a:ext uri="{FF2B5EF4-FFF2-40B4-BE49-F238E27FC236}">
                  <a16:creationId xmlns:a16="http://schemas.microsoft.com/office/drawing/2014/main" id="{03CD7E5A-1780-85B2-DFED-4BE28D7E47FE}"/>
                </a:ext>
              </a:extLst>
            </p:cNvPr>
            <p:cNvSpPr/>
            <p:nvPr/>
          </p:nvSpPr>
          <p:spPr>
            <a:xfrm rot="16200000" flipV="1">
              <a:off x="6980273" y="3883280"/>
              <a:ext cx="2296524" cy="350780"/>
            </a:xfrm>
            <a:prstGeom prst="roundRect">
              <a:avLst>
                <a:gd name="adj" fmla="val 50000"/>
              </a:avLst>
            </a:prstGeom>
            <a:solidFill>
              <a:schemeClr val="bg1">
                <a:alpha val="50000"/>
              </a:schemeClr>
            </a:solidFill>
            <a:ln w="6350" cap="rnd">
              <a:solidFill>
                <a:schemeClr val="tx2">
                  <a:lumMod val="40000"/>
                  <a:lumOff val="60000"/>
                </a:schemeClr>
              </a:solidFill>
              <a:prstDash val="solid"/>
              <a:miter lim="400000"/>
            </a:ln>
            <a:effectLst/>
          </p:spPr>
          <p:txBody>
            <a:bodyPr wrap="square" lIns="0" tIns="0" rIns="0" bIns="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1200" b="0" i="0" u="none" strike="noStrike" kern="1200" cap="none" spc="0" normalizeH="0" baseline="0" noProof="0">
                <a:ln>
                  <a:noFill/>
                </a:ln>
                <a:solidFill>
                  <a:srgbClr val="FFFFFF"/>
                </a:solidFill>
                <a:effectLst/>
                <a:uLnTx/>
                <a:uFillTx/>
                <a:latin typeface="Calibri" panose="020F0502020204030204"/>
                <a:ea typeface="+mn-ea"/>
                <a:cs typeface="+mn-cs"/>
                <a:sym typeface="Helvetica Neue Medium"/>
              </a:endParaRPr>
            </a:p>
          </p:txBody>
        </p:sp>
        <p:sp>
          <p:nvSpPr>
            <p:cNvPr id="1033" name="Rounded Rectangle">
              <a:extLst>
                <a:ext uri="{FF2B5EF4-FFF2-40B4-BE49-F238E27FC236}">
                  <a16:creationId xmlns:a16="http://schemas.microsoft.com/office/drawing/2014/main" id="{02E4D5BB-5DF9-1870-BC56-1BFFDD7EFD75}"/>
                </a:ext>
              </a:extLst>
            </p:cNvPr>
            <p:cNvSpPr/>
            <p:nvPr/>
          </p:nvSpPr>
          <p:spPr>
            <a:xfrm rot="16200000" flipV="1">
              <a:off x="5100057" y="3883280"/>
              <a:ext cx="2296524" cy="350780"/>
            </a:xfrm>
            <a:prstGeom prst="roundRect">
              <a:avLst>
                <a:gd name="adj" fmla="val 50000"/>
              </a:avLst>
            </a:prstGeom>
            <a:solidFill>
              <a:schemeClr val="bg1">
                <a:alpha val="50000"/>
              </a:schemeClr>
            </a:solidFill>
            <a:ln w="6350" cap="rnd">
              <a:solidFill>
                <a:schemeClr val="tx2">
                  <a:lumMod val="40000"/>
                  <a:lumOff val="60000"/>
                </a:schemeClr>
              </a:solidFill>
              <a:prstDash val="solid"/>
              <a:miter lim="400000"/>
            </a:ln>
            <a:effectLst/>
          </p:spPr>
          <p:txBody>
            <a:bodyPr wrap="square" lIns="0" tIns="0" rIns="0" bIns="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1200" b="0" i="0" u="none" strike="noStrike" kern="1200" cap="none" spc="0" normalizeH="0" baseline="0" noProof="0">
                <a:ln>
                  <a:noFill/>
                </a:ln>
                <a:solidFill>
                  <a:srgbClr val="FFFFFF"/>
                </a:solidFill>
                <a:effectLst/>
                <a:uLnTx/>
                <a:uFillTx/>
                <a:latin typeface="Calibri" panose="020F0502020204030204"/>
                <a:ea typeface="+mn-ea"/>
                <a:cs typeface="+mn-cs"/>
                <a:sym typeface="Helvetica Neue Medium"/>
              </a:endParaRPr>
            </a:p>
          </p:txBody>
        </p:sp>
        <p:sp>
          <p:nvSpPr>
            <p:cNvPr id="1036" name="Rounded Rectangle">
              <a:extLst>
                <a:ext uri="{FF2B5EF4-FFF2-40B4-BE49-F238E27FC236}">
                  <a16:creationId xmlns:a16="http://schemas.microsoft.com/office/drawing/2014/main" id="{8B8D1A2D-B2D6-B493-CDFF-DA1630294E4D}"/>
                </a:ext>
              </a:extLst>
            </p:cNvPr>
            <p:cNvSpPr/>
            <p:nvPr/>
          </p:nvSpPr>
          <p:spPr>
            <a:xfrm rot="16200000" flipV="1">
              <a:off x="4159949" y="3883280"/>
              <a:ext cx="2296524" cy="350780"/>
            </a:xfrm>
            <a:prstGeom prst="roundRect">
              <a:avLst>
                <a:gd name="adj" fmla="val 50000"/>
              </a:avLst>
            </a:prstGeom>
            <a:solidFill>
              <a:schemeClr val="bg1">
                <a:alpha val="50000"/>
              </a:schemeClr>
            </a:solidFill>
            <a:ln w="6350" cap="rnd">
              <a:solidFill>
                <a:schemeClr val="tx2">
                  <a:lumMod val="40000"/>
                  <a:lumOff val="60000"/>
                </a:schemeClr>
              </a:solidFill>
              <a:prstDash val="solid"/>
              <a:miter lim="400000"/>
            </a:ln>
            <a:effectLst/>
          </p:spPr>
          <p:txBody>
            <a:bodyPr wrap="square" lIns="0" tIns="0" rIns="0" bIns="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1200" b="0" i="0" u="none" strike="noStrike" kern="1200" cap="none" spc="0" normalizeH="0" baseline="0" noProof="0">
                <a:ln>
                  <a:noFill/>
                </a:ln>
                <a:solidFill>
                  <a:srgbClr val="FFFFFF"/>
                </a:solidFill>
                <a:effectLst/>
                <a:uLnTx/>
                <a:uFillTx/>
                <a:latin typeface="Calibri" panose="020F0502020204030204"/>
                <a:ea typeface="+mn-ea"/>
                <a:cs typeface="+mn-cs"/>
                <a:sym typeface="Helvetica Neue Medium"/>
              </a:endParaRPr>
            </a:p>
          </p:txBody>
        </p:sp>
        <p:sp>
          <p:nvSpPr>
            <p:cNvPr id="1037" name="MORE INFORMATION">
              <a:extLst>
                <a:ext uri="{FF2B5EF4-FFF2-40B4-BE49-F238E27FC236}">
                  <a16:creationId xmlns:a16="http://schemas.microsoft.com/office/drawing/2014/main" id="{7DD4052D-6658-2413-BBD9-3551C61CC6C4}"/>
                </a:ext>
              </a:extLst>
            </p:cNvPr>
            <p:cNvSpPr txBox="1"/>
            <p:nvPr/>
          </p:nvSpPr>
          <p:spPr>
            <a:xfrm rot="5400000" flipH="1" flipV="1">
              <a:off x="4412955" y="3975024"/>
              <a:ext cx="1793312" cy="34624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9050" tIns="19050" rIns="19050" bIns="19050" numCol="1" anchor="ctr">
              <a:spAutoFit/>
            </a:bodyPr>
            <a:lstStyle>
              <a:lvl1pPr algn="l">
                <a:defRPr sz="2000" b="0" cap="all" spc="280">
                  <a:solidFill>
                    <a:srgbClr val="FFFFFF"/>
                  </a:solidFill>
                  <a:latin typeface="Open Sans Bold"/>
                  <a:ea typeface="Open Sans Bold"/>
                  <a:cs typeface="Open Sans Bold"/>
                  <a:sym typeface="Open Sans Bold"/>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B1C20"/>
                  </a:solidFill>
                  <a:effectLst/>
                  <a:uLnTx/>
                  <a:uFillTx/>
                  <a:latin typeface="Century Gothic" panose="020B0502020202020204" pitchFamily="34" charset="0"/>
                  <a:sym typeface="Open Sans Bold"/>
                </a:rPr>
                <a:t>Design controls for labelling data &amp; DLP</a:t>
              </a:r>
            </a:p>
          </p:txBody>
        </p:sp>
        <p:sp>
          <p:nvSpPr>
            <p:cNvPr id="1039" name="Rounded Rectangle">
              <a:extLst>
                <a:ext uri="{FF2B5EF4-FFF2-40B4-BE49-F238E27FC236}">
                  <a16:creationId xmlns:a16="http://schemas.microsoft.com/office/drawing/2014/main" id="{E3CE3366-4C6D-0F3A-AF2A-81B24D1F3114}"/>
                </a:ext>
              </a:extLst>
            </p:cNvPr>
            <p:cNvSpPr/>
            <p:nvPr/>
          </p:nvSpPr>
          <p:spPr>
            <a:xfrm rot="16200000" flipV="1">
              <a:off x="2279733" y="3883280"/>
              <a:ext cx="2296524" cy="350780"/>
            </a:xfrm>
            <a:prstGeom prst="roundRect">
              <a:avLst>
                <a:gd name="adj" fmla="val 50000"/>
              </a:avLst>
            </a:prstGeom>
            <a:solidFill>
              <a:schemeClr val="bg1">
                <a:alpha val="50000"/>
              </a:schemeClr>
            </a:solidFill>
            <a:ln w="6350" cap="rnd">
              <a:solidFill>
                <a:schemeClr val="tx2">
                  <a:lumMod val="40000"/>
                  <a:lumOff val="60000"/>
                </a:schemeClr>
              </a:solidFill>
              <a:prstDash val="solid"/>
              <a:miter lim="400000"/>
            </a:ln>
            <a:effectLst/>
          </p:spPr>
          <p:txBody>
            <a:bodyPr wrap="square" lIns="0" tIns="0" rIns="0" bIns="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1200" b="0" i="0" u="none" strike="noStrike" kern="1200" cap="none" spc="0" normalizeH="0" baseline="0" noProof="0">
                <a:ln>
                  <a:noFill/>
                </a:ln>
                <a:solidFill>
                  <a:srgbClr val="FFFFFF"/>
                </a:solidFill>
                <a:effectLst/>
                <a:uLnTx/>
                <a:uFillTx/>
                <a:latin typeface="Calibri" panose="020F0502020204030204"/>
                <a:ea typeface="+mn-ea"/>
                <a:cs typeface="+mn-cs"/>
                <a:sym typeface="Helvetica Neue Medium"/>
              </a:endParaRPr>
            </a:p>
          </p:txBody>
        </p:sp>
        <p:sp>
          <p:nvSpPr>
            <p:cNvPr id="1040" name="MORE INFORMATION">
              <a:extLst>
                <a:ext uri="{FF2B5EF4-FFF2-40B4-BE49-F238E27FC236}">
                  <a16:creationId xmlns:a16="http://schemas.microsoft.com/office/drawing/2014/main" id="{5D06F229-FB0E-A654-7064-C677F8A25F7C}"/>
                </a:ext>
              </a:extLst>
            </p:cNvPr>
            <p:cNvSpPr txBox="1"/>
            <p:nvPr/>
          </p:nvSpPr>
          <p:spPr>
            <a:xfrm rot="5400000" flipH="1" flipV="1">
              <a:off x="2577874" y="4096692"/>
              <a:ext cx="1696170" cy="20005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9050" tIns="19050" rIns="19050" bIns="19050" numCol="1" anchor="ctr">
              <a:spAutoFit/>
            </a:bodyPr>
            <a:lstStyle>
              <a:lvl1pPr algn="l">
                <a:defRPr sz="2000" b="0" cap="all" spc="280">
                  <a:solidFill>
                    <a:srgbClr val="FFFFFF"/>
                  </a:solidFill>
                  <a:latin typeface="Open Sans Bold"/>
                  <a:ea typeface="Open Sans Bold"/>
                  <a:cs typeface="Open Sans Bold"/>
                  <a:sym typeface="Open Sans Bold"/>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err="1">
                  <a:ln>
                    <a:noFill/>
                  </a:ln>
                  <a:solidFill>
                    <a:srgbClr val="1B1C20"/>
                  </a:solidFill>
                  <a:effectLst/>
                  <a:uLnTx/>
                  <a:uFillTx/>
                  <a:latin typeface="Century Gothic" panose="020B0502020202020204" pitchFamily="34" charset="0"/>
                  <a:sym typeface="Open Sans Bold"/>
                </a:rPr>
                <a:t>Copilot</a:t>
              </a:r>
              <a:r>
                <a:rPr kumimoji="0" lang="en-GB" sz="1050" b="0" i="0" u="none" strike="noStrike" kern="1200" cap="none" spc="0" normalizeH="0" baseline="0" noProof="0">
                  <a:ln>
                    <a:noFill/>
                  </a:ln>
                  <a:solidFill>
                    <a:srgbClr val="1B1C20"/>
                  </a:solidFill>
                  <a:effectLst/>
                  <a:uLnTx/>
                  <a:uFillTx/>
                  <a:latin typeface="Century Gothic" panose="020B0502020202020204" pitchFamily="34" charset="0"/>
                  <a:sym typeface="Open Sans Bold"/>
                </a:rPr>
                <a:t> deployment plan</a:t>
              </a:r>
              <a:endParaRPr kumimoji="0" lang="en-US" sz="1050" b="0" i="0" u="none" strike="noStrike" kern="1200" cap="none" spc="0" normalizeH="0" baseline="0" noProof="0">
                <a:ln>
                  <a:noFill/>
                </a:ln>
                <a:solidFill>
                  <a:srgbClr val="1B1C20"/>
                </a:solidFill>
                <a:effectLst/>
                <a:uLnTx/>
                <a:uFillTx/>
                <a:latin typeface="Century Gothic" panose="020B0502020202020204" pitchFamily="34" charset="0"/>
                <a:sym typeface="Open Sans Bold"/>
              </a:endParaRPr>
            </a:p>
          </p:txBody>
        </p:sp>
        <p:sp>
          <p:nvSpPr>
            <p:cNvPr id="1042" name="Rounded Rectangle">
              <a:extLst>
                <a:ext uri="{FF2B5EF4-FFF2-40B4-BE49-F238E27FC236}">
                  <a16:creationId xmlns:a16="http://schemas.microsoft.com/office/drawing/2014/main" id="{E4744603-DC4A-31D3-7CC4-1894EA3F728C}"/>
                </a:ext>
              </a:extLst>
            </p:cNvPr>
            <p:cNvSpPr/>
            <p:nvPr/>
          </p:nvSpPr>
          <p:spPr>
            <a:xfrm rot="16200000" flipV="1">
              <a:off x="1339625" y="3883280"/>
              <a:ext cx="2296524" cy="350780"/>
            </a:xfrm>
            <a:prstGeom prst="roundRect">
              <a:avLst>
                <a:gd name="adj" fmla="val 50000"/>
              </a:avLst>
            </a:prstGeom>
            <a:solidFill>
              <a:schemeClr val="bg1">
                <a:alpha val="50000"/>
              </a:schemeClr>
            </a:solidFill>
            <a:ln w="6350" cap="rnd">
              <a:solidFill>
                <a:schemeClr val="tx2">
                  <a:lumMod val="40000"/>
                  <a:lumOff val="60000"/>
                </a:schemeClr>
              </a:solidFill>
              <a:prstDash val="solid"/>
              <a:miter lim="400000"/>
            </a:ln>
            <a:effectLst/>
          </p:spPr>
          <p:txBody>
            <a:bodyPr wrap="square" lIns="0" tIns="0" rIns="0" bIns="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1200" b="0" i="0" u="none" strike="noStrike" kern="1200" cap="none" spc="0" normalizeH="0" baseline="0" noProof="0">
                <a:ln>
                  <a:noFill/>
                </a:ln>
                <a:solidFill>
                  <a:srgbClr val="FFFFFF"/>
                </a:solidFill>
                <a:effectLst/>
                <a:uLnTx/>
                <a:uFillTx/>
                <a:latin typeface="Calibri" panose="020F0502020204030204"/>
                <a:ea typeface="+mn-ea"/>
                <a:cs typeface="+mn-cs"/>
                <a:sym typeface="Helvetica Neue Medium"/>
              </a:endParaRPr>
            </a:p>
          </p:txBody>
        </p:sp>
        <p:sp>
          <p:nvSpPr>
            <p:cNvPr id="1043" name="MORE INFORMATION">
              <a:extLst>
                <a:ext uri="{FF2B5EF4-FFF2-40B4-BE49-F238E27FC236}">
                  <a16:creationId xmlns:a16="http://schemas.microsoft.com/office/drawing/2014/main" id="{9FBBB518-CCD1-558E-5EAC-78ADB8DF904B}"/>
                </a:ext>
              </a:extLst>
            </p:cNvPr>
            <p:cNvSpPr txBox="1"/>
            <p:nvPr/>
          </p:nvSpPr>
          <p:spPr>
            <a:xfrm rot="5400000" flipH="1" flipV="1">
              <a:off x="1617966" y="4068559"/>
              <a:ext cx="1744742" cy="20774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9050" tIns="19050" rIns="19050" bIns="19050" numCol="1" anchor="ctr">
              <a:spAutoFit/>
            </a:bodyPr>
            <a:lstStyle>
              <a:lvl1pPr algn="l">
                <a:defRPr sz="2000" b="0" cap="all" spc="280">
                  <a:solidFill>
                    <a:srgbClr val="FFFFFF"/>
                  </a:solidFill>
                  <a:latin typeface="Open Sans Bold"/>
                  <a:ea typeface="Open Sans Bold"/>
                  <a:cs typeface="Open Sans Bold"/>
                  <a:sym typeface="Open Sans Bold"/>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1B1C20"/>
                  </a:solidFill>
                  <a:effectLst/>
                  <a:uLnTx/>
                  <a:uFillTx/>
                  <a:latin typeface="Century Gothic" panose="020B0502020202020204" pitchFamily="34" charset="0"/>
                  <a:sym typeface="Open Sans Bold"/>
                </a:rPr>
                <a:t> </a:t>
              </a:r>
              <a:r>
                <a:rPr kumimoji="0" lang="en-GB" sz="1100" b="0" i="0" u="none" strike="noStrike" kern="1200" cap="none" spc="0" normalizeH="0" baseline="0" noProof="0">
                  <a:ln>
                    <a:noFill/>
                  </a:ln>
                  <a:solidFill>
                    <a:srgbClr val="1B1C20"/>
                  </a:solidFill>
                  <a:effectLst/>
                  <a:uLnTx/>
                  <a:uFillTx/>
                  <a:latin typeface="Century Gothic" panose="020B0502020202020204" pitchFamily="34" charset="0"/>
                  <a:sym typeface="Open Sans Bold"/>
                </a:rPr>
                <a:t>Risk Maturity</a:t>
              </a:r>
              <a:endParaRPr kumimoji="0" lang="en-US" sz="1100" b="0" i="0" u="none" strike="noStrike" kern="1200" cap="none" spc="0" normalizeH="0" baseline="0" noProof="0">
                <a:ln>
                  <a:noFill/>
                </a:ln>
                <a:solidFill>
                  <a:srgbClr val="1B1C20"/>
                </a:solidFill>
                <a:effectLst/>
                <a:uLnTx/>
                <a:uFillTx/>
                <a:latin typeface="Century Gothic" panose="020B0502020202020204" pitchFamily="34" charset="0"/>
                <a:sym typeface="Open Sans Bold"/>
              </a:endParaRPr>
            </a:p>
          </p:txBody>
        </p:sp>
        <p:sp>
          <p:nvSpPr>
            <p:cNvPr id="1045" name="Rounded Rectangle">
              <a:extLst>
                <a:ext uri="{FF2B5EF4-FFF2-40B4-BE49-F238E27FC236}">
                  <a16:creationId xmlns:a16="http://schemas.microsoft.com/office/drawing/2014/main" id="{289B433F-170F-E39E-C0E9-DE081A1D6E69}"/>
                </a:ext>
              </a:extLst>
            </p:cNvPr>
            <p:cNvSpPr/>
            <p:nvPr/>
          </p:nvSpPr>
          <p:spPr>
            <a:xfrm rot="16200000" flipV="1">
              <a:off x="9787026" y="3883280"/>
              <a:ext cx="2296524" cy="350780"/>
            </a:xfrm>
            <a:prstGeom prst="roundRect">
              <a:avLst>
                <a:gd name="adj" fmla="val 50000"/>
              </a:avLst>
            </a:prstGeom>
            <a:solidFill>
              <a:schemeClr val="bg1">
                <a:alpha val="50000"/>
              </a:schemeClr>
            </a:solidFill>
            <a:ln w="6350" cap="rnd">
              <a:solidFill>
                <a:schemeClr val="tx2">
                  <a:lumMod val="40000"/>
                  <a:lumOff val="60000"/>
                </a:schemeClr>
              </a:solidFill>
              <a:prstDash val="solid"/>
              <a:miter lim="400000"/>
            </a:ln>
            <a:effectLst/>
          </p:spPr>
          <p:txBody>
            <a:bodyPr wrap="square" lIns="0" tIns="0" rIns="0" bIns="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lang="en-US" sz="1200" b="0" i="0" u="none" strike="noStrike" kern="1200" cap="none" spc="0" normalizeH="0" baseline="0" noProof="0">
                <a:ln>
                  <a:noFill/>
                </a:ln>
                <a:solidFill>
                  <a:srgbClr val="FFFFFF"/>
                </a:solidFill>
                <a:effectLst/>
                <a:uLnTx/>
                <a:uFillTx/>
                <a:latin typeface="Calibri" panose="020F0502020204030204"/>
                <a:ea typeface="+mn-ea"/>
                <a:cs typeface="+mn-cs"/>
                <a:sym typeface="Helvetica Neue Medium"/>
              </a:endParaRPr>
            </a:p>
          </p:txBody>
        </p:sp>
        <p:sp>
          <p:nvSpPr>
            <p:cNvPr id="1046" name="MORE INFORMATION">
              <a:extLst>
                <a:ext uri="{FF2B5EF4-FFF2-40B4-BE49-F238E27FC236}">
                  <a16:creationId xmlns:a16="http://schemas.microsoft.com/office/drawing/2014/main" id="{482A8B43-9F1A-774E-C8E8-78E5F3CF7B4C}"/>
                </a:ext>
              </a:extLst>
            </p:cNvPr>
            <p:cNvSpPr txBox="1"/>
            <p:nvPr/>
          </p:nvSpPr>
          <p:spPr>
            <a:xfrm rot="5400000" flipH="1" flipV="1">
              <a:off x="10071467" y="4067634"/>
              <a:ext cx="1746593" cy="20774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9050" tIns="19050" rIns="19050" bIns="19050" numCol="1" anchor="ctr">
              <a:spAutoFit/>
            </a:bodyPr>
            <a:lstStyle>
              <a:lvl1pPr algn="l">
                <a:defRPr sz="2000" b="0" cap="all" spc="280">
                  <a:solidFill>
                    <a:srgbClr val="FFFFFF"/>
                  </a:solidFill>
                  <a:latin typeface="Open Sans Bold"/>
                  <a:ea typeface="Open Sans Bold"/>
                  <a:cs typeface="Open Sans Bold"/>
                  <a:sym typeface="Open Sans Bold"/>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1B1C20"/>
                  </a:solidFill>
                  <a:effectLst/>
                  <a:uLnTx/>
                  <a:uFillTx/>
                  <a:latin typeface="Century Gothic" panose="020B0502020202020204" pitchFamily="34" charset="0"/>
                  <a:sym typeface="Open Sans Bold"/>
                </a:rPr>
                <a:t>Handover findings</a:t>
              </a:r>
            </a:p>
          </p:txBody>
        </p:sp>
        <p:sp>
          <p:nvSpPr>
            <p:cNvPr id="1048" name="TextBox 1047">
              <a:extLst>
                <a:ext uri="{FF2B5EF4-FFF2-40B4-BE49-F238E27FC236}">
                  <a16:creationId xmlns:a16="http://schemas.microsoft.com/office/drawing/2014/main" id="{4D3CF23C-E300-F313-3C8A-233C606E2779}"/>
                </a:ext>
              </a:extLst>
            </p:cNvPr>
            <p:cNvSpPr txBox="1"/>
            <p:nvPr/>
          </p:nvSpPr>
          <p:spPr>
            <a:xfrm>
              <a:off x="1846090" y="954972"/>
              <a:ext cx="2366027" cy="1801006"/>
            </a:xfrm>
            <a:prstGeom prst="rect">
              <a:avLst/>
            </a:prstGeom>
            <a:noFill/>
          </p:spPr>
          <p:txBody>
            <a:bodyPr wrap="square" rtlCol="0">
              <a:spAutoFit/>
            </a:bodyPr>
            <a:lstStyle/>
            <a:p>
              <a:pPr marL="0" marR="0" lvl="0" indent="0" algn="l" defTabSz="914400" rtl="0" eaLnBrk="1" fontAlgn="auto" latinLnBrk="0" hangingPunct="1">
                <a:lnSpc>
                  <a:spcPts val="1700"/>
                </a:lnSpc>
                <a:spcBef>
                  <a:spcPts val="0"/>
                </a:spcBef>
                <a:spcAft>
                  <a:spcPts val="400"/>
                </a:spcAft>
                <a:buClrTx/>
                <a:buSzTx/>
                <a:buFontTx/>
                <a:buNone/>
                <a:tabLst/>
                <a:defRPr/>
              </a:pPr>
              <a:r>
                <a:rPr kumimoji="0" lang="en-GB" sz="1300" b="1" i="0" u="none" strike="noStrike" kern="1200" cap="none" spc="0" normalizeH="0" baseline="0" noProof="0">
                  <a:ln>
                    <a:noFill/>
                  </a:ln>
                  <a:solidFill>
                    <a:srgbClr val="279BA2"/>
                  </a:solidFill>
                  <a:effectLst/>
                  <a:uLnTx/>
                  <a:uFillTx/>
                  <a:latin typeface="Arial Rounded MT Bold" panose="020F0704030504030204" pitchFamily="34" charset="77"/>
                  <a:ea typeface="+mn-ea"/>
                  <a:cs typeface="+mn-cs"/>
                </a:rPr>
                <a:t>Benchmark Configurations</a:t>
              </a:r>
              <a:endParaRPr kumimoji="0" lang="en-US" sz="1300" b="1" i="0" u="none" strike="noStrike" kern="1200" cap="none" spc="0" normalizeH="0" baseline="0" noProof="0">
                <a:ln>
                  <a:noFill/>
                </a:ln>
                <a:solidFill>
                  <a:srgbClr val="279BA2"/>
                </a:solidFill>
                <a:effectLst/>
                <a:uLnTx/>
                <a:uFillTx/>
                <a:latin typeface="Arial Rounded MT Bold" panose="020F0704030504030204" pitchFamily="34" charset="77"/>
                <a:ea typeface="+mn-ea"/>
                <a:cs typeface="+mn-cs"/>
              </a:endParaRPr>
            </a:p>
            <a:p>
              <a:pPr marL="171450" marR="0" lvl="0" indent="-171450" algn="l" defTabSz="914400" rtl="0" eaLnBrk="1" fontAlgn="auto" latinLnBrk="0" hangingPunct="1">
                <a:lnSpc>
                  <a:spcPts val="1700"/>
                </a:lnSpc>
                <a:spcBef>
                  <a:spcPts val="0"/>
                </a:spcBef>
                <a:spcAft>
                  <a:spcPts val="400"/>
                </a:spcAft>
                <a:buClrTx/>
                <a:buSzTx/>
                <a:buFont typeface="Arial" panose="020B0604020202020204" pitchFamily="34" charset="0"/>
                <a:buChar char="•"/>
                <a:tabLst/>
                <a:defRPr/>
              </a:pPr>
              <a:r>
                <a:rPr lang="en-GB" sz="1100">
                  <a:solidFill>
                    <a:prstClr val="black"/>
                  </a:solidFill>
                  <a:latin typeface="Segoe UI" panose="020B0502040204020203" pitchFamily="34" charset="0"/>
                  <a:cs typeface="Segoe UI" panose="020B0502040204020203" pitchFamily="34" charset="0"/>
                </a:rPr>
                <a:t>Tenant security settings scan.</a:t>
              </a:r>
            </a:p>
            <a:p>
              <a:pPr marL="171450" marR="0" lvl="0" indent="-171450" algn="l" defTabSz="914400" rtl="0" eaLnBrk="1" fontAlgn="auto" latinLnBrk="0" hangingPunct="1">
                <a:lnSpc>
                  <a:spcPts val="1700"/>
                </a:lnSpc>
                <a:spcBef>
                  <a:spcPts val="0"/>
                </a:spcBef>
                <a:spcAft>
                  <a:spcPts val="400"/>
                </a:spcAft>
                <a:buClrTx/>
                <a:buSzTx/>
                <a:buFont typeface="Arial" panose="020B0604020202020204" pitchFamily="34" charset="0"/>
                <a:buChar char="•"/>
                <a:tabLst/>
                <a:defRPr/>
              </a:pPr>
              <a:r>
                <a:rPr kumimoji="0" lang="en-GB" sz="11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Data security and oversharing risk report.</a:t>
              </a:r>
            </a:p>
            <a:p>
              <a:pPr marL="171450" marR="0" lvl="0" indent="-171450" algn="l" defTabSz="914400" rtl="0" eaLnBrk="1" fontAlgn="auto" latinLnBrk="0" hangingPunct="1">
                <a:lnSpc>
                  <a:spcPts val="1700"/>
                </a:lnSpc>
                <a:spcBef>
                  <a:spcPts val="0"/>
                </a:spcBef>
                <a:spcAft>
                  <a:spcPts val="400"/>
                </a:spcAft>
                <a:buClrTx/>
                <a:buSzTx/>
                <a:buFont typeface="Arial" panose="020B0604020202020204" pitchFamily="34" charset="0"/>
                <a:buChar char="•"/>
                <a:tabLst/>
                <a:defRPr/>
              </a:pPr>
              <a:r>
                <a:rPr kumimoji="0" lang="en-GB" sz="11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Stakeholder survey.</a:t>
              </a:r>
            </a:p>
            <a:p>
              <a:pPr marL="171450" marR="0" lvl="0" indent="-171450" algn="l" defTabSz="914400" rtl="0" eaLnBrk="1" fontAlgn="auto" latinLnBrk="0" hangingPunct="1">
                <a:lnSpc>
                  <a:spcPts val="1700"/>
                </a:lnSpc>
                <a:spcBef>
                  <a:spcPts val="0"/>
                </a:spcBef>
                <a:spcAft>
                  <a:spcPts val="400"/>
                </a:spcAft>
                <a:buClrTx/>
                <a:buSzTx/>
                <a:buFont typeface="Arial" panose="020B0604020202020204" pitchFamily="34" charset="0"/>
                <a:buChar char="•"/>
                <a:tabLst/>
                <a:defRPr/>
              </a:pPr>
              <a:r>
                <a:rPr lang="en-GB" sz="1100">
                  <a:solidFill>
                    <a:prstClr val="black"/>
                  </a:solidFill>
                  <a:latin typeface="Segoe UI" panose="020B0502040204020203" pitchFamily="34" charset="0"/>
                  <a:cs typeface="Segoe UI" panose="020B0502040204020203" pitchFamily="34" charset="0"/>
                </a:rPr>
                <a:t>2 day Use case discovery workshop.</a:t>
              </a:r>
              <a:endParaRPr kumimoji="0" lang="en-US" sz="11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endParaRPr>
            </a:p>
          </p:txBody>
        </p:sp>
        <p:sp>
          <p:nvSpPr>
            <p:cNvPr id="1049" name="TextBox 1048">
              <a:extLst>
                <a:ext uri="{FF2B5EF4-FFF2-40B4-BE49-F238E27FC236}">
                  <a16:creationId xmlns:a16="http://schemas.microsoft.com/office/drawing/2014/main" id="{CBEB16F1-D15A-71A1-F657-98D03D76440A}"/>
                </a:ext>
              </a:extLst>
            </p:cNvPr>
            <p:cNvSpPr txBox="1"/>
            <p:nvPr/>
          </p:nvSpPr>
          <p:spPr>
            <a:xfrm>
              <a:off x="4666209" y="954972"/>
              <a:ext cx="2381027" cy="1582997"/>
            </a:xfrm>
            <a:prstGeom prst="rect">
              <a:avLst/>
            </a:prstGeom>
            <a:noFill/>
          </p:spPr>
          <p:txBody>
            <a:bodyPr wrap="square" rtlCol="0">
              <a:spAutoFit/>
            </a:bodyPr>
            <a:lstStyle/>
            <a:p>
              <a:pPr marL="0" marR="0" lvl="0" indent="0" algn="l" defTabSz="914400" rtl="0" eaLnBrk="1" fontAlgn="auto" latinLnBrk="0" hangingPunct="1">
                <a:lnSpc>
                  <a:spcPts val="1700"/>
                </a:lnSpc>
                <a:spcBef>
                  <a:spcPts val="0"/>
                </a:spcBef>
                <a:spcAft>
                  <a:spcPts val="400"/>
                </a:spcAft>
                <a:buClrTx/>
                <a:buSzTx/>
                <a:buFontTx/>
                <a:buNone/>
                <a:tabLst/>
                <a:defRPr/>
              </a:pPr>
              <a:r>
                <a:rPr kumimoji="0" lang="en-GB" sz="1300" b="1" i="0" u="none" strike="noStrike" kern="1200" cap="none" spc="0" normalizeH="0" baseline="0" noProof="0">
                  <a:ln>
                    <a:noFill/>
                  </a:ln>
                  <a:solidFill>
                    <a:srgbClr val="279BA2"/>
                  </a:solidFill>
                  <a:effectLst/>
                  <a:uLnTx/>
                  <a:uFillTx/>
                  <a:latin typeface="Arial Rounded MT Bold" panose="020F0704030504030204" pitchFamily="34" charset="77"/>
                  <a:ea typeface="+mn-ea"/>
                  <a:cs typeface="+mn-cs"/>
                </a:rPr>
                <a:t>Configure Pre-requisites</a:t>
              </a:r>
              <a:endParaRPr kumimoji="0" lang="en-US" sz="1300" b="1" i="0" u="none" strike="noStrike" kern="1200" cap="none" spc="0" normalizeH="0" baseline="0" noProof="0">
                <a:ln>
                  <a:noFill/>
                </a:ln>
                <a:solidFill>
                  <a:srgbClr val="279BA2"/>
                </a:solidFill>
                <a:effectLst/>
                <a:uLnTx/>
                <a:uFillTx/>
                <a:latin typeface="Arial Rounded MT Bold" panose="020F0704030504030204" pitchFamily="34" charset="77"/>
                <a:ea typeface="+mn-ea"/>
                <a:cs typeface="+mn-cs"/>
              </a:endParaRPr>
            </a:p>
            <a:p>
              <a:pPr marL="171450" marR="0" lvl="0" indent="-171450" algn="l" defTabSz="914400" rtl="0" eaLnBrk="1" fontAlgn="auto" latinLnBrk="0" hangingPunct="1">
                <a:lnSpc>
                  <a:spcPts val="1700"/>
                </a:lnSpc>
                <a:spcBef>
                  <a:spcPts val="0"/>
                </a:spcBef>
                <a:spcAft>
                  <a:spcPts val="400"/>
                </a:spcAft>
                <a:buClrTx/>
                <a:buSzTx/>
                <a:buFont typeface="Arial" panose="020B0604020202020204" pitchFamily="34" charset="0"/>
                <a:buChar char="•"/>
                <a:tabLst/>
                <a:defRPr/>
              </a:pPr>
              <a:r>
                <a:rPr kumimoji="0" lang="en-GB" sz="1100" b="0" i="0" u="none" strike="noStrike" kern="1200" cap="none" spc="0" normalizeH="0" baseline="0" noProof="0">
                  <a:ln>
                    <a:noFill/>
                  </a:ln>
                  <a:solidFill>
                    <a:srgbClr val="1B1C20"/>
                  </a:solidFill>
                  <a:effectLst/>
                  <a:uLnTx/>
                  <a:uFillTx/>
                  <a:latin typeface="Segoe UI" panose="020B0502040204020203" pitchFamily="34" charset="0"/>
                  <a:ea typeface="+mn-ea"/>
                  <a:cs typeface="Segoe UI" panose="020B0502040204020203" pitchFamily="34" charset="0"/>
                </a:rPr>
                <a:t>License and infrastructure</a:t>
              </a:r>
              <a:r>
                <a:rPr kumimoji="0" lang="en-US" sz="1100" b="0" i="0" u="none" strike="noStrike" kern="1200" cap="none" spc="0" normalizeH="0" baseline="0" noProof="0">
                  <a:ln>
                    <a:noFill/>
                  </a:ln>
                  <a:solidFill>
                    <a:srgbClr val="1B1C20"/>
                  </a:solidFill>
                  <a:effectLst/>
                  <a:uLnTx/>
                  <a:uFillTx/>
                  <a:latin typeface="Segoe UI" panose="020B0502040204020203" pitchFamily="34" charset="0"/>
                  <a:ea typeface="+mn-ea"/>
                  <a:cs typeface="Segoe UI" panose="020B0502040204020203" pitchFamily="34" charset="0"/>
                </a:rPr>
                <a:t>.</a:t>
              </a:r>
              <a:endParaRPr kumimoji="0" lang="en-GB" sz="1100" b="0" i="0" u="none" strike="noStrike" kern="1200" cap="none" spc="0" normalizeH="0" baseline="0" noProof="0">
                <a:ln>
                  <a:noFill/>
                </a:ln>
                <a:solidFill>
                  <a:srgbClr val="1B1C20"/>
                </a:solidFill>
                <a:effectLst/>
                <a:uLnTx/>
                <a:uFillTx/>
                <a:latin typeface="Segoe UI" panose="020B0502040204020203" pitchFamily="34" charset="0"/>
                <a:ea typeface="+mn-ea"/>
                <a:cs typeface="Segoe UI" panose="020B0502040204020203" pitchFamily="34" charset="0"/>
              </a:endParaRPr>
            </a:p>
            <a:p>
              <a:pPr marL="171450" marR="0" lvl="0" indent="-171450" algn="l" defTabSz="914400" rtl="0" eaLnBrk="1" fontAlgn="auto" latinLnBrk="0" hangingPunct="1">
                <a:lnSpc>
                  <a:spcPts val="1700"/>
                </a:lnSpc>
                <a:spcBef>
                  <a:spcPts val="0"/>
                </a:spcBef>
                <a:spcAft>
                  <a:spcPts val="400"/>
                </a:spcAft>
                <a:buClrTx/>
                <a:buSzTx/>
                <a:buFont typeface="Arial" panose="020B0604020202020204" pitchFamily="34" charset="0"/>
                <a:buChar char="•"/>
                <a:tabLst/>
                <a:defRPr/>
              </a:pPr>
              <a:r>
                <a:rPr lang="en-GB" sz="1100">
                  <a:solidFill>
                    <a:srgbClr val="1B1C20"/>
                  </a:solidFill>
                  <a:latin typeface="Segoe UI" panose="020B0502040204020203" pitchFamily="34" charset="0"/>
                  <a:cs typeface="Segoe UI" panose="020B0502040204020203" pitchFamily="34" charset="0"/>
                </a:rPr>
                <a:t>Minimum software versions.</a:t>
              </a:r>
            </a:p>
            <a:p>
              <a:pPr marL="171450" marR="0" lvl="0" indent="-171450" algn="l" defTabSz="914400" rtl="0" eaLnBrk="1" fontAlgn="auto" latinLnBrk="0" hangingPunct="1">
                <a:lnSpc>
                  <a:spcPts val="1700"/>
                </a:lnSpc>
                <a:spcBef>
                  <a:spcPts val="0"/>
                </a:spcBef>
                <a:spcAft>
                  <a:spcPts val="400"/>
                </a:spcAft>
                <a:buClrTx/>
                <a:buSzTx/>
                <a:buFont typeface="Arial" panose="020B0604020202020204" pitchFamily="34" charset="0"/>
                <a:buChar char="•"/>
                <a:tabLst/>
                <a:defRPr/>
              </a:pPr>
              <a:r>
                <a:rPr kumimoji="0" lang="en-GB" sz="1100" b="0" i="0" u="none" strike="noStrike" kern="1200" cap="none" spc="0" normalizeH="0" baseline="0" noProof="0">
                  <a:ln>
                    <a:noFill/>
                  </a:ln>
                  <a:solidFill>
                    <a:srgbClr val="1B1C20"/>
                  </a:solidFill>
                  <a:effectLst/>
                  <a:uLnTx/>
                  <a:uFillTx/>
                  <a:latin typeface="Segoe UI" panose="020B0502040204020203" pitchFamily="34" charset="0"/>
                  <a:ea typeface="+mn-ea"/>
                  <a:cs typeface="Segoe UI" panose="020B0502040204020203" pitchFamily="34" charset="0"/>
                </a:rPr>
                <a:t>Switch ON/OFF capabilities.</a:t>
              </a:r>
            </a:p>
            <a:p>
              <a:pPr marL="171450" marR="0" lvl="0" indent="-171450" algn="l" defTabSz="914400" rtl="0" eaLnBrk="1" fontAlgn="auto" latinLnBrk="0" hangingPunct="1">
                <a:lnSpc>
                  <a:spcPts val="1700"/>
                </a:lnSpc>
                <a:spcBef>
                  <a:spcPts val="0"/>
                </a:spcBef>
                <a:spcAft>
                  <a:spcPts val="400"/>
                </a:spcAft>
                <a:buClrTx/>
                <a:buSzTx/>
                <a:buFont typeface="Arial" panose="020B0604020202020204" pitchFamily="34" charset="0"/>
                <a:buChar char="•"/>
                <a:tabLst/>
                <a:defRPr/>
              </a:pPr>
              <a:r>
                <a:rPr lang="en-GB" sz="1100">
                  <a:solidFill>
                    <a:srgbClr val="1B1C20"/>
                  </a:solidFill>
                  <a:latin typeface="Segoe UI" panose="020B0502040204020203" pitchFamily="34" charset="0"/>
                  <a:cs typeface="Segoe UI" panose="020B0502040204020203" pitchFamily="34" charset="0"/>
                </a:rPr>
                <a:t>Recommended policies to monitor </a:t>
              </a:r>
              <a:r>
                <a:rPr lang="en-GB" sz="1100" err="1">
                  <a:solidFill>
                    <a:srgbClr val="1B1C20"/>
                  </a:solidFill>
                  <a:latin typeface="Segoe UI" panose="020B0502040204020203" pitchFamily="34" charset="0"/>
                  <a:cs typeface="Segoe UI" panose="020B0502040204020203" pitchFamily="34" charset="0"/>
                </a:rPr>
                <a:t>Copilot</a:t>
              </a:r>
              <a:r>
                <a:rPr lang="en-GB" sz="1100">
                  <a:solidFill>
                    <a:srgbClr val="1B1C20"/>
                  </a:solidFill>
                  <a:latin typeface="Segoe UI" panose="020B0502040204020203" pitchFamily="34" charset="0"/>
                  <a:cs typeface="Segoe UI" panose="020B0502040204020203" pitchFamily="34" charset="0"/>
                </a:rPr>
                <a:t>.</a:t>
              </a:r>
              <a:endParaRPr kumimoji="0" lang="en-US" sz="1100" b="0" i="0" u="none" strike="noStrike" kern="1200" cap="none" spc="0" normalizeH="0" baseline="0" noProof="0">
                <a:ln>
                  <a:noFill/>
                </a:ln>
                <a:solidFill>
                  <a:srgbClr val="1B1C20"/>
                </a:solidFill>
                <a:effectLst/>
                <a:uLnTx/>
                <a:uFillTx/>
                <a:latin typeface="Segoe UI" panose="020B0502040204020203" pitchFamily="34" charset="0"/>
                <a:ea typeface="+mn-ea"/>
                <a:cs typeface="Segoe UI" panose="020B0502040204020203" pitchFamily="34" charset="0"/>
              </a:endParaRPr>
            </a:p>
          </p:txBody>
        </p:sp>
        <p:sp>
          <p:nvSpPr>
            <p:cNvPr id="1050" name="TextBox 1049">
              <a:extLst>
                <a:ext uri="{FF2B5EF4-FFF2-40B4-BE49-F238E27FC236}">
                  <a16:creationId xmlns:a16="http://schemas.microsoft.com/office/drawing/2014/main" id="{2C7B7C60-4B9A-B012-0B17-8442921DE700}"/>
                </a:ext>
              </a:extLst>
            </p:cNvPr>
            <p:cNvSpPr txBox="1"/>
            <p:nvPr/>
          </p:nvSpPr>
          <p:spPr>
            <a:xfrm>
              <a:off x="7486328" y="954972"/>
              <a:ext cx="2382051" cy="1749710"/>
            </a:xfrm>
            <a:prstGeom prst="rect">
              <a:avLst/>
            </a:prstGeom>
            <a:noFill/>
          </p:spPr>
          <p:txBody>
            <a:bodyPr wrap="square" rtlCol="0">
              <a:spAutoFit/>
            </a:bodyPr>
            <a:lstStyle/>
            <a:p>
              <a:pPr marL="0" marR="0" lvl="0" indent="0" algn="l" defTabSz="914400" rtl="0" eaLnBrk="1" fontAlgn="auto" latinLnBrk="0" hangingPunct="1">
                <a:lnSpc>
                  <a:spcPts val="1700"/>
                </a:lnSpc>
                <a:spcBef>
                  <a:spcPts val="0"/>
                </a:spcBef>
                <a:spcAft>
                  <a:spcPts val="400"/>
                </a:spcAft>
                <a:buClrTx/>
                <a:buSzTx/>
                <a:buFontTx/>
                <a:buNone/>
                <a:tabLst/>
                <a:defRPr/>
              </a:pPr>
              <a:r>
                <a:rPr kumimoji="0" lang="en-GB" sz="1300" b="1" i="0" u="none" strike="noStrike" kern="1200" cap="none" spc="0" normalizeH="0" baseline="0" noProof="0">
                  <a:ln>
                    <a:noFill/>
                  </a:ln>
                  <a:solidFill>
                    <a:srgbClr val="279BA2"/>
                  </a:solidFill>
                  <a:effectLst/>
                  <a:uLnTx/>
                  <a:uFillTx/>
                  <a:latin typeface="Arial Rounded MT Bold" panose="020F0704030504030204" pitchFamily="34" charset="77"/>
                  <a:ea typeface="+mn-ea"/>
                  <a:cs typeface="+mn-cs"/>
                </a:rPr>
                <a:t>Activate Use Cases.</a:t>
              </a:r>
              <a:endParaRPr kumimoji="0" lang="en-US" sz="1300" b="1" i="0" u="none" strike="noStrike" kern="1200" cap="none" spc="0" normalizeH="0" baseline="0" noProof="0">
                <a:ln>
                  <a:noFill/>
                </a:ln>
                <a:solidFill>
                  <a:srgbClr val="279BA2"/>
                </a:solidFill>
                <a:effectLst/>
                <a:uLnTx/>
                <a:uFillTx/>
                <a:latin typeface="Arial Rounded MT Bold" panose="020F0704030504030204" pitchFamily="34" charset="77"/>
                <a:ea typeface="+mn-ea"/>
                <a:cs typeface="+mn-cs"/>
              </a:endParaRPr>
            </a:p>
            <a:p>
              <a:pPr marL="171450" marR="0" lvl="0" indent="-171450" algn="l" defTabSz="914400" rtl="0" eaLnBrk="1" fontAlgn="auto" latinLnBrk="0" hangingPunct="1">
                <a:lnSpc>
                  <a:spcPts val="1700"/>
                </a:lnSpc>
                <a:spcBef>
                  <a:spcPts val="0"/>
                </a:spcBef>
                <a:spcAft>
                  <a:spcPts val="400"/>
                </a:spcAft>
                <a:buClrTx/>
                <a:buSzTx/>
                <a:buFont typeface="Arial" panose="020B0604020202020204" pitchFamily="34" charset="0"/>
                <a:buChar char="•"/>
                <a:tabLst/>
                <a:defRPr/>
              </a:pPr>
              <a:r>
                <a:rPr kumimoji="0" lang="en-GB" sz="1100" b="0" i="0" u="none" strike="noStrike" kern="1200" cap="none" spc="0" normalizeH="0" baseline="0" noProof="0">
                  <a:ln>
                    <a:noFill/>
                  </a:ln>
                  <a:solidFill>
                    <a:srgbClr val="1B1C20"/>
                  </a:solidFill>
                  <a:effectLst/>
                  <a:uLnTx/>
                  <a:uFillTx/>
                  <a:latin typeface="Segoe UI" panose="020B0502040204020203" pitchFamily="34" charset="0"/>
                  <a:ea typeface="+mn-ea"/>
                  <a:cs typeface="Segoe UI" panose="020B0502040204020203" pitchFamily="34" charset="0"/>
                </a:rPr>
                <a:t>In-App activation for selected users and apps.</a:t>
              </a:r>
            </a:p>
            <a:p>
              <a:pPr marL="171450" marR="0" lvl="0" indent="-171450" algn="l" defTabSz="914400" rtl="0" eaLnBrk="1" fontAlgn="auto" latinLnBrk="0" hangingPunct="1">
                <a:lnSpc>
                  <a:spcPts val="1700"/>
                </a:lnSpc>
                <a:spcBef>
                  <a:spcPts val="0"/>
                </a:spcBef>
                <a:spcAft>
                  <a:spcPts val="400"/>
                </a:spcAft>
                <a:buClrTx/>
                <a:buSzTx/>
                <a:buFont typeface="Arial" panose="020B0604020202020204" pitchFamily="34" charset="0"/>
                <a:buChar char="•"/>
                <a:tabLst/>
                <a:defRPr/>
              </a:pPr>
              <a:r>
                <a:rPr lang="en-GB" sz="1100">
                  <a:solidFill>
                    <a:srgbClr val="1B1C20"/>
                  </a:solidFill>
                  <a:latin typeface="Segoe UI" panose="020B0502040204020203" pitchFamily="34" charset="0"/>
                  <a:cs typeface="Segoe UI" panose="020B0502040204020203" pitchFamily="34" charset="0"/>
                </a:rPr>
                <a:t>Baseline security policies dedicated to </a:t>
              </a:r>
              <a:r>
                <a:rPr lang="en-GB" sz="1100" err="1">
                  <a:solidFill>
                    <a:srgbClr val="1B1C20"/>
                  </a:solidFill>
                  <a:latin typeface="Segoe UI" panose="020B0502040204020203" pitchFamily="34" charset="0"/>
                  <a:cs typeface="Segoe UI" panose="020B0502040204020203" pitchFamily="34" charset="0"/>
                </a:rPr>
                <a:t>Copilot</a:t>
              </a:r>
              <a:r>
                <a:rPr lang="en-GB" sz="1100">
                  <a:solidFill>
                    <a:srgbClr val="1B1C20"/>
                  </a:solidFill>
                  <a:latin typeface="Segoe UI" panose="020B0502040204020203" pitchFamily="34" charset="0"/>
                  <a:cs typeface="Segoe UI" panose="020B0502040204020203" pitchFamily="34" charset="0"/>
                </a:rPr>
                <a:t> interactions, Gen-AI content.</a:t>
              </a:r>
            </a:p>
            <a:p>
              <a:pPr marL="171450" marR="0" lvl="0" indent="-171450" algn="l" defTabSz="914400" rtl="0" eaLnBrk="1" fontAlgn="auto" latinLnBrk="0" hangingPunct="1">
                <a:lnSpc>
                  <a:spcPts val="1700"/>
                </a:lnSpc>
                <a:spcBef>
                  <a:spcPts val="0"/>
                </a:spcBef>
                <a:spcAft>
                  <a:spcPts val="400"/>
                </a:spcAft>
                <a:buClrTx/>
                <a:buSzTx/>
                <a:buFont typeface="Arial" panose="020B0604020202020204" pitchFamily="34" charset="0"/>
                <a:buChar char="•"/>
                <a:tabLst/>
                <a:defRPr/>
              </a:pPr>
              <a:r>
                <a:rPr kumimoji="0" lang="en-GB" sz="1100" b="0" i="0" u="none" strike="noStrike" kern="1200" cap="none" spc="0" normalizeH="0" baseline="0" noProof="0">
                  <a:ln>
                    <a:noFill/>
                  </a:ln>
                  <a:solidFill>
                    <a:srgbClr val="1B1C20"/>
                  </a:solidFill>
                  <a:effectLst/>
                  <a:uLnTx/>
                  <a:uFillTx/>
                  <a:latin typeface="Segoe UI" panose="020B0502040204020203" pitchFamily="34" charset="0"/>
                  <a:ea typeface="+mn-ea"/>
                  <a:cs typeface="Segoe UI" panose="020B0502040204020203" pitchFamily="34" charset="0"/>
                </a:rPr>
                <a:t>KPIs to measure operationally.</a:t>
              </a:r>
              <a:endParaRPr kumimoji="0" lang="en-US" sz="1100" b="0" i="0" u="none" strike="noStrike" kern="1200" cap="none" spc="0" normalizeH="0" baseline="0" noProof="0">
                <a:ln>
                  <a:noFill/>
                </a:ln>
                <a:solidFill>
                  <a:srgbClr val="1B1C20"/>
                </a:solidFill>
                <a:effectLst/>
                <a:uLnTx/>
                <a:uFillTx/>
                <a:latin typeface="Segoe UI" panose="020B0502040204020203" pitchFamily="34" charset="0"/>
                <a:ea typeface="+mn-ea"/>
                <a:cs typeface="Segoe UI" panose="020B0502040204020203" pitchFamily="34" charset="0"/>
              </a:endParaRPr>
            </a:p>
          </p:txBody>
        </p:sp>
        <p:sp>
          <p:nvSpPr>
            <p:cNvPr id="1052" name="TextBox 1051">
              <a:extLst>
                <a:ext uri="{FF2B5EF4-FFF2-40B4-BE49-F238E27FC236}">
                  <a16:creationId xmlns:a16="http://schemas.microsoft.com/office/drawing/2014/main" id="{C9A98264-BCE5-4340-5D87-E925858497FF}"/>
                </a:ext>
              </a:extLst>
            </p:cNvPr>
            <p:cNvSpPr txBox="1"/>
            <p:nvPr/>
          </p:nvSpPr>
          <p:spPr>
            <a:xfrm>
              <a:off x="10306447" y="954972"/>
              <a:ext cx="1648349" cy="1698414"/>
            </a:xfrm>
            <a:prstGeom prst="rect">
              <a:avLst/>
            </a:prstGeom>
            <a:noFill/>
          </p:spPr>
          <p:txBody>
            <a:bodyPr wrap="square" rtlCol="0">
              <a:spAutoFit/>
            </a:bodyPr>
            <a:lstStyle/>
            <a:p>
              <a:pPr marL="0" marR="0" lvl="0" indent="0" algn="l" defTabSz="914400" rtl="0" eaLnBrk="1" fontAlgn="auto" latinLnBrk="0" hangingPunct="1">
                <a:lnSpc>
                  <a:spcPts val="1700"/>
                </a:lnSpc>
                <a:spcBef>
                  <a:spcPts val="0"/>
                </a:spcBef>
                <a:spcAft>
                  <a:spcPts val="400"/>
                </a:spcAft>
                <a:buClrTx/>
                <a:buSzTx/>
                <a:buFontTx/>
                <a:buNone/>
                <a:tabLst/>
                <a:defRPr/>
              </a:pPr>
              <a:r>
                <a:rPr kumimoji="0" lang="en-US" sz="1300" b="1" i="0" u="none" strike="noStrike" kern="1200" cap="none" spc="0" normalizeH="0" baseline="0" noProof="0">
                  <a:ln>
                    <a:noFill/>
                  </a:ln>
                  <a:solidFill>
                    <a:srgbClr val="A07BC4"/>
                  </a:solidFill>
                  <a:effectLst/>
                  <a:uLnTx/>
                  <a:uFillTx/>
                  <a:latin typeface="Arial Rounded MT Bold" panose="020F0704030504030204" pitchFamily="34" charset="77"/>
                  <a:ea typeface="+mn-ea"/>
                  <a:cs typeface="+mn-cs"/>
                </a:rPr>
                <a:t>Outcome</a:t>
              </a:r>
            </a:p>
            <a:p>
              <a:pPr marL="171450" marR="0" lvl="0" indent="-171450" algn="l" defTabSz="914400" rtl="0" eaLnBrk="1" fontAlgn="auto" latinLnBrk="0" hangingPunct="1">
                <a:lnSpc>
                  <a:spcPts val="1700"/>
                </a:lnSpc>
                <a:spcBef>
                  <a:spcPts val="0"/>
                </a:spcBef>
                <a:spcAft>
                  <a:spcPts val="400"/>
                </a:spcAft>
                <a:buClrTx/>
                <a:buSzTx/>
                <a:buFont typeface="Arial" panose="020B0604020202020204" pitchFamily="34" charset="0"/>
                <a:buChar char="•"/>
                <a:tabLst/>
                <a:defRPr/>
              </a:pPr>
              <a:r>
                <a:rPr kumimoji="0" lang="en-GB" sz="1100" b="0" i="0" u="none" strike="noStrike" kern="1200" cap="none" spc="0" normalizeH="0" baseline="0" noProof="0">
                  <a:ln>
                    <a:noFill/>
                  </a:ln>
                  <a:solidFill>
                    <a:srgbClr val="1B1C20"/>
                  </a:solidFill>
                  <a:effectLst/>
                  <a:uLnTx/>
                  <a:uFillTx/>
                  <a:latin typeface="Segoe UI" panose="020B0502040204020203" pitchFamily="34" charset="0"/>
                  <a:ea typeface="+mn-ea"/>
                  <a:cs typeface="Segoe UI" panose="020B0502040204020203" pitchFamily="34" charset="0"/>
                </a:rPr>
                <a:t>i-ARM advanced insights for Copilot and Purview</a:t>
              </a:r>
            </a:p>
            <a:p>
              <a:pPr marL="171450" marR="0" lvl="0" indent="-171450" algn="l" defTabSz="914400" rtl="0" eaLnBrk="1" fontAlgn="auto" latinLnBrk="0" hangingPunct="1">
                <a:lnSpc>
                  <a:spcPts val="1700"/>
                </a:lnSpc>
                <a:spcBef>
                  <a:spcPts val="0"/>
                </a:spcBef>
                <a:spcAft>
                  <a:spcPts val="400"/>
                </a:spcAft>
                <a:buClrTx/>
                <a:buSzTx/>
                <a:buFont typeface="Arial" panose="020B0604020202020204" pitchFamily="34" charset="0"/>
                <a:buChar char="•"/>
                <a:tabLst/>
                <a:defRPr/>
              </a:pPr>
              <a:r>
                <a:rPr lang="en-GB" sz="1100">
                  <a:solidFill>
                    <a:srgbClr val="1B1C20"/>
                  </a:solidFill>
                  <a:latin typeface="Segoe UI" panose="020B0502040204020203" pitchFamily="34" charset="0"/>
                  <a:cs typeface="Segoe UI" panose="020B0502040204020203" pitchFamily="34" charset="0"/>
                </a:rPr>
                <a:t>Data governance workflows for managing risks.</a:t>
              </a:r>
              <a:endParaRPr kumimoji="0" lang="en-US" sz="1100" b="0" i="0" u="none" strike="noStrike" kern="1200" cap="none" spc="0" normalizeH="0" baseline="0" noProof="0">
                <a:ln>
                  <a:noFill/>
                </a:ln>
                <a:solidFill>
                  <a:srgbClr val="1B1C20"/>
                </a:solidFill>
                <a:effectLst/>
                <a:uLnTx/>
                <a:uFillTx/>
                <a:latin typeface="Segoe UI" panose="020B0502040204020203" pitchFamily="34" charset="0"/>
                <a:ea typeface="+mn-ea"/>
                <a:cs typeface="Segoe UI" panose="020B0502040204020203" pitchFamily="34" charset="0"/>
              </a:endParaRPr>
            </a:p>
          </p:txBody>
        </p:sp>
        <p:grpSp>
          <p:nvGrpSpPr>
            <p:cNvPr id="1053" name="Group 1052">
              <a:extLst>
                <a:ext uri="{FF2B5EF4-FFF2-40B4-BE49-F238E27FC236}">
                  <a16:creationId xmlns:a16="http://schemas.microsoft.com/office/drawing/2014/main" id="{4511F3BA-29A3-39B3-FFEF-EF95351D24F2}"/>
                </a:ext>
              </a:extLst>
            </p:cNvPr>
            <p:cNvGrpSpPr/>
            <p:nvPr/>
          </p:nvGrpSpPr>
          <p:grpSpPr>
            <a:xfrm>
              <a:off x="435429" y="5552249"/>
              <a:ext cx="10675249" cy="350780"/>
              <a:chOff x="435429" y="5614294"/>
              <a:chExt cx="10675249" cy="350780"/>
            </a:xfrm>
            <a:gradFill>
              <a:gsLst>
                <a:gs pos="25">
                  <a:schemeClr val="accent1"/>
                </a:gs>
                <a:gs pos="51990">
                  <a:schemeClr val="accent3"/>
                </a:gs>
                <a:gs pos="100000">
                  <a:schemeClr val="accent5"/>
                </a:gs>
              </a:gsLst>
              <a:lin ang="2700000" scaled="1"/>
            </a:gradFill>
          </p:grpSpPr>
          <p:sp>
            <p:nvSpPr>
              <p:cNvPr id="1077" name="Isosceles Triangle 112">
                <a:extLst>
                  <a:ext uri="{FF2B5EF4-FFF2-40B4-BE49-F238E27FC236}">
                    <a16:creationId xmlns:a16="http://schemas.microsoft.com/office/drawing/2014/main" id="{A568D448-6F19-AFFC-A2B0-8BFB62AEE610}"/>
                  </a:ext>
                </a:extLst>
              </p:cNvPr>
              <p:cNvSpPr/>
              <p:nvPr/>
            </p:nvSpPr>
            <p:spPr>
              <a:xfrm rot="5400000">
                <a:off x="2895657" y="5711227"/>
                <a:ext cx="123192" cy="1062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78" name="Isosceles Triangle 113">
                <a:extLst>
                  <a:ext uri="{FF2B5EF4-FFF2-40B4-BE49-F238E27FC236}">
                    <a16:creationId xmlns:a16="http://schemas.microsoft.com/office/drawing/2014/main" id="{EE0FA4CD-E832-45F0-C033-08C3D9325CCB}"/>
                  </a:ext>
                </a:extLst>
              </p:cNvPr>
              <p:cNvSpPr/>
              <p:nvPr/>
            </p:nvSpPr>
            <p:spPr>
              <a:xfrm rot="5400000">
                <a:off x="5711457" y="5711227"/>
                <a:ext cx="123192" cy="1062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79" name="Isosceles Triangle 114">
                <a:extLst>
                  <a:ext uri="{FF2B5EF4-FFF2-40B4-BE49-F238E27FC236}">
                    <a16:creationId xmlns:a16="http://schemas.microsoft.com/office/drawing/2014/main" id="{C188D8F8-04C3-B5CD-0A50-041335308762}"/>
                  </a:ext>
                </a:extLst>
              </p:cNvPr>
              <p:cNvSpPr/>
              <p:nvPr/>
            </p:nvSpPr>
            <p:spPr>
              <a:xfrm rot="5400000">
                <a:off x="8527257" y="5711227"/>
                <a:ext cx="123192" cy="1062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80" name="Rounded Rectangle">
                <a:extLst>
                  <a:ext uri="{FF2B5EF4-FFF2-40B4-BE49-F238E27FC236}">
                    <a16:creationId xmlns:a16="http://schemas.microsoft.com/office/drawing/2014/main" id="{D24B998A-E4A1-3E13-83A8-A517587D3C3E}"/>
                  </a:ext>
                </a:extLst>
              </p:cNvPr>
              <p:cNvSpPr/>
              <p:nvPr/>
            </p:nvSpPr>
            <p:spPr>
              <a:xfrm rot="10800000" flipV="1">
                <a:off x="435429" y="5614294"/>
                <a:ext cx="2227848" cy="350780"/>
              </a:xfrm>
              <a:prstGeom prst="roundRect">
                <a:avLst>
                  <a:gd name="adj" fmla="val 50000"/>
                </a:avLst>
              </a:prstGeom>
              <a:gradFill>
                <a:gsLst>
                  <a:gs pos="0">
                    <a:srgbClr val="1C438E"/>
                  </a:gs>
                  <a:gs pos="100000">
                    <a:srgbClr val="1F4FA8"/>
                  </a:gs>
                  <a:gs pos="49000">
                    <a:srgbClr val="1C438E"/>
                  </a:gs>
                </a:gsLst>
                <a:lin ang="0" scaled="1"/>
              </a:gradFill>
              <a:ln w="12700" cap="flat">
                <a:noFill/>
                <a:miter lim="400000"/>
              </a:ln>
              <a:effectLst/>
            </p:spPr>
            <p:txBody>
              <a:bodyPr wrap="square" lIns="0" tIns="0" rIns="0" bIns="0"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FFFFFF"/>
                    </a:solidFill>
                    <a:effectLst/>
                    <a:uLnTx/>
                    <a:uFillTx/>
                    <a:latin typeface="Arial Rounded MT Bold" panose="020F0704030504030204" pitchFamily="34" charset="77"/>
                    <a:ea typeface="+mn-ea"/>
                    <a:cs typeface="+mn-cs"/>
                  </a:rPr>
                  <a:t>Assess &amp; Understand</a:t>
                </a:r>
              </a:p>
            </p:txBody>
          </p:sp>
          <p:sp>
            <p:nvSpPr>
              <p:cNvPr id="1081" name="Rounded Rectangle">
                <a:extLst>
                  <a:ext uri="{FF2B5EF4-FFF2-40B4-BE49-F238E27FC236}">
                    <a16:creationId xmlns:a16="http://schemas.microsoft.com/office/drawing/2014/main" id="{570B65E3-58C7-3D16-3D21-B8EE2EE07A93}"/>
                  </a:ext>
                </a:extLst>
              </p:cNvPr>
              <p:cNvSpPr/>
              <p:nvPr/>
            </p:nvSpPr>
            <p:spPr>
              <a:xfrm rot="10800000" flipV="1">
                <a:off x="3251229" y="5614294"/>
                <a:ext cx="2227848" cy="350780"/>
              </a:xfrm>
              <a:prstGeom prst="roundRect">
                <a:avLst>
                  <a:gd name="adj" fmla="val 50000"/>
                </a:avLst>
              </a:prstGeom>
              <a:gradFill>
                <a:gsLst>
                  <a:gs pos="0">
                    <a:srgbClr val="1C438E"/>
                  </a:gs>
                  <a:gs pos="100000">
                    <a:srgbClr val="1F4FA8"/>
                  </a:gs>
                  <a:gs pos="49000">
                    <a:srgbClr val="1C438E"/>
                  </a:gs>
                </a:gsLst>
                <a:lin ang="0" scaled="1"/>
              </a:gradFill>
              <a:ln w="12700" cap="flat">
                <a:noFill/>
                <a:miter lim="400000"/>
              </a:ln>
              <a:effectLst/>
            </p:spPr>
            <p:txBody>
              <a:bodyPr wrap="square" lIns="0" tIns="0" rIns="0" bIns="0"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FFFFFF"/>
                    </a:solidFill>
                    <a:effectLst/>
                    <a:uLnTx/>
                    <a:uFillTx/>
                    <a:latin typeface="Arial Rounded MT Bold" panose="020F0704030504030204" pitchFamily="34" charset="77"/>
                    <a:ea typeface="+mn-ea"/>
                    <a:cs typeface="+mn-cs"/>
                  </a:rPr>
                  <a:t>Baseline &amp; Target </a:t>
                </a:r>
              </a:p>
            </p:txBody>
          </p:sp>
          <p:sp>
            <p:nvSpPr>
              <p:cNvPr id="1082" name="Rounded Rectangle">
                <a:extLst>
                  <a:ext uri="{FF2B5EF4-FFF2-40B4-BE49-F238E27FC236}">
                    <a16:creationId xmlns:a16="http://schemas.microsoft.com/office/drawing/2014/main" id="{6CDB7F4C-60E4-7F33-1B91-3E1AE0A60949}"/>
                  </a:ext>
                </a:extLst>
              </p:cNvPr>
              <p:cNvSpPr/>
              <p:nvPr/>
            </p:nvSpPr>
            <p:spPr>
              <a:xfrm rot="10800000" flipV="1">
                <a:off x="6067029" y="5614294"/>
                <a:ext cx="2227848" cy="350780"/>
              </a:xfrm>
              <a:prstGeom prst="roundRect">
                <a:avLst>
                  <a:gd name="adj" fmla="val 50000"/>
                </a:avLst>
              </a:prstGeom>
              <a:gradFill>
                <a:gsLst>
                  <a:gs pos="0">
                    <a:srgbClr val="1C438E"/>
                  </a:gs>
                  <a:gs pos="100000">
                    <a:srgbClr val="1F4FA8"/>
                  </a:gs>
                  <a:gs pos="49000">
                    <a:srgbClr val="1C438E"/>
                  </a:gs>
                </a:gsLst>
                <a:lin ang="0" scaled="1"/>
              </a:gradFill>
              <a:ln w="12700" cap="flat">
                <a:noFill/>
                <a:miter lim="400000"/>
              </a:ln>
              <a:effectLst/>
            </p:spPr>
            <p:txBody>
              <a:bodyPr wrap="square" lIns="0" tIns="0" rIns="0" bIns="0"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FFFFFF"/>
                    </a:solidFill>
                    <a:effectLst/>
                    <a:uLnTx/>
                    <a:uFillTx/>
                    <a:latin typeface="Arial Rounded MT Bold" panose="020F0704030504030204" pitchFamily="34" charset="77"/>
                    <a:ea typeface="+mn-ea"/>
                    <a:cs typeface="+mn-cs"/>
                  </a:rPr>
                  <a:t>Alignment &amp; Adoption</a:t>
                </a:r>
              </a:p>
            </p:txBody>
          </p:sp>
          <p:sp>
            <p:nvSpPr>
              <p:cNvPr id="1083" name="Rounded Rectangle">
                <a:extLst>
                  <a:ext uri="{FF2B5EF4-FFF2-40B4-BE49-F238E27FC236}">
                    <a16:creationId xmlns:a16="http://schemas.microsoft.com/office/drawing/2014/main" id="{D81D64C2-5664-B0F9-4403-60EFD27CA186}"/>
                  </a:ext>
                </a:extLst>
              </p:cNvPr>
              <p:cNvSpPr/>
              <p:nvPr/>
            </p:nvSpPr>
            <p:spPr>
              <a:xfrm rot="10800000" flipV="1">
                <a:off x="8882830" y="5614294"/>
                <a:ext cx="2227848" cy="350780"/>
              </a:xfrm>
              <a:prstGeom prst="roundRect">
                <a:avLst>
                  <a:gd name="adj" fmla="val 50000"/>
                </a:avLst>
              </a:prstGeom>
              <a:gradFill>
                <a:gsLst>
                  <a:gs pos="0">
                    <a:srgbClr val="1C438E"/>
                  </a:gs>
                  <a:gs pos="100000">
                    <a:srgbClr val="1F4FA8"/>
                  </a:gs>
                  <a:gs pos="49000">
                    <a:srgbClr val="1C438E"/>
                  </a:gs>
                </a:gsLst>
                <a:lin ang="0" scaled="1"/>
              </a:gradFill>
              <a:ln w="12700" cap="flat">
                <a:noFill/>
                <a:miter lim="400000"/>
              </a:ln>
              <a:effectLst/>
            </p:spPr>
            <p:txBody>
              <a:bodyPr wrap="square" lIns="0" tIns="0" rIns="0" bIns="0"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FFFFFF"/>
                    </a:solidFill>
                    <a:effectLst/>
                    <a:uLnTx/>
                    <a:uFillTx/>
                    <a:latin typeface="Arial Rounded MT Bold" panose="020F0704030504030204" pitchFamily="34" charset="77"/>
                    <a:ea typeface="+mn-ea"/>
                    <a:cs typeface="+mn-cs"/>
                  </a:rPr>
                  <a:t>Enterprise-Wide Readiness</a:t>
                </a:r>
              </a:p>
            </p:txBody>
          </p:sp>
        </p:grpSp>
        <p:sp>
          <p:nvSpPr>
            <p:cNvPr id="1054" name="Oval 1053">
              <a:extLst>
                <a:ext uri="{FF2B5EF4-FFF2-40B4-BE49-F238E27FC236}">
                  <a16:creationId xmlns:a16="http://schemas.microsoft.com/office/drawing/2014/main" id="{A8528C06-EE77-9134-758E-C94C6907D008}"/>
                </a:ext>
              </a:extLst>
            </p:cNvPr>
            <p:cNvSpPr/>
            <p:nvPr/>
          </p:nvSpPr>
          <p:spPr>
            <a:xfrm>
              <a:off x="487998" y="2957126"/>
              <a:ext cx="245648" cy="247650"/>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55" name="Oval 1054">
              <a:extLst>
                <a:ext uri="{FF2B5EF4-FFF2-40B4-BE49-F238E27FC236}">
                  <a16:creationId xmlns:a16="http://schemas.microsoft.com/office/drawing/2014/main" id="{B50F5121-1EAD-1527-025A-A50D39F452E9}"/>
                </a:ext>
              </a:extLst>
            </p:cNvPr>
            <p:cNvSpPr/>
            <p:nvPr/>
          </p:nvSpPr>
          <p:spPr>
            <a:xfrm>
              <a:off x="1424954" y="2957126"/>
              <a:ext cx="245648" cy="2476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56" name="Oval 1055">
              <a:extLst>
                <a:ext uri="{FF2B5EF4-FFF2-40B4-BE49-F238E27FC236}">
                  <a16:creationId xmlns:a16="http://schemas.microsoft.com/office/drawing/2014/main" id="{9E31F266-8A06-7057-0104-E0CAB151C406}"/>
                </a:ext>
              </a:extLst>
            </p:cNvPr>
            <p:cNvSpPr/>
            <p:nvPr/>
          </p:nvSpPr>
          <p:spPr>
            <a:xfrm>
              <a:off x="2367514" y="2957126"/>
              <a:ext cx="245648" cy="247650"/>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57" name="Oval 1056">
              <a:extLst>
                <a:ext uri="{FF2B5EF4-FFF2-40B4-BE49-F238E27FC236}">
                  <a16:creationId xmlns:a16="http://schemas.microsoft.com/office/drawing/2014/main" id="{8A11F1AF-DDF4-497C-BD1C-99334F626060}"/>
                </a:ext>
              </a:extLst>
            </p:cNvPr>
            <p:cNvSpPr/>
            <p:nvPr/>
          </p:nvSpPr>
          <p:spPr>
            <a:xfrm>
              <a:off x="3307272" y="2957126"/>
              <a:ext cx="245648" cy="247650"/>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58" name="Oval 1057">
              <a:extLst>
                <a:ext uri="{FF2B5EF4-FFF2-40B4-BE49-F238E27FC236}">
                  <a16:creationId xmlns:a16="http://schemas.microsoft.com/office/drawing/2014/main" id="{7B1A5DBF-4D6A-3BF4-EDDB-DE1238C67835}"/>
                </a:ext>
              </a:extLst>
            </p:cNvPr>
            <p:cNvSpPr/>
            <p:nvPr/>
          </p:nvSpPr>
          <p:spPr>
            <a:xfrm>
              <a:off x="4245163" y="2957126"/>
              <a:ext cx="245648" cy="2476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59" name="Oval 1058">
              <a:extLst>
                <a:ext uri="{FF2B5EF4-FFF2-40B4-BE49-F238E27FC236}">
                  <a16:creationId xmlns:a16="http://schemas.microsoft.com/office/drawing/2014/main" id="{8E61E965-70DB-AE6E-6D94-2AF9E23FEC4C}"/>
                </a:ext>
              </a:extLst>
            </p:cNvPr>
            <p:cNvSpPr/>
            <p:nvPr/>
          </p:nvSpPr>
          <p:spPr>
            <a:xfrm>
              <a:off x="5186788" y="2957126"/>
              <a:ext cx="245648" cy="247650"/>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60" name="Oval 1059">
              <a:extLst>
                <a:ext uri="{FF2B5EF4-FFF2-40B4-BE49-F238E27FC236}">
                  <a16:creationId xmlns:a16="http://schemas.microsoft.com/office/drawing/2014/main" id="{FE613ACB-14DC-8810-EDA5-B3F42FF895F8}"/>
                </a:ext>
              </a:extLst>
            </p:cNvPr>
            <p:cNvSpPr/>
            <p:nvPr/>
          </p:nvSpPr>
          <p:spPr>
            <a:xfrm>
              <a:off x="6126545" y="2957126"/>
              <a:ext cx="245648" cy="247650"/>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61" name="Oval 1060">
              <a:extLst>
                <a:ext uri="{FF2B5EF4-FFF2-40B4-BE49-F238E27FC236}">
                  <a16:creationId xmlns:a16="http://schemas.microsoft.com/office/drawing/2014/main" id="{B160F175-7303-3103-6D7D-3B14C7477E6D}"/>
                </a:ext>
              </a:extLst>
            </p:cNvPr>
            <p:cNvSpPr/>
            <p:nvPr/>
          </p:nvSpPr>
          <p:spPr>
            <a:xfrm>
              <a:off x="7064439" y="2957126"/>
              <a:ext cx="245648" cy="2476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62" name="Oval 1061">
              <a:extLst>
                <a:ext uri="{FF2B5EF4-FFF2-40B4-BE49-F238E27FC236}">
                  <a16:creationId xmlns:a16="http://schemas.microsoft.com/office/drawing/2014/main" id="{CB3C62E1-3559-9F80-39AE-293187E05E0C}"/>
                </a:ext>
              </a:extLst>
            </p:cNvPr>
            <p:cNvSpPr/>
            <p:nvPr/>
          </p:nvSpPr>
          <p:spPr>
            <a:xfrm>
              <a:off x="8006062" y="2957126"/>
              <a:ext cx="245648" cy="247650"/>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63" name="Oval 1062">
              <a:extLst>
                <a:ext uri="{FF2B5EF4-FFF2-40B4-BE49-F238E27FC236}">
                  <a16:creationId xmlns:a16="http://schemas.microsoft.com/office/drawing/2014/main" id="{869439D9-2794-74DF-4510-DC2ECABD2EB5}"/>
                </a:ext>
              </a:extLst>
            </p:cNvPr>
            <p:cNvSpPr/>
            <p:nvPr/>
          </p:nvSpPr>
          <p:spPr>
            <a:xfrm>
              <a:off x="8945820" y="2957126"/>
              <a:ext cx="245648" cy="247650"/>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64" name="Oval 1063">
              <a:extLst>
                <a:ext uri="{FF2B5EF4-FFF2-40B4-BE49-F238E27FC236}">
                  <a16:creationId xmlns:a16="http://schemas.microsoft.com/office/drawing/2014/main" id="{8DF04DD8-2EEF-D4ED-C3F6-634D97407515}"/>
                </a:ext>
              </a:extLst>
            </p:cNvPr>
            <p:cNvSpPr/>
            <p:nvPr/>
          </p:nvSpPr>
          <p:spPr>
            <a:xfrm>
              <a:off x="9885582" y="2957126"/>
              <a:ext cx="245648" cy="2476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65" name="Oval 1064">
              <a:extLst>
                <a:ext uri="{FF2B5EF4-FFF2-40B4-BE49-F238E27FC236}">
                  <a16:creationId xmlns:a16="http://schemas.microsoft.com/office/drawing/2014/main" id="{4AD73D91-ACFA-130E-36C2-D9EF973BCFF2}"/>
                </a:ext>
              </a:extLst>
            </p:cNvPr>
            <p:cNvSpPr/>
            <p:nvPr/>
          </p:nvSpPr>
          <p:spPr>
            <a:xfrm>
              <a:off x="10812464" y="2957126"/>
              <a:ext cx="245648" cy="247650"/>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66" name="Isosceles Triangle 95">
              <a:extLst>
                <a:ext uri="{FF2B5EF4-FFF2-40B4-BE49-F238E27FC236}">
                  <a16:creationId xmlns:a16="http://schemas.microsoft.com/office/drawing/2014/main" id="{2492B85B-568E-F1F9-78D4-E4FBCE7FE1A1}"/>
                </a:ext>
              </a:extLst>
            </p:cNvPr>
            <p:cNvSpPr/>
            <p:nvPr/>
          </p:nvSpPr>
          <p:spPr>
            <a:xfrm rot="5400000">
              <a:off x="1017704" y="3027851"/>
              <a:ext cx="123192" cy="106200"/>
            </a:xfrm>
            <a:prstGeom prst="triangl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67" name="Isosceles Triangle 96">
              <a:extLst>
                <a:ext uri="{FF2B5EF4-FFF2-40B4-BE49-F238E27FC236}">
                  <a16:creationId xmlns:a16="http://schemas.microsoft.com/office/drawing/2014/main" id="{3E648048-E308-7B25-5481-C9362A0A54F1}"/>
                </a:ext>
              </a:extLst>
            </p:cNvPr>
            <p:cNvSpPr/>
            <p:nvPr/>
          </p:nvSpPr>
          <p:spPr>
            <a:xfrm rot="5400000">
              <a:off x="1956237" y="3027851"/>
              <a:ext cx="123192" cy="106200"/>
            </a:xfrm>
            <a:prstGeom prst="triangl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68" name="Isosceles Triangle 97">
              <a:extLst>
                <a:ext uri="{FF2B5EF4-FFF2-40B4-BE49-F238E27FC236}">
                  <a16:creationId xmlns:a16="http://schemas.microsoft.com/office/drawing/2014/main" id="{B7715981-3B74-F4F1-3100-E8A8662BEC2C}"/>
                </a:ext>
              </a:extLst>
            </p:cNvPr>
            <p:cNvSpPr/>
            <p:nvPr/>
          </p:nvSpPr>
          <p:spPr>
            <a:xfrm rot="5400000">
              <a:off x="2896345" y="3027851"/>
              <a:ext cx="123192" cy="106200"/>
            </a:xfrm>
            <a:prstGeom prst="triangl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69" name="Isosceles Triangle 98">
              <a:extLst>
                <a:ext uri="{FF2B5EF4-FFF2-40B4-BE49-F238E27FC236}">
                  <a16:creationId xmlns:a16="http://schemas.microsoft.com/office/drawing/2014/main" id="{DBE97AE8-94B0-46E5-CD9D-F7B0618D6323}"/>
                </a:ext>
              </a:extLst>
            </p:cNvPr>
            <p:cNvSpPr/>
            <p:nvPr/>
          </p:nvSpPr>
          <p:spPr>
            <a:xfrm rot="5400000">
              <a:off x="3836453" y="3027851"/>
              <a:ext cx="123192" cy="106200"/>
            </a:xfrm>
            <a:prstGeom prst="triangl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70" name="Isosceles Triangle 99">
              <a:extLst>
                <a:ext uri="{FF2B5EF4-FFF2-40B4-BE49-F238E27FC236}">
                  <a16:creationId xmlns:a16="http://schemas.microsoft.com/office/drawing/2014/main" id="{2EAF8810-55CA-FF94-3DE5-2A6BDE66C400}"/>
                </a:ext>
              </a:extLst>
            </p:cNvPr>
            <p:cNvSpPr/>
            <p:nvPr/>
          </p:nvSpPr>
          <p:spPr>
            <a:xfrm rot="5400000">
              <a:off x="4776561" y="3027851"/>
              <a:ext cx="123192" cy="106200"/>
            </a:xfrm>
            <a:prstGeom prst="triangl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71" name="Isosceles Triangle 100">
              <a:extLst>
                <a:ext uri="{FF2B5EF4-FFF2-40B4-BE49-F238E27FC236}">
                  <a16:creationId xmlns:a16="http://schemas.microsoft.com/office/drawing/2014/main" id="{07F53CE1-F516-E14D-648E-14829F1059DB}"/>
                </a:ext>
              </a:extLst>
            </p:cNvPr>
            <p:cNvSpPr/>
            <p:nvPr/>
          </p:nvSpPr>
          <p:spPr>
            <a:xfrm rot="5400000">
              <a:off x="5716669" y="3027851"/>
              <a:ext cx="123192" cy="106200"/>
            </a:xfrm>
            <a:prstGeom prst="triangl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72" name="Isosceles Triangle 101">
              <a:extLst>
                <a:ext uri="{FF2B5EF4-FFF2-40B4-BE49-F238E27FC236}">
                  <a16:creationId xmlns:a16="http://schemas.microsoft.com/office/drawing/2014/main" id="{CAB265BA-270A-F870-67B9-7B2418A4C38C}"/>
                </a:ext>
              </a:extLst>
            </p:cNvPr>
            <p:cNvSpPr/>
            <p:nvPr/>
          </p:nvSpPr>
          <p:spPr>
            <a:xfrm rot="5400000">
              <a:off x="6656777" y="3027851"/>
              <a:ext cx="123192" cy="106200"/>
            </a:xfrm>
            <a:prstGeom prst="triangl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73" name="Isosceles Triangle 102">
              <a:extLst>
                <a:ext uri="{FF2B5EF4-FFF2-40B4-BE49-F238E27FC236}">
                  <a16:creationId xmlns:a16="http://schemas.microsoft.com/office/drawing/2014/main" id="{01A9C624-4E72-35D8-F31A-26991B2A79C9}"/>
                </a:ext>
              </a:extLst>
            </p:cNvPr>
            <p:cNvSpPr/>
            <p:nvPr/>
          </p:nvSpPr>
          <p:spPr>
            <a:xfrm rot="5400000">
              <a:off x="7596885" y="3027851"/>
              <a:ext cx="123192" cy="106200"/>
            </a:xfrm>
            <a:prstGeom prst="triangl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74" name="Isosceles Triangle 103">
              <a:extLst>
                <a:ext uri="{FF2B5EF4-FFF2-40B4-BE49-F238E27FC236}">
                  <a16:creationId xmlns:a16="http://schemas.microsoft.com/office/drawing/2014/main" id="{855F8A80-DF77-7FA1-5628-0721045D6663}"/>
                </a:ext>
              </a:extLst>
            </p:cNvPr>
            <p:cNvSpPr/>
            <p:nvPr/>
          </p:nvSpPr>
          <p:spPr>
            <a:xfrm rot="5400000">
              <a:off x="8536993" y="3027851"/>
              <a:ext cx="123192" cy="106200"/>
            </a:xfrm>
            <a:prstGeom prst="triangl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75" name="Isosceles Triangle 104">
              <a:extLst>
                <a:ext uri="{FF2B5EF4-FFF2-40B4-BE49-F238E27FC236}">
                  <a16:creationId xmlns:a16="http://schemas.microsoft.com/office/drawing/2014/main" id="{E531F620-B277-4C08-731D-BC35B4F6FC09}"/>
                </a:ext>
              </a:extLst>
            </p:cNvPr>
            <p:cNvSpPr/>
            <p:nvPr/>
          </p:nvSpPr>
          <p:spPr>
            <a:xfrm rot="5400000">
              <a:off x="9473709" y="3027851"/>
              <a:ext cx="123192" cy="106200"/>
            </a:xfrm>
            <a:prstGeom prst="triangl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76" name="Isosceles Triangle 105">
              <a:extLst>
                <a:ext uri="{FF2B5EF4-FFF2-40B4-BE49-F238E27FC236}">
                  <a16:creationId xmlns:a16="http://schemas.microsoft.com/office/drawing/2014/main" id="{E9B67654-10CB-CAB6-7C45-8A37D543A1E5}"/>
                </a:ext>
              </a:extLst>
            </p:cNvPr>
            <p:cNvSpPr/>
            <p:nvPr/>
          </p:nvSpPr>
          <p:spPr>
            <a:xfrm rot="5400000">
              <a:off x="10407031" y="3027851"/>
              <a:ext cx="123192" cy="106200"/>
            </a:xfrm>
            <a:prstGeom prst="triangl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1086" name="Picture 14">
            <a:extLst>
              <a:ext uri="{FF2B5EF4-FFF2-40B4-BE49-F238E27FC236}">
                <a16:creationId xmlns:a16="http://schemas.microsoft.com/office/drawing/2014/main" id="{C68AFCCD-A38A-2B16-A5AE-F7BE6305A1A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68189" y="2971605"/>
            <a:ext cx="472903" cy="472903"/>
          </a:xfrm>
          <a:prstGeom prst="rect">
            <a:avLst/>
          </a:prstGeom>
          <a:noFill/>
          <a:extLst>
            <a:ext uri="{909E8E84-426E-40DD-AFC4-6F175D3DCCD1}">
              <a14:hiddenFill xmlns:a14="http://schemas.microsoft.com/office/drawing/2010/main">
                <a:solidFill>
                  <a:srgbClr val="FFFFFF"/>
                </a:solidFill>
              </a14:hiddenFill>
            </a:ext>
          </a:extLst>
        </p:spPr>
      </p:pic>
      <p:sp>
        <p:nvSpPr>
          <p:cNvPr id="3" name="MORE INFORMATION">
            <a:extLst>
              <a:ext uri="{FF2B5EF4-FFF2-40B4-BE49-F238E27FC236}">
                <a16:creationId xmlns:a16="http://schemas.microsoft.com/office/drawing/2014/main" id="{803CA92D-9477-E9F1-B4D0-D29CDD0674BE}"/>
              </a:ext>
            </a:extLst>
          </p:cNvPr>
          <p:cNvSpPr txBox="1"/>
          <p:nvPr/>
        </p:nvSpPr>
        <p:spPr>
          <a:xfrm rot="5400000" flipH="1" flipV="1">
            <a:off x="7063834" y="4166002"/>
            <a:ext cx="1804627" cy="36163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9050" tIns="19050" rIns="19050" bIns="19050" numCol="1" anchor="ctr">
            <a:spAutoFit/>
          </a:bodyPr>
          <a:lstStyle>
            <a:lvl1pPr algn="l">
              <a:defRPr sz="2000" b="0" cap="all" spc="280">
                <a:solidFill>
                  <a:srgbClr val="FFFFFF"/>
                </a:solidFill>
                <a:latin typeface="Open Sans Bold"/>
                <a:ea typeface="Open Sans Bold"/>
                <a:cs typeface="Open Sans Bold"/>
                <a:sym typeface="Open Sans Bold"/>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a:ln>
                  <a:noFill/>
                </a:ln>
                <a:solidFill>
                  <a:srgbClr val="1B1C20"/>
                </a:solidFill>
                <a:effectLst/>
                <a:uLnTx/>
                <a:uFillTx/>
                <a:latin typeface="Century Gothic" panose="020B0502020202020204" pitchFamily="34" charset="0"/>
                <a:sym typeface="Open Sans Bold"/>
              </a:rPr>
              <a:t>Production configuration, business change.</a:t>
            </a:r>
            <a:endParaRPr kumimoji="0" lang="en-US" sz="1050" b="0" i="0" u="none" strike="noStrike" kern="1200" cap="none" spc="0" normalizeH="0" baseline="0" noProof="0">
              <a:ln>
                <a:noFill/>
              </a:ln>
              <a:solidFill>
                <a:srgbClr val="1B1C20"/>
              </a:solidFill>
              <a:effectLst/>
              <a:uLnTx/>
              <a:uFillTx/>
              <a:latin typeface="Century Gothic" panose="020B0502020202020204" pitchFamily="34" charset="0"/>
              <a:sym typeface="Open Sans Bold"/>
            </a:endParaRPr>
          </a:p>
        </p:txBody>
      </p:sp>
      <p:sp>
        <p:nvSpPr>
          <p:cNvPr id="4" name="MORE INFORMATION">
            <a:extLst>
              <a:ext uri="{FF2B5EF4-FFF2-40B4-BE49-F238E27FC236}">
                <a16:creationId xmlns:a16="http://schemas.microsoft.com/office/drawing/2014/main" id="{C7A27AF1-D8CA-BA1C-62F3-38D94A0D68DF}"/>
              </a:ext>
            </a:extLst>
          </p:cNvPr>
          <p:cNvSpPr txBox="1"/>
          <p:nvPr/>
        </p:nvSpPr>
        <p:spPr>
          <a:xfrm rot="5400000" flipH="1" flipV="1">
            <a:off x="5188499" y="4178261"/>
            <a:ext cx="1793312" cy="20005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9050" tIns="19050" rIns="19050" bIns="19050" numCol="1" anchor="ctr">
            <a:spAutoFit/>
          </a:bodyPr>
          <a:lstStyle>
            <a:lvl1pPr algn="l">
              <a:defRPr sz="2000" b="0" cap="all" spc="280">
                <a:solidFill>
                  <a:srgbClr val="FFFFFF"/>
                </a:solidFill>
                <a:latin typeface="Open Sans Bold"/>
                <a:ea typeface="Open Sans Bold"/>
                <a:cs typeface="Open Sans Bold"/>
                <a:sym typeface="Open Sans Bold"/>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a:ln>
                  <a:noFill/>
                </a:ln>
                <a:solidFill>
                  <a:srgbClr val="1B1C20"/>
                </a:solidFill>
                <a:effectLst/>
                <a:uLnTx/>
                <a:uFillTx/>
                <a:latin typeface="Century Gothic" panose="020B0502020202020204" pitchFamily="34" charset="0"/>
                <a:sym typeface="Open Sans Bold"/>
              </a:rPr>
              <a:t>Gen-AI content lifecycle</a:t>
            </a:r>
            <a:endParaRPr kumimoji="0" lang="en-US" sz="1050" b="0" i="0" u="none" strike="noStrike" kern="1200" cap="none" spc="0" normalizeH="0" baseline="0" noProof="0">
              <a:ln>
                <a:noFill/>
              </a:ln>
              <a:solidFill>
                <a:srgbClr val="1B1C20"/>
              </a:solidFill>
              <a:effectLst/>
              <a:uLnTx/>
              <a:uFillTx/>
              <a:latin typeface="Century Gothic" panose="020B0502020202020204" pitchFamily="34" charset="0"/>
              <a:sym typeface="Open Sans Bold"/>
            </a:endParaRPr>
          </a:p>
        </p:txBody>
      </p:sp>
      <p:pic>
        <p:nvPicPr>
          <p:cNvPr id="8" name="Picture 7" descr="A black background with a black square&#10;&#10;Description automatically generated with medium confidence">
            <a:extLst>
              <a:ext uri="{FF2B5EF4-FFF2-40B4-BE49-F238E27FC236}">
                <a16:creationId xmlns:a16="http://schemas.microsoft.com/office/drawing/2014/main" id="{F7B184B1-CA49-16F6-DFEB-1BC4964C0D03}"/>
              </a:ext>
            </a:extLst>
          </p:cNvPr>
          <p:cNvPicPr>
            <a:picLocks noChangeAspect="1"/>
          </p:cNvPicPr>
          <p:nvPr/>
        </p:nvPicPr>
        <p:blipFill>
          <a:blip r:embed="rId5"/>
          <a:stretch>
            <a:fillRect/>
          </a:stretch>
        </p:blipFill>
        <p:spPr>
          <a:xfrm>
            <a:off x="-84898" y="6224804"/>
            <a:ext cx="2359847" cy="704559"/>
          </a:xfrm>
          <a:prstGeom prst="rect">
            <a:avLst/>
          </a:prstGeom>
        </p:spPr>
      </p:pic>
    </p:spTree>
    <p:extLst>
      <p:ext uri="{BB962C8B-B14F-4D97-AF65-F5344CB8AC3E}">
        <p14:creationId xmlns:p14="http://schemas.microsoft.com/office/powerpoint/2010/main" val="207277121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0134D67-7A1E-DD6D-300A-0EF0003D7D08}"/>
              </a:ext>
            </a:extLst>
          </p:cNvPr>
          <p:cNvSpPr>
            <a:spLocks noGrp="1"/>
          </p:cNvSpPr>
          <p:nvPr>
            <p:ph type="sldNum" sz="quarter" idx="12"/>
          </p:nvPr>
        </p:nvSpPr>
        <p:spPr/>
        <p:txBody>
          <a:bodyPr/>
          <a:lstStyle/>
          <a:p>
            <a:pPr algn="ctr"/>
            <a:r>
              <a:rPr lang="en-US" b="1">
                <a:solidFill>
                  <a:schemeClr val="tx1"/>
                </a:solidFill>
              </a:rPr>
              <a:t>#</a:t>
            </a:r>
            <a:fld id="{6ABE0F41-4B00-4E19-B697-F9CF08D9D381}" type="slidenum">
              <a:rPr lang="en-US" b="1" smtClean="0">
                <a:solidFill>
                  <a:schemeClr val="tx1"/>
                </a:solidFill>
              </a:rPr>
              <a:pPr algn="ctr"/>
              <a:t>35</a:t>
            </a:fld>
            <a:endParaRPr lang="en-US" b="1">
              <a:solidFill>
                <a:schemeClr val="tx1"/>
              </a:solidFill>
            </a:endParaRPr>
          </a:p>
        </p:txBody>
      </p:sp>
      <p:grpSp>
        <p:nvGrpSpPr>
          <p:cNvPr id="23" name="Group 22">
            <a:extLst>
              <a:ext uri="{FF2B5EF4-FFF2-40B4-BE49-F238E27FC236}">
                <a16:creationId xmlns:a16="http://schemas.microsoft.com/office/drawing/2014/main" id="{81358ECA-CFB3-B37F-357E-53DCB4D032AE}"/>
              </a:ext>
              <a:ext uri="{C183D7F6-B498-43B3-948B-1728B52AA6E4}">
                <adec:decorative xmlns:adec="http://schemas.microsoft.com/office/drawing/2017/decorative" val="1"/>
              </a:ext>
            </a:extLst>
          </p:cNvPr>
          <p:cNvGrpSpPr/>
          <p:nvPr/>
        </p:nvGrpSpPr>
        <p:grpSpPr>
          <a:xfrm>
            <a:off x="1534752" y="1717690"/>
            <a:ext cx="9122497" cy="3467768"/>
            <a:chOff x="1325881" y="1717690"/>
            <a:chExt cx="9122497" cy="3467768"/>
          </a:xfrm>
        </p:grpSpPr>
        <p:sp>
          <p:nvSpPr>
            <p:cNvPr id="24" name="!!Rectangle: Rounded Corners 5">
              <a:extLst>
                <a:ext uri="{FF2B5EF4-FFF2-40B4-BE49-F238E27FC236}">
                  <a16:creationId xmlns:a16="http://schemas.microsoft.com/office/drawing/2014/main" id="{DCC30050-44D4-C85A-F1DE-651AC70C8006}"/>
                </a:ext>
                <a:ext uri="{C183D7F6-B498-43B3-948B-1728B52AA6E4}">
                  <adec:decorative xmlns:adec="http://schemas.microsoft.com/office/drawing/2017/decorative" val="1"/>
                </a:ext>
              </a:extLst>
            </p:cNvPr>
            <p:cNvSpPr/>
            <p:nvPr/>
          </p:nvSpPr>
          <p:spPr>
            <a:xfrm>
              <a:off x="6692972" y="2100524"/>
              <a:ext cx="3755406" cy="3084934"/>
            </a:xfrm>
            <a:prstGeom prst="roundRect">
              <a:avLst>
                <a:gd name="adj" fmla="val 8234"/>
              </a:avLst>
            </a:prstGeom>
            <a:solidFill>
              <a:schemeClr val="accent1">
                <a:lumMod val="60000"/>
                <a:lumOff val="40000"/>
              </a:schemeClr>
            </a:solidFill>
            <a:ln>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5" name="!!Rectangle: Rounded Corners 5">
              <a:extLst>
                <a:ext uri="{FF2B5EF4-FFF2-40B4-BE49-F238E27FC236}">
                  <a16:creationId xmlns:a16="http://schemas.microsoft.com/office/drawing/2014/main" id="{4B251711-A210-E479-5354-6982AD29845D}"/>
                </a:ext>
                <a:ext uri="{C183D7F6-B498-43B3-948B-1728B52AA6E4}">
                  <adec:decorative xmlns:adec="http://schemas.microsoft.com/office/drawing/2017/decorative" val="1"/>
                </a:ext>
              </a:extLst>
            </p:cNvPr>
            <p:cNvSpPr/>
            <p:nvPr/>
          </p:nvSpPr>
          <p:spPr>
            <a:xfrm>
              <a:off x="1325881" y="2100524"/>
              <a:ext cx="3755406" cy="3084934"/>
            </a:xfrm>
            <a:prstGeom prst="roundRect">
              <a:avLst>
                <a:gd name="adj" fmla="val 8234"/>
              </a:avLst>
            </a:prstGeom>
            <a:solidFill>
              <a:schemeClr val="accent3">
                <a:lumMod val="60000"/>
                <a:lumOff val="40000"/>
              </a:schemeClr>
            </a:solidFill>
            <a:ln>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6" name="Graphic 20">
              <a:extLst>
                <a:ext uri="{FF2B5EF4-FFF2-40B4-BE49-F238E27FC236}">
                  <a16:creationId xmlns:a16="http://schemas.microsoft.com/office/drawing/2014/main" id="{AE3FDC01-1871-B6CE-1DE9-96E4236B0B2E}"/>
                </a:ext>
              </a:extLst>
            </p:cNvPr>
            <p:cNvSpPr>
              <a:spLocks noChangeAspect="1"/>
            </p:cNvSpPr>
            <p:nvPr/>
          </p:nvSpPr>
          <p:spPr>
            <a:xfrm>
              <a:off x="2792104" y="2868805"/>
              <a:ext cx="822960" cy="822960"/>
            </a:xfrm>
            <a:custGeom>
              <a:avLst/>
              <a:gdLst>
                <a:gd name="connsiteX0" fmla="*/ 0 w 190516"/>
                <a:gd name="connsiteY0" fmla="*/ 30956 h 190516"/>
                <a:gd name="connsiteX1" fmla="*/ 30956 w 190516"/>
                <a:gd name="connsiteY1" fmla="*/ 0 h 190516"/>
                <a:gd name="connsiteX2" fmla="*/ 140494 w 190516"/>
                <a:gd name="connsiteY2" fmla="*/ 0 h 190516"/>
                <a:gd name="connsiteX3" fmla="*/ 171450 w 190516"/>
                <a:gd name="connsiteY3" fmla="*/ 30956 h 190516"/>
                <a:gd name="connsiteX4" fmla="*/ 171450 w 190516"/>
                <a:gd name="connsiteY4" fmla="*/ 76316 h 190516"/>
                <a:gd name="connsiteX5" fmla="*/ 157163 w 190516"/>
                <a:gd name="connsiteY5" fmla="*/ 78414 h 190516"/>
                <a:gd name="connsiteX6" fmla="*/ 157163 w 190516"/>
                <a:gd name="connsiteY6" fmla="*/ 30956 h 190516"/>
                <a:gd name="connsiteX7" fmla="*/ 140494 w 190516"/>
                <a:gd name="connsiteY7" fmla="*/ 14288 h 190516"/>
                <a:gd name="connsiteX8" fmla="*/ 30956 w 190516"/>
                <a:gd name="connsiteY8" fmla="*/ 14288 h 190516"/>
                <a:gd name="connsiteX9" fmla="*/ 14288 w 190516"/>
                <a:gd name="connsiteY9" fmla="*/ 30956 h 190516"/>
                <a:gd name="connsiteX10" fmla="*/ 14288 w 190516"/>
                <a:gd name="connsiteY10" fmla="*/ 140494 h 190516"/>
                <a:gd name="connsiteX11" fmla="*/ 30956 w 190516"/>
                <a:gd name="connsiteY11" fmla="*/ 157163 h 190516"/>
                <a:gd name="connsiteX12" fmla="*/ 81353 w 190516"/>
                <a:gd name="connsiteY12" fmla="*/ 157163 h 190516"/>
                <a:gd name="connsiteX13" fmla="*/ 81162 w 190516"/>
                <a:gd name="connsiteY13" fmla="*/ 157894 h 190516"/>
                <a:gd name="connsiteX14" fmla="*/ 77773 w 190516"/>
                <a:gd name="connsiteY14" fmla="*/ 171450 h 190516"/>
                <a:gd name="connsiteX15" fmla="*/ 30956 w 190516"/>
                <a:gd name="connsiteY15" fmla="*/ 171450 h 190516"/>
                <a:gd name="connsiteX16" fmla="*/ 0 w 190516"/>
                <a:gd name="connsiteY16" fmla="*/ 140494 h 190516"/>
                <a:gd name="connsiteX17" fmla="*/ 0 w 190516"/>
                <a:gd name="connsiteY17" fmla="*/ 30956 h 190516"/>
                <a:gd name="connsiteX18" fmla="*/ 117681 w 190516"/>
                <a:gd name="connsiteY18" fmla="*/ 114300 h 190516"/>
                <a:gd name="connsiteX19" fmla="*/ 103394 w 190516"/>
                <a:gd name="connsiteY19" fmla="*/ 128588 h 190516"/>
                <a:gd name="connsiteX20" fmla="*/ 78582 w 190516"/>
                <a:gd name="connsiteY20" fmla="*/ 128588 h 190516"/>
                <a:gd name="connsiteX21" fmla="*/ 71438 w 190516"/>
                <a:gd name="connsiteY21" fmla="*/ 121444 h 190516"/>
                <a:gd name="connsiteX22" fmla="*/ 78582 w 190516"/>
                <a:gd name="connsiteY22" fmla="*/ 114300 h 190516"/>
                <a:gd name="connsiteX23" fmla="*/ 117681 w 190516"/>
                <a:gd name="connsiteY23" fmla="*/ 114300 h 190516"/>
                <a:gd name="connsiteX24" fmla="*/ 45244 w 190516"/>
                <a:gd name="connsiteY24" fmla="*/ 59531 h 190516"/>
                <a:gd name="connsiteX25" fmla="*/ 54769 w 190516"/>
                <a:gd name="connsiteY25" fmla="*/ 50006 h 190516"/>
                <a:gd name="connsiteX26" fmla="*/ 45244 w 190516"/>
                <a:gd name="connsiteY26" fmla="*/ 40481 h 190516"/>
                <a:gd name="connsiteX27" fmla="*/ 35719 w 190516"/>
                <a:gd name="connsiteY27" fmla="*/ 50006 h 190516"/>
                <a:gd name="connsiteX28" fmla="*/ 45244 w 190516"/>
                <a:gd name="connsiteY28" fmla="*/ 59531 h 190516"/>
                <a:gd name="connsiteX29" fmla="*/ 78581 w 190516"/>
                <a:gd name="connsiteY29" fmla="*/ 42863 h 190516"/>
                <a:gd name="connsiteX30" fmla="*/ 71438 w 190516"/>
                <a:gd name="connsiteY30" fmla="*/ 50006 h 190516"/>
                <a:gd name="connsiteX31" fmla="*/ 78581 w 190516"/>
                <a:gd name="connsiteY31" fmla="*/ 57150 h 190516"/>
                <a:gd name="connsiteX32" fmla="*/ 130969 w 190516"/>
                <a:gd name="connsiteY32" fmla="*/ 57150 h 190516"/>
                <a:gd name="connsiteX33" fmla="*/ 138113 w 190516"/>
                <a:gd name="connsiteY33" fmla="*/ 50006 h 190516"/>
                <a:gd name="connsiteX34" fmla="*/ 130969 w 190516"/>
                <a:gd name="connsiteY34" fmla="*/ 42863 h 190516"/>
                <a:gd name="connsiteX35" fmla="*/ 78581 w 190516"/>
                <a:gd name="connsiteY35" fmla="*/ 42863 h 190516"/>
                <a:gd name="connsiteX36" fmla="*/ 71438 w 190516"/>
                <a:gd name="connsiteY36" fmla="*/ 85725 h 190516"/>
                <a:gd name="connsiteX37" fmla="*/ 78582 w 190516"/>
                <a:gd name="connsiteY37" fmla="*/ 78581 h 190516"/>
                <a:gd name="connsiteX38" fmla="*/ 130968 w 190516"/>
                <a:gd name="connsiteY38" fmla="*/ 78581 h 190516"/>
                <a:gd name="connsiteX39" fmla="*/ 138112 w 190516"/>
                <a:gd name="connsiteY39" fmla="*/ 85725 h 190516"/>
                <a:gd name="connsiteX40" fmla="*/ 130968 w 190516"/>
                <a:gd name="connsiteY40" fmla="*/ 92869 h 190516"/>
                <a:gd name="connsiteX41" fmla="*/ 78582 w 190516"/>
                <a:gd name="connsiteY41" fmla="*/ 92869 h 190516"/>
                <a:gd name="connsiteX42" fmla="*/ 71438 w 190516"/>
                <a:gd name="connsiteY42" fmla="*/ 85725 h 190516"/>
                <a:gd name="connsiteX43" fmla="*/ 45244 w 190516"/>
                <a:gd name="connsiteY43" fmla="*/ 95250 h 190516"/>
                <a:gd name="connsiteX44" fmla="*/ 54769 w 190516"/>
                <a:gd name="connsiteY44" fmla="*/ 85725 h 190516"/>
                <a:gd name="connsiteX45" fmla="*/ 45244 w 190516"/>
                <a:gd name="connsiteY45" fmla="*/ 76200 h 190516"/>
                <a:gd name="connsiteX46" fmla="*/ 35719 w 190516"/>
                <a:gd name="connsiteY46" fmla="*/ 85725 h 190516"/>
                <a:gd name="connsiteX47" fmla="*/ 45244 w 190516"/>
                <a:gd name="connsiteY47" fmla="*/ 95250 h 190516"/>
                <a:gd name="connsiteX48" fmla="*/ 45244 w 190516"/>
                <a:gd name="connsiteY48" fmla="*/ 130969 h 190516"/>
                <a:gd name="connsiteX49" fmla="*/ 54769 w 190516"/>
                <a:gd name="connsiteY49" fmla="*/ 121444 h 190516"/>
                <a:gd name="connsiteX50" fmla="*/ 45244 w 190516"/>
                <a:gd name="connsiteY50" fmla="*/ 111919 h 190516"/>
                <a:gd name="connsiteX51" fmla="*/ 35719 w 190516"/>
                <a:gd name="connsiteY51" fmla="*/ 121444 h 190516"/>
                <a:gd name="connsiteX52" fmla="*/ 45244 w 190516"/>
                <a:gd name="connsiteY52" fmla="*/ 130969 h 190516"/>
                <a:gd name="connsiteX53" fmla="*/ 153352 w 190516"/>
                <a:gd name="connsiteY53" fmla="*/ 92102 h 190516"/>
                <a:gd name="connsiteX54" fmla="*/ 97130 w 190516"/>
                <a:gd name="connsiteY54" fmla="*/ 148322 h 190516"/>
                <a:gd name="connsiteX55" fmla="*/ 90403 w 190516"/>
                <a:gd name="connsiteY55" fmla="*/ 160205 h 190516"/>
                <a:gd name="connsiteX56" fmla="*/ 86043 w 190516"/>
                <a:gd name="connsiteY56" fmla="*/ 177642 h 190516"/>
                <a:gd name="connsiteX57" fmla="*/ 98600 w 190516"/>
                <a:gd name="connsiteY57" fmla="*/ 190198 h 190516"/>
                <a:gd name="connsiteX58" fmla="*/ 116037 w 190516"/>
                <a:gd name="connsiteY58" fmla="*/ 185838 h 190516"/>
                <a:gd name="connsiteX59" fmla="*/ 127920 w 190516"/>
                <a:gd name="connsiteY59" fmla="*/ 179111 h 190516"/>
                <a:gd name="connsiteX60" fmla="*/ 184140 w 190516"/>
                <a:gd name="connsiteY60" fmla="*/ 122891 h 190516"/>
                <a:gd name="connsiteX61" fmla="*/ 184140 w 190516"/>
                <a:gd name="connsiteY61" fmla="*/ 92102 h 190516"/>
                <a:gd name="connsiteX62" fmla="*/ 153352 w 190516"/>
                <a:gd name="connsiteY62" fmla="*/ 92102 h 190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190516" h="190516">
                  <a:moveTo>
                    <a:pt x="0" y="30956"/>
                  </a:moveTo>
                  <a:cubicBezTo>
                    <a:pt x="0" y="13860"/>
                    <a:pt x="13860" y="0"/>
                    <a:pt x="30956" y="0"/>
                  </a:cubicBezTo>
                  <a:lnTo>
                    <a:pt x="140494" y="0"/>
                  </a:lnTo>
                  <a:cubicBezTo>
                    <a:pt x="157590" y="0"/>
                    <a:pt x="171450" y="13860"/>
                    <a:pt x="171450" y="30956"/>
                  </a:cubicBezTo>
                  <a:lnTo>
                    <a:pt x="171450" y="76316"/>
                  </a:lnTo>
                  <a:cubicBezTo>
                    <a:pt x="166626" y="75900"/>
                    <a:pt x="161724" y="76599"/>
                    <a:pt x="157163" y="78414"/>
                  </a:cubicBezTo>
                  <a:lnTo>
                    <a:pt x="157163" y="30956"/>
                  </a:lnTo>
                  <a:cubicBezTo>
                    <a:pt x="157163" y="21750"/>
                    <a:pt x="149700" y="14288"/>
                    <a:pt x="140494" y="14288"/>
                  </a:cubicBezTo>
                  <a:lnTo>
                    <a:pt x="30956" y="14288"/>
                  </a:lnTo>
                  <a:cubicBezTo>
                    <a:pt x="21750" y="14288"/>
                    <a:pt x="14288" y="21750"/>
                    <a:pt x="14288" y="30956"/>
                  </a:cubicBezTo>
                  <a:lnTo>
                    <a:pt x="14288" y="140494"/>
                  </a:lnTo>
                  <a:cubicBezTo>
                    <a:pt x="14288" y="149700"/>
                    <a:pt x="21750" y="157163"/>
                    <a:pt x="30956" y="157163"/>
                  </a:cubicBezTo>
                  <a:lnTo>
                    <a:pt x="81353" y="157163"/>
                  </a:lnTo>
                  <a:cubicBezTo>
                    <a:pt x="81286" y="157405"/>
                    <a:pt x="81223" y="157649"/>
                    <a:pt x="81162" y="157894"/>
                  </a:cubicBezTo>
                  <a:lnTo>
                    <a:pt x="77773" y="171450"/>
                  </a:lnTo>
                  <a:lnTo>
                    <a:pt x="30956" y="171450"/>
                  </a:lnTo>
                  <a:cubicBezTo>
                    <a:pt x="13860" y="171450"/>
                    <a:pt x="0" y="157590"/>
                    <a:pt x="0" y="140494"/>
                  </a:cubicBezTo>
                  <a:lnTo>
                    <a:pt x="0" y="30956"/>
                  </a:lnTo>
                  <a:close/>
                  <a:moveTo>
                    <a:pt x="117681" y="114300"/>
                  </a:moveTo>
                  <a:lnTo>
                    <a:pt x="103394" y="128588"/>
                  </a:lnTo>
                  <a:lnTo>
                    <a:pt x="78582" y="128588"/>
                  </a:lnTo>
                  <a:cubicBezTo>
                    <a:pt x="74636" y="128588"/>
                    <a:pt x="71438" y="125389"/>
                    <a:pt x="71438" y="121444"/>
                  </a:cubicBezTo>
                  <a:cubicBezTo>
                    <a:pt x="71438" y="117499"/>
                    <a:pt x="74636" y="114300"/>
                    <a:pt x="78582" y="114300"/>
                  </a:cubicBezTo>
                  <a:lnTo>
                    <a:pt x="117681" y="114300"/>
                  </a:lnTo>
                  <a:close/>
                  <a:moveTo>
                    <a:pt x="45244" y="59531"/>
                  </a:moveTo>
                  <a:cubicBezTo>
                    <a:pt x="50504" y="59531"/>
                    <a:pt x="54769" y="55267"/>
                    <a:pt x="54769" y="50006"/>
                  </a:cubicBezTo>
                  <a:cubicBezTo>
                    <a:pt x="54769" y="44746"/>
                    <a:pt x="50504" y="40481"/>
                    <a:pt x="45244" y="40481"/>
                  </a:cubicBezTo>
                  <a:cubicBezTo>
                    <a:pt x="39983" y="40481"/>
                    <a:pt x="35719" y="44746"/>
                    <a:pt x="35719" y="50006"/>
                  </a:cubicBezTo>
                  <a:cubicBezTo>
                    <a:pt x="35719" y="55267"/>
                    <a:pt x="39983" y="59531"/>
                    <a:pt x="45244" y="59531"/>
                  </a:cubicBezTo>
                  <a:close/>
                  <a:moveTo>
                    <a:pt x="78581" y="42863"/>
                  </a:moveTo>
                  <a:cubicBezTo>
                    <a:pt x="74636" y="42863"/>
                    <a:pt x="71438" y="46061"/>
                    <a:pt x="71438" y="50006"/>
                  </a:cubicBezTo>
                  <a:cubicBezTo>
                    <a:pt x="71438" y="53952"/>
                    <a:pt x="74636" y="57150"/>
                    <a:pt x="78581" y="57150"/>
                  </a:cubicBezTo>
                  <a:lnTo>
                    <a:pt x="130969" y="57150"/>
                  </a:lnTo>
                  <a:cubicBezTo>
                    <a:pt x="134914" y="57150"/>
                    <a:pt x="138113" y="53952"/>
                    <a:pt x="138113" y="50006"/>
                  </a:cubicBezTo>
                  <a:cubicBezTo>
                    <a:pt x="138113" y="46061"/>
                    <a:pt x="134914" y="42863"/>
                    <a:pt x="130969" y="42863"/>
                  </a:cubicBezTo>
                  <a:lnTo>
                    <a:pt x="78581" y="42863"/>
                  </a:lnTo>
                  <a:close/>
                  <a:moveTo>
                    <a:pt x="71438" y="85725"/>
                  </a:moveTo>
                  <a:cubicBezTo>
                    <a:pt x="71438" y="81780"/>
                    <a:pt x="74636" y="78581"/>
                    <a:pt x="78582" y="78581"/>
                  </a:cubicBezTo>
                  <a:lnTo>
                    <a:pt x="130968" y="78581"/>
                  </a:lnTo>
                  <a:cubicBezTo>
                    <a:pt x="134914" y="78581"/>
                    <a:pt x="138112" y="81780"/>
                    <a:pt x="138112" y="85725"/>
                  </a:cubicBezTo>
                  <a:cubicBezTo>
                    <a:pt x="138112" y="89670"/>
                    <a:pt x="134914" y="92869"/>
                    <a:pt x="130968" y="92869"/>
                  </a:cubicBezTo>
                  <a:lnTo>
                    <a:pt x="78582" y="92869"/>
                  </a:lnTo>
                  <a:cubicBezTo>
                    <a:pt x="74636" y="92869"/>
                    <a:pt x="71438" y="89670"/>
                    <a:pt x="71438" y="85725"/>
                  </a:cubicBezTo>
                  <a:close/>
                  <a:moveTo>
                    <a:pt x="45244" y="95250"/>
                  </a:moveTo>
                  <a:cubicBezTo>
                    <a:pt x="50504" y="95250"/>
                    <a:pt x="54769" y="90986"/>
                    <a:pt x="54769" y="85725"/>
                  </a:cubicBezTo>
                  <a:cubicBezTo>
                    <a:pt x="54769" y="80464"/>
                    <a:pt x="50504" y="76200"/>
                    <a:pt x="45244" y="76200"/>
                  </a:cubicBezTo>
                  <a:cubicBezTo>
                    <a:pt x="39983" y="76200"/>
                    <a:pt x="35719" y="80464"/>
                    <a:pt x="35719" y="85725"/>
                  </a:cubicBezTo>
                  <a:cubicBezTo>
                    <a:pt x="35719" y="90986"/>
                    <a:pt x="39983" y="95250"/>
                    <a:pt x="45244" y="95250"/>
                  </a:cubicBezTo>
                  <a:close/>
                  <a:moveTo>
                    <a:pt x="45244" y="130969"/>
                  </a:moveTo>
                  <a:cubicBezTo>
                    <a:pt x="50504" y="130969"/>
                    <a:pt x="54769" y="126704"/>
                    <a:pt x="54769" y="121444"/>
                  </a:cubicBezTo>
                  <a:cubicBezTo>
                    <a:pt x="54769" y="116183"/>
                    <a:pt x="50504" y="111919"/>
                    <a:pt x="45244" y="111919"/>
                  </a:cubicBezTo>
                  <a:cubicBezTo>
                    <a:pt x="39983" y="111919"/>
                    <a:pt x="35719" y="116183"/>
                    <a:pt x="35719" y="121444"/>
                  </a:cubicBezTo>
                  <a:cubicBezTo>
                    <a:pt x="35719" y="126704"/>
                    <a:pt x="39983" y="130969"/>
                    <a:pt x="45244" y="130969"/>
                  </a:cubicBezTo>
                  <a:close/>
                  <a:moveTo>
                    <a:pt x="153352" y="92102"/>
                  </a:moveTo>
                  <a:lnTo>
                    <a:pt x="97130" y="148322"/>
                  </a:lnTo>
                  <a:cubicBezTo>
                    <a:pt x="93853" y="151600"/>
                    <a:pt x="91528" y="155707"/>
                    <a:pt x="90403" y="160205"/>
                  </a:cubicBezTo>
                  <a:lnTo>
                    <a:pt x="86043" y="177642"/>
                  </a:lnTo>
                  <a:cubicBezTo>
                    <a:pt x="84148" y="185225"/>
                    <a:pt x="91017" y="192094"/>
                    <a:pt x="98600" y="190198"/>
                  </a:cubicBezTo>
                  <a:lnTo>
                    <a:pt x="116037" y="185838"/>
                  </a:lnTo>
                  <a:cubicBezTo>
                    <a:pt x="120534" y="184715"/>
                    <a:pt x="124641" y="182389"/>
                    <a:pt x="127920" y="179111"/>
                  </a:cubicBezTo>
                  <a:lnTo>
                    <a:pt x="184140" y="122891"/>
                  </a:lnTo>
                  <a:cubicBezTo>
                    <a:pt x="192642" y="114389"/>
                    <a:pt x="192642" y="100604"/>
                    <a:pt x="184140" y="92102"/>
                  </a:cubicBezTo>
                  <a:cubicBezTo>
                    <a:pt x="175638" y="83599"/>
                    <a:pt x="161854" y="83599"/>
                    <a:pt x="153352" y="92102"/>
                  </a:cubicBezTo>
                  <a:close/>
                </a:path>
              </a:pathLst>
            </a:custGeom>
            <a:gradFill>
              <a:gsLst>
                <a:gs pos="20000">
                  <a:srgbClr val="8661C5"/>
                </a:gs>
                <a:gs pos="100000">
                  <a:srgbClr val="C03BC4"/>
                </a:gs>
              </a:gsLst>
              <a:lin ang="0" scaled="1"/>
            </a:gradFill>
            <a:ln w="31909"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7" name="TextBox 26">
              <a:extLst>
                <a:ext uri="{FF2B5EF4-FFF2-40B4-BE49-F238E27FC236}">
                  <a16:creationId xmlns:a16="http://schemas.microsoft.com/office/drawing/2014/main" id="{5E931FDC-21DB-D90A-4AA1-7A587D15AC50}"/>
                </a:ext>
              </a:extLst>
            </p:cNvPr>
            <p:cNvSpPr txBox="1"/>
            <p:nvPr/>
          </p:nvSpPr>
          <p:spPr>
            <a:xfrm>
              <a:off x="2008923" y="3961386"/>
              <a:ext cx="2389322" cy="738664"/>
            </a:xfrm>
            <a:prstGeom prst="rect">
              <a:avLst/>
            </a:prstGeom>
            <a:noFill/>
          </p:spPr>
          <p:txBody>
            <a:bodyPr wrap="square" lIns="0" tIns="0" rIns="0" bIns="0"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w="3175">
                    <a:noFill/>
                  </a:ln>
                  <a:solidFill>
                    <a:srgbClr val="000000"/>
                  </a:solidFill>
                  <a:effectLst/>
                  <a:uLnTx/>
                  <a:uFillTx/>
                  <a:latin typeface="Arial" panose="020B0604020202020204" pitchFamily="34" charset="0"/>
                  <a:ea typeface="+mj-lt"/>
                  <a:cs typeface="Arial" panose="020B0604020202020204" pitchFamily="34" charset="0"/>
                </a:rPr>
                <a:t>Foundational Governance</a:t>
              </a:r>
            </a:p>
          </p:txBody>
        </p:sp>
        <p:sp>
          <p:nvSpPr>
            <p:cNvPr id="28" name="TextBox 27">
              <a:extLst>
                <a:ext uri="{FF2B5EF4-FFF2-40B4-BE49-F238E27FC236}">
                  <a16:creationId xmlns:a16="http://schemas.microsoft.com/office/drawing/2014/main" id="{9A70F4B9-1777-3353-6078-4BC95F34C922}"/>
                </a:ext>
              </a:extLst>
            </p:cNvPr>
            <p:cNvSpPr txBox="1"/>
            <p:nvPr/>
          </p:nvSpPr>
          <p:spPr>
            <a:xfrm>
              <a:off x="7228610" y="3961386"/>
              <a:ext cx="2684131" cy="738664"/>
            </a:xfrm>
            <a:prstGeom prst="rect">
              <a:avLst/>
            </a:prstGeom>
            <a:noFill/>
          </p:spPr>
          <p:txBody>
            <a:bodyPr wrap="square" lIns="0" tIns="0" rIns="0" bIns="0"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w="3175">
                    <a:noFill/>
                  </a:ln>
                  <a:solidFill>
                    <a:srgbClr val="000000"/>
                  </a:solidFill>
                  <a:effectLst/>
                  <a:uLnTx/>
                  <a:uFillTx/>
                  <a:latin typeface="Arial" panose="020B0604020202020204" pitchFamily="34" charset="0"/>
                  <a:ea typeface="+mj-lt"/>
                  <a:cs typeface="Arial" panose="020B0604020202020204" pitchFamily="34" charset="0"/>
                </a:rPr>
                <a:t>Microsoft 365 </a:t>
              </a:r>
              <a:br>
                <a:rPr kumimoji="0" lang="en-US" sz="2400" b="0" i="0" u="none" strike="noStrike" kern="1200" cap="none" spc="0" normalizeH="0" baseline="0" noProof="0">
                  <a:ln w="3175">
                    <a:noFill/>
                  </a:ln>
                  <a:solidFill>
                    <a:srgbClr val="000000"/>
                  </a:solidFill>
                  <a:effectLst/>
                  <a:uLnTx/>
                  <a:uFillTx/>
                  <a:latin typeface="Arial" panose="020B0604020202020204" pitchFamily="34" charset="0"/>
                  <a:ea typeface="+mj-lt"/>
                  <a:cs typeface="Arial" panose="020B0604020202020204" pitchFamily="34" charset="0"/>
                </a:rPr>
              </a:br>
              <a:r>
                <a:rPr kumimoji="0" lang="en-US" sz="2400" b="0" i="0" u="none" strike="noStrike" kern="1200" cap="none" spc="0" normalizeH="0" baseline="0" noProof="0">
                  <a:ln w="3175">
                    <a:noFill/>
                  </a:ln>
                  <a:solidFill>
                    <a:srgbClr val="000000"/>
                  </a:solidFill>
                  <a:effectLst/>
                  <a:uLnTx/>
                  <a:uFillTx/>
                  <a:latin typeface="Arial" panose="020B0604020202020204" pitchFamily="34" charset="0"/>
                  <a:ea typeface="+mj-lt"/>
                  <a:cs typeface="Arial" panose="020B0604020202020204" pitchFamily="34" charset="0"/>
                </a:rPr>
                <a:t>Copilot</a:t>
              </a:r>
            </a:p>
          </p:txBody>
        </p:sp>
        <p:pic>
          <p:nvPicPr>
            <p:cNvPr id="29" name="!Copilot" descr="Copilot icon">
              <a:extLst>
                <a:ext uri="{FF2B5EF4-FFF2-40B4-BE49-F238E27FC236}">
                  <a16:creationId xmlns:a16="http://schemas.microsoft.com/office/drawing/2014/main" id="{09E21EB2-A32C-92EF-6E7D-CF88D665DFA8}"/>
                </a:ext>
              </a:extLst>
            </p:cNvPr>
            <p:cNvPicPr>
              <a:picLocks noChangeAspect="1"/>
            </p:cNvPicPr>
            <p:nvPr/>
          </p:nvPicPr>
          <p:blipFill>
            <a:blip r:embed="rId3"/>
            <a:stretch>
              <a:fillRect/>
            </a:stretch>
          </p:blipFill>
          <p:spPr>
            <a:xfrm>
              <a:off x="8108298" y="2767012"/>
              <a:ext cx="924754" cy="924753"/>
            </a:xfrm>
            <a:prstGeom prst="rect">
              <a:avLst/>
            </a:prstGeom>
            <a:noFill/>
            <a:ln>
              <a:noFill/>
              <a:headEnd type="none" w="med" len="med"/>
              <a:tailEnd type="none" w="med" len="med"/>
            </a:ln>
            <a:effectLst>
              <a:outerShdw blurRad="63500" dist="63500" dir="8100000" algn="tr" rotWithShape="0">
                <a:prstClr val="black">
                  <a:alpha val="10000"/>
                </a:prstClr>
              </a:outerShdw>
            </a:effectLst>
          </p:spPr>
        </p:pic>
        <p:sp>
          <p:nvSpPr>
            <p:cNvPr id="30" name="Text Placeholder 11">
              <a:extLst>
                <a:ext uri="{FF2B5EF4-FFF2-40B4-BE49-F238E27FC236}">
                  <a16:creationId xmlns:a16="http://schemas.microsoft.com/office/drawing/2014/main" id="{64EB1EA9-A4E7-6A88-0D1F-EF6935E14E4B}"/>
                </a:ext>
              </a:extLst>
            </p:cNvPr>
            <p:cNvSpPr txBox="1">
              <a:spLocks/>
            </p:cNvSpPr>
            <p:nvPr/>
          </p:nvSpPr>
          <p:spPr>
            <a:xfrm>
              <a:off x="8204915" y="1717690"/>
              <a:ext cx="731520" cy="731520"/>
            </a:xfrm>
            <a:prstGeom prst="ellipse">
              <a:avLst/>
            </a:prstGeom>
            <a:solidFill>
              <a:schemeClr val="accent1">
                <a:lumMod val="50000"/>
              </a:schemeClr>
            </a:solidFill>
            <a:ln w="31909" cap="flat">
              <a:noFill/>
              <a:prstDash val="solid"/>
              <a:miter/>
            </a:ln>
            <a:effectLst>
              <a:outerShdw blurRad="127000" dist="76200" dir="2700000" algn="tl" rotWithShape="0">
                <a:schemeClr val="accent6">
                  <a:alpha val="20000"/>
                </a:schemeClr>
              </a:outerShdw>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defPPr>
                <a:defRPr lang="en-US"/>
              </a:defPPr>
              <a:lvl1pPr>
                <a:defRPr sz="1600">
                  <a:solidFill>
                    <a:srgbClr val="000000"/>
                  </a:solidFill>
                  <a:latin typeface="Segoe UI"/>
                </a:defRPr>
              </a:lvl1pPr>
              <a:lvl2pPr marL="457025" marR="0" indent="-228512" algn="l" defTabSz="93238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6973" marR="0" indent="-199948" algn="l" defTabSz="93238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639" marR="0" indent="-180906" algn="l" defTabSz="93238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544" marR="0" indent="-168211" algn="l" defTabSz="93238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4054" indent="-233097" algn="l" defTabSz="93238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0248" indent="-233097" algn="l" defTabSz="93238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6440" indent="-233097" algn="l" defTabSz="93238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2633" indent="-233097" algn="l" defTabSz="932384"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CA" sz="2000">
                  <a:solidFill>
                    <a:schemeClr val="bg1"/>
                  </a:solidFill>
                  <a:latin typeface="Arial" panose="020B0604020202020204" pitchFamily="34" charset="0"/>
                  <a:cs typeface="Arial" panose="020B0604020202020204" pitchFamily="34" charset="0"/>
                </a:rPr>
                <a:t>02</a:t>
              </a:r>
            </a:p>
          </p:txBody>
        </p:sp>
        <p:sp>
          <p:nvSpPr>
            <p:cNvPr id="31" name="Text Placeholder 11">
              <a:extLst>
                <a:ext uri="{FF2B5EF4-FFF2-40B4-BE49-F238E27FC236}">
                  <a16:creationId xmlns:a16="http://schemas.microsoft.com/office/drawing/2014/main" id="{34E370A8-6803-6F8B-6CA0-80370881DD5D}"/>
                </a:ext>
              </a:extLst>
            </p:cNvPr>
            <p:cNvSpPr txBox="1">
              <a:spLocks/>
            </p:cNvSpPr>
            <p:nvPr/>
          </p:nvSpPr>
          <p:spPr>
            <a:xfrm>
              <a:off x="2837824" y="1717690"/>
              <a:ext cx="731520" cy="731520"/>
            </a:xfrm>
            <a:prstGeom prst="ellipse">
              <a:avLst/>
            </a:prstGeom>
            <a:solidFill>
              <a:schemeClr val="accent3">
                <a:lumMod val="50000"/>
              </a:schemeClr>
            </a:solidFill>
            <a:ln w="31909" cap="flat">
              <a:noFill/>
              <a:prstDash val="solid"/>
              <a:miter/>
            </a:ln>
            <a:effectLst>
              <a:outerShdw blurRad="127000" dist="76200" dir="2700000" algn="tl" rotWithShape="0">
                <a:schemeClr val="accent6">
                  <a:alpha val="20000"/>
                </a:schemeClr>
              </a:outerShdw>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defPPr>
                <a:defRPr lang="en-US"/>
              </a:defPPr>
              <a:lvl1pPr>
                <a:defRPr sz="1600">
                  <a:solidFill>
                    <a:srgbClr val="000000"/>
                  </a:solidFill>
                  <a:latin typeface="Segoe UI"/>
                </a:defRPr>
              </a:lvl1pPr>
              <a:lvl2pPr marL="457025" marR="0" indent="-228512" algn="l" defTabSz="93238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6973" marR="0" indent="-199948" algn="l" defTabSz="93238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639" marR="0" indent="-180906" algn="l" defTabSz="93238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544" marR="0" indent="-168211" algn="l" defTabSz="93238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4054" indent="-233097" algn="l" defTabSz="93238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0248" indent="-233097" algn="l" defTabSz="93238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6440" indent="-233097" algn="l" defTabSz="93238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2633" indent="-233097" algn="l" defTabSz="932384"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CA" sz="2000">
                  <a:solidFill>
                    <a:schemeClr val="bg1"/>
                  </a:solidFill>
                  <a:latin typeface="Arial" panose="020B0604020202020204" pitchFamily="34" charset="0"/>
                  <a:cs typeface="Arial" panose="020B0604020202020204" pitchFamily="34" charset="0"/>
                </a:rPr>
                <a:t>01</a:t>
              </a:r>
            </a:p>
          </p:txBody>
        </p:sp>
      </p:grpSp>
      <p:sp>
        <p:nvSpPr>
          <p:cNvPr id="32" name="Freeform 66">
            <a:extLst>
              <a:ext uri="{FF2B5EF4-FFF2-40B4-BE49-F238E27FC236}">
                <a16:creationId xmlns:a16="http://schemas.microsoft.com/office/drawing/2014/main" id="{79CEC40B-8B63-AFC5-6DB3-53600CF2E70C}"/>
              </a:ext>
              <a:ext uri="{C183D7F6-B498-43B3-948B-1728B52AA6E4}">
                <adec:decorative xmlns:adec="http://schemas.microsoft.com/office/drawing/2017/decorative" val="1"/>
              </a:ext>
            </a:extLst>
          </p:cNvPr>
          <p:cNvSpPr>
            <a:spLocks/>
          </p:cNvSpPr>
          <p:nvPr/>
        </p:nvSpPr>
        <p:spPr bwMode="auto">
          <a:xfrm>
            <a:off x="5920409" y="3455102"/>
            <a:ext cx="238679" cy="384847"/>
          </a:xfrm>
          <a:custGeom>
            <a:avLst/>
            <a:gdLst>
              <a:gd name="T0" fmla="*/ 40 w 208"/>
              <a:gd name="T1" fmla="*/ 336 h 336"/>
              <a:gd name="T2" fmla="*/ 40 w 208"/>
              <a:gd name="T3" fmla="*/ 336 h 336"/>
              <a:gd name="T4" fmla="*/ 208 w 208"/>
              <a:gd name="T5" fmla="*/ 168 h 336"/>
              <a:gd name="T6" fmla="*/ 40 w 208"/>
              <a:gd name="T7" fmla="*/ 0 h 336"/>
              <a:gd name="T8" fmla="*/ 0 w 208"/>
              <a:gd name="T9" fmla="*/ 40 h 336"/>
              <a:gd name="T10" fmla="*/ 128 w 208"/>
              <a:gd name="T11" fmla="*/ 168 h 336"/>
              <a:gd name="T12" fmla="*/ 0 w 208"/>
              <a:gd name="T13" fmla="*/ 296 h 336"/>
              <a:gd name="T14" fmla="*/ 40 w 208"/>
              <a:gd name="T15" fmla="*/ 336 h 33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8" h="336">
                <a:moveTo>
                  <a:pt x="40" y="336"/>
                </a:moveTo>
                <a:lnTo>
                  <a:pt x="40" y="336"/>
                </a:lnTo>
                <a:lnTo>
                  <a:pt x="208" y="168"/>
                </a:lnTo>
                <a:lnTo>
                  <a:pt x="40" y="0"/>
                </a:lnTo>
                <a:lnTo>
                  <a:pt x="0" y="40"/>
                </a:lnTo>
                <a:lnTo>
                  <a:pt x="128" y="168"/>
                </a:lnTo>
                <a:lnTo>
                  <a:pt x="0" y="296"/>
                </a:lnTo>
                <a:lnTo>
                  <a:pt x="40" y="336"/>
                </a:lnTo>
                <a:close/>
              </a:path>
            </a:pathLst>
          </a:custGeom>
          <a:solidFill>
            <a:schemeClr val="accent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33" name="Freeform 66">
            <a:extLst>
              <a:ext uri="{FF2B5EF4-FFF2-40B4-BE49-F238E27FC236}">
                <a16:creationId xmlns:a16="http://schemas.microsoft.com/office/drawing/2014/main" id="{73173B93-ADAD-2A79-4393-DE2348ADA00C}"/>
              </a:ext>
              <a:ext uri="{C183D7F6-B498-43B3-948B-1728B52AA6E4}">
                <adec:decorative xmlns:adec="http://schemas.microsoft.com/office/drawing/2017/decorative" val="1"/>
              </a:ext>
            </a:extLst>
          </p:cNvPr>
          <p:cNvSpPr>
            <a:spLocks/>
          </p:cNvSpPr>
          <p:nvPr/>
        </p:nvSpPr>
        <p:spPr bwMode="auto">
          <a:xfrm>
            <a:off x="6096000" y="3455102"/>
            <a:ext cx="238679" cy="384847"/>
          </a:xfrm>
          <a:custGeom>
            <a:avLst/>
            <a:gdLst>
              <a:gd name="T0" fmla="*/ 40 w 208"/>
              <a:gd name="T1" fmla="*/ 336 h 336"/>
              <a:gd name="T2" fmla="*/ 40 w 208"/>
              <a:gd name="T3" fmla="*/ 336 h 336"/>
              <a:gd name="T4" fmla="*/ 208 w 208"/>
              <a:gd name="T5" fmla="*/ 168 h 336"/>
              <a:gd name="T6" fmla="*/ 40 w 208"/>
              <a:gd name="T7" fmla="*/ 0 h 336"/>
              <a:gd name="T8" fmla="*/ 0 w 208"/>
              <a:gd name="T9" fmla="*/ 40 h 336"/>
              <a:gd name="T10" fmla="*/ 128 w 208"/>
              <a:gd name="T11" fmla="*/ 168 h 336"/>
              <a:gd name="T12" fmla="*/ 0 w 208"/>
              <a:gd name="T13" fmla="*/ 296 h 336"/>
              <a:gd name="T14" fmla="*/ 40 w 208"/>
              <a:gd name="T15" fmla="*/ 336 h 33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8" h="336">
                <a:moveTo>
                  <a:pt x="40" y="336"/>
                </a:moveTo>
                <a:lnTo>
                  <a:pt x="40" y="336"/>
                </a:lnTo>
                <a:lnTo>
                  <a:pt x="208" y="168"/>
                </a:lnTo>
                <a:lnTo>
                  <a:pt x="40" y="0"/>
                </a:lnTo>
                <a:lnTo>
                  <a:pt x="0" y="40"/>
                </a:lnTo>
                <a:lnTo>
                  <a:pt x="128" y="168"/>
                </a:lnTo>
                <a:lnTo>
                  <a:pt x="0" y="296"/>
                </a:lnTo>
                <a:lnTo>
                  <a:pt x="40" y="336"/>
                </a:lnTo>
                <a:close/>
              </a:path>
            </a:pathLst>
          </a:custGeom>
          <a:solidFill>
            <a:schemeClr val="accent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34" name="Title 1">
            <a:extLst>
              <a:ext uri="{FF2B5EF4-FFF2-40B4-BE49-F238E27FC236}">
                <a16:creationId xmlns:a16="http://schemas.microsoft.com/office/drawing/2014/main" id="{19221C5B-2D7C-6037-AAA6-DE92C087C3C8}"/>
              </a:ext>
            </a:extLst>
          </p:cNvPr>
          <p:cNvSpPr>
            <a:spLocks noGrp="1"/>
          </p:cNvSpPr>
          <p:nvPr>
            <p:ph type="title"/>
          </p:nvPr>
        </p:nvSpPr>
        <p:spPr>
          <a:xfrm>
            <a:off x="838200" y="365125"/>
            <a:ext cx="10515600" cy="1325563"/>
          </a:xfrm>
        </p:spPr>
        <p:txBody>
          <a:bodyPr/>
          <a:lstStyle/>
          <a:p>
            <a:r>
              <a:rPr lang="en-US"/>
              <a:t>In Summary..</a:t>
            </a:r>
          </a:p>
        </p:txBody>
      </p:sp>
    </p:spTree>
    <p:extLst>
      <p:ext uri="{BB962C8B-B14F-4D97-AF65-F5344CB8AC3E}">
        <p14:creationId xmlns:p14="http://schemas.microsoft.com/office/powerpoint/2010/main" val="3371773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par>
                                <p:cTn id="8" presetID="42" presetClass="path" presetSubtype="0" decel="100000" fill="hold" grpId="1" nodeType="withEffect">
                                  <p:stCondLst>
                                    <p:cond delay="0"/>
                                  </p:stCondLst>
                                  <p:childTnLst>
                                    <p:animMotion origin="layout" path="M -2.5E-6 -2.96296E-6 L -0.02591 -2.96296E-6 " pathEditMode="relative" rAng="0" ptsTypes="AA">
                                      <p:cBhvr>
                                        <p:cTn id="9" dur="750" spd="-100000" fill="hold"/>
                                        <p:tgtEl>
                                          <p:spTgt spid="32"/>
                                        </p:tgtEl>
                                        <p:attrNameLst>
                                          <p:attrName>ppt_x</p:attrName>
                                          <p:attrName>ppt_y</p:attrName>
                                        </p:attrNameLst>
                                      </p:cBhvr>
                                      <p:rCtr x="-1302" y="0"/>
                                    </p:animMotion>
                                  </p:childTnLst>
                                </p:cTn>
                              </p:par>
                              <p:par>
                                <p:cTn id="10" presetID="10" presetClass="entr" presetSubtype="0" fill="hold" grpId="0" nodeType="withEffect">
                                  <p:stCondLst>
                                    <p:cond delay="25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500"/>
                                        <p:tgtEl>
                                          <p:spTgt spid="33"/>
                                        </p:tgtEl>
                                      </p:cBhvr>
                                    </p:animEffect>
                                  </p:childTnLst>
                                </p:cTn>
                              </p:par>
                              <p:par>
                                <p:cTn id="13" presetID="42" presetClass="path" presetSubtype="0" decel="100000" fill="hold" grpId="1" nodeType="withEffect">
                                  <p:stCondLst>
                                    <p:cond delay="250"/>
                                  </p:stCondLst>
                                  <p:childTnLst>
                                    <p:animMotion origin="layout" path="M 4.375E-6 -2.96296E-6 L -0.02592 -2.96296E-6 " pathEditMode="relative" rAng="0" ptsTypes="AA">
                                      <p:cBhvr>
                                        <p:cTn id="14" dur="750" spd="-100000" fill="hold"/>
                                        <p:tgtEl>
                                          <p:spTgt spid="33"/>
                                        </p:tgtEl>
                                        <p:attrNameLst>
                                          <p:attrName>ppt_x</p:attrName>
                                          <p:attrName>ppt_y</p:attrName>
                                        </p:attrNameLst>
                                      </p:cBhvr>
                                      <p:rCtr x="-1302"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2" grpId="1" animBg="1"/>
      <p:bldP spid="33" grpId="0" animBg="1"/>
      <p:bldP spid="33" grpId="1"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BC85BBB-72F4-A65A-8115-5195A69BA0EB}"/>
              </a:ext>
            </a:extLst>
          </p:cNvPr>
          <p:cNvSpPr>
            <a:spLocks noGrp="1"/>
          </p:cNvSpPr>
          <p:nvPr>
            <p:ph type="sldNum" sz="quarter" idx="12"/>
          </p:nvPr>
        </p:nvSpPr>
        <p:spPr/>
        <p:txBody>
          <a:bodyPr/>
          <a:lstStyle/>
          <a:p>
            <a:pPr algn="ctr"/>
            <a:r>
              <a:rPr lang="en-US" b="1">
                <a:solidFill>
                  <a:schemeClr val="tx1"/>
                </a:solidFill>
              </a:rPr>
              <a:t>#</a:t>
            </a:r>
            <a:fld id="{6ABE0F41-4B00-4E19-B697-F9CF08D9D381}" type="slidenum">
              <a:rPr lang="en-US" b="1" smtClean="0">
                <a:solidFill>
                  <a:schemeClr val="tx1"/>
                </a:solidFill>
              </a:rPr>
              <a:pPr algn="ctr"/>
              <a:t>36</a:t>
            </a:fld>
            <a:endParaRPr lang="en-US" b="1">
              <a:solidFill>
                <a:schemeClr val="tx1"/>
              </a:solidFill>
            </a:endParaRPr>
          </a:p>
        </p:txBody>
      </p:sp>
      <p:sp>
        <p:nvSpPr>
          <p:cNvPr id="28" name="Title 15">
            <a:extLst>
              <a:ext uri="{FF2B5EF4-FFF2-40B4-BE49-F238E27FC236}">
                <a16:creationId xmlns:a16="http://schemas.microsoft.com/office/drawing/2014/main" id="{DF0BAFDC-B085-7605-F89B-6874599C57F3}"/>
              </a:ext>
            </a:extLst>
          </p:cNvPr>
          <p:cNvSpPr txBox="1">
            <a:spLocks/>
          </p:cNvSpPr>
          <p:nvPr/>
        </p:nvSpPr>
        <p:spPr>
          <a:xfrm>
            <a:off x="588263" y="509156"/>
            <a:ext cx="10515600" cy="43088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Arial Rounded MT Bold" panose="020F0704030504030204" pitchFamily="34" charset="77"/>
                <a:ea typeface="+mj-ea"/>
                <a:cs typeface="Arial" panose="020B0604020202020204" pitchFamily="34" charset="0"/>
              </a:defRPr>
            </a:lvl1pPr>
          </a:lstStyle>
          <a:p>
            <a:r>
              <a:rPr lang="en-US" sz="4000" spc="-50">
                <a:ln w="3175">
                  <a:noFill/>
                </a:ln>
                <a:solidFill>
                  <a:srgbClr val="000000"/>
                </a:solidFill>
                <a:latin typeface="Arial Rounded MT Bold" panose="020F0704030504030204" pitchFamily="34" charset="0"/>
                <a:ea typeface="+mn-ea"/>
                <a:cs typeface="Segoe UI Semibold" panose="020B0702040204020203" pitchFamily="34" charset="0"/>
              </a:rPr>
              <a:t>Final Thought</a:t>
            </a:r>
            <a:endParaRPr lang="en-US" sz="4000">
              <a:latin typeface="Arial Rounded MT Bold" panose="020F0704030504030204" pitchFamily="34" charset="0"/>
            </a:endParaRPr>
          </a:p>
        </p:txBody>
      </p:sp>
      <p:pic>
        <p:nvPicPr>
          <p:cNvPr id="4" name="Picture 3">
            <a:extLst>
              <a:ext uri="{FF2B5EF4-FFF2-40B4-BE49-F238E27FC236}">
                <a16:creationId xmlns:a16="http://schemas.microsoft.com/office/drawing/2014/main" id="{20E6C9A6-8B34-5264-6AEE-224025138ABA}"/>
              </a:ext>
            </a:extLst>
          </p:cNvPr>
          <p:cNvPicPr>
            <a:picLocks noChangeAspect="1"/>
          </p:cNvPicPr>
          <p:nvPr/>
        </p:nvPicPr>
        <p:blipFill rotWithShape="1">
          <a:blip r:embed="rId3"/>
          <a:srcRect t="16297" b="5741"/>
          <a:stretch/>
        </p:blipFill>
        <p:spPr>
          <a:xfrm>
            <a:off x="146064" y="1549400"/>
            <a:ext cx="8314891" cy="4584700"/>
          </a:xfrm>
          <a:prstGeom prst="rect">
            <a:avLst/>
          </a:prstGeom>
        </p:spPr>
      </p:pic>
      <p:sp>
        <p:nvSpPr>
          <p:cNvPr id="8" name="!!Rectangle: Rounded Corners 5">
            <a:extLst>
              <a:ext uri="{FF2B5EF4-FFF2-40B4-BE49-F238E27FC236}">
                <a16:creationId xmlns:a16="http://schemas.microsoft.com/office/drawing/2014/main" id="{7883EB5D-8729-3255-E48F-7DD136443D15}"/>
              </a:ext>
              <a:ext uri="{C183D7F6-B498-43B3-948B-1728B52AA6E4}">
                <adec:decorative xmlns:adec="http://schemas.microsoft.com/office/drawing/2017/decorative" val="1"/>
              </a:ext>
            </a:extLst>
          </p:cNvPr>
          <p:cNvSpPr/>
          <p:nvPr/>
        </p:nvSpPr>
        <p:spPr>
          <a:xfrm>
            <a:off x="4135582" y="3142880"/>
            <a:ext cx="7710053" cy="2852674"/>
          </a:xfrm>
          <a:prstGeom prst="roundRect">
            <a:avLst>
              <a:gd name="adj" fmla="val 5235"/>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EEF5637C-5ED7-ABA4-71EE-AB7200871E71}"/>
              </a:ext>
            </a:extLst>
          </p:cNvPr>
          <p:cNvSpPr txBox="1"/>
          <p:nvPr/>
        </p:nvSpPr>
        <p:spPr>
          <a:xfrm>
            <a:off x="4447309" y="3908000"/>
            <a:ext cx="6828601" cy="1692771"/>
          </a:xfrm>
          <a:prstGeom prst="rect">
            <a:avLst/>
          </a:prstGeom>
          <a:noFill/>
        </p:spPr>
        <p:txBody>
          <a:bodyPr wrap="square" lIns="0" tIns="0" rIns="0" bIns="0" rtlCol="0">
            <a:spAutoFit/>
          </a:bodyPr>
          <a:lstStyle/>
          <a:p>
            <a:pPr marL="285750" marR="0" lvl="2" indent="-285750" algn="l" defTabSz="914367" rtl="0" eaLnBrk="1" fontAlgn="auto" latinLnBrk="0" hangingPunct="1">
              <a:lnSpc>
                <a:spcPct val="100000"/>
              </a:lnSpc>
              <a:spcBef>
                <a:spcPts val="240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rPr>
              <a:t>Implement identity governance baseline to avoid data over-exposure.</a:t>
            </a:r>
            <a:br>
              <a:rPr kumimoji="0" lang="en-US" sz="14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rPr>
            </a:br>
            <a:endParaRPr kumimoji="0" lang="en-US" sz="14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a:p>
            <a:pPr marL="285750" marR="0" lvl="2" indent="-285750" algn="l" defTabSz="914367" rtl="0" eaLnBrk="1" fontAlgn="auto" latinLnBrk="0" hangingPunct="1">
              <a:lnSpc>
                <a:spcPct val="100000"/>
              </a:lnSpc>
              <a:spcBef>
                <a:spcPts val="240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rPr>
              <a:t>Apply sensitivity labels or restrict permissions in Microsoft 365 apps </a:t>
            </a:r>
            <a:br>
              <a:rPr kumimoji="0" lang="en-US" sz="14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rPr>
            </a:br>
            <a:r>
              <a:rPr kumimoji="0" lang="en-US" sz="14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rPr>
              <a:t>by using Information Rights Management (IRM)</a:t>
            </a:r>
          </a:p>
          <a:p>
            <a:pPr marL="285750" marR="0" lvl="2" indent="-285750" algn="l" defTabSz="914367" rtl="0" eaLnBrk="1" fontAlgn="auto" latinLnBrk="0" hangingPunct="1">
              <a:lnSpc>
                <a:spcPct val="100000"/>
              </a:lnSpc>
              <a:spcBef>
                <a:spcPts val="240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rPr>
              <a:t>Set up retention labels and policies for Copilot interactions</a:t>
            </a:r>
          </a:p>
        </p:txBody>
      </p:sp>
      <p:sp>
        <p:nvSpPr>
          <p:cNvPr id="11" name="Rectangle: Rounded Corners 10">
            <a:extLst>
              <a:ext uri="{FF2B5EF4-FFF2-40B4-BE49-F238E27FC236}">
                <a16:creationId xmlns:a16="http://schemas.microsoft.com/office/drawing/2014/main" id="{DC340D70-2398-C559-F81C-C69A0A1D5089}"/>
              </a:ext>
            </a:extLst>
          </p:cNvPr>
          <p:cNvSpPr/>
          <p:nvPr/>
        </p:nvSpPr>
        <p:spPr>
          <a:xfrm>
            <a:off x="4296780" y="4365907"/>
            <a:ext cx="7196727" cy="1388169"/>
          </a:xfrm>
          <a:prstGeom prst="roundRect">
            <a:avLst>
              <a:gd name="adj" fmla="val 7646"/>
            </a:avLst>
          </a:prstGeom>
          <a:noFill/>
          <a:ln w="19050">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B450DD41-0ADC-E959-0637-FDB4D3CF7D86}"/>
              </a:ext>
            </a:extLst>
          </p:cNvPr>
          <p:cNvSpPr txBox="1"/>
          <p:nvPr/>
        </p:nvSpPr>
        <p:spPr>
          <a:xfrm>
            <a:off x="4173283" y="3142880"/>
            <a:ext cx="7672352" cy="646331"/>
          </a:xfrm>
          <a:prstGeom prst="rect">
            <a:avLst/>
          </a:prstGeom>
          <a:noFill/>
        </p:spPr>
        <p:txBody>
          <a:bodyPr wrap="square">
            <a:spAutoFit/>
          </a:bodyPr>
          <a:lstStyle/>
          <a:p>
            <a:pPr marL="0" marR="0" lvl="1" indent="0" algn="l" defTabSz="914367" rtl="0" eaLnBrk="1" fontAlgn="auto" latinLnBrk="0" hangingPunct="1">
              <a:lnSpc>
                <a:spcPct val="100000"/>
              </a:lnSpc>
              <a:spcBef>
                <a:spcPts val="120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rPr>
              <a:t>Review data governance policies, protect sensitive organizational data, and </a:t>
            </a:r>
            <a:r>
              <a:rPr kumimoji="0" lang="en-US" sz="1800" b="1"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rPr>
              <a:t>prevent content oversharing</a:t>
            </a:r>
            <a:r>
              <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rPr>
              <a:t>. Microsoft Purview allows you to:</a:t>
            </a:r>
          </a:p>
        </p:txBody>
      </p:sp>
      <p:sp>
        <p:nvSpPr>
          <p:cNvPr id="6" name="!!Rectangle: Rounded Corners 5">
            <a:extLst>
              <a:ext uri="{FF2B5EF4-FFF2-40B4-BE49-F238E27FC236}">
                <a16:creationId xmlns:a16="http://schemas.microsoft.com/office/drawing/2014/main" id="{D49F03A4-CC77-3CFD-1F72-AB23664CCD76}"/>
              </a:ext>
              <a:ext uri="{C183D7F6-B498-43B3-948B-1728B52AA6E4}">
                <adec:decorative xmlns:adec="http://schemas.microsoft.com/office/drawing/2017/decorative" val="1"/>
              </a:ext>
            </a:extLst>
          </p:cNvPr>
          <p:cNvSpPr/>
          <p:nvPr/>
        </p:nvSpPr>
        <p:spPr>
          <a:xfrm>
            <a:off x="5025180" y="1181807"/>
            <a:ext cx="6078683" cy="1842284"/>
          </a:xfrm>
          <a:prstGeom prst="roundRect">
            <a:avLst>
              <a:gd name="adj" fmla="val 10411"/>
            </a:avLst>
          </a:prstGeom>
          <a:gradFill flip="none" rotWithShape="1">
            <a:gsLst>
              <a:gs pos="89000">
                <a:schemeClr val="bg1">
                  <a:alpha val="58000"/>
                </a:schemeClr>
              </a:gs>
              <a:gs pos="100000">
                <a:schemeClr val="bg1">
                  <a:alpha val="73000"/>
                </a:schemeClr>
              </a:gs>
            </a:gsLst>
            <a:path path="rect">
              <a:fillToRect l="50000" t="50000" r="50000" b="50000"/>
            </a:path>
            <a:tileRect/>
          </a:gradFill>
          <a:ln>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2">
            <a:extLst>
              <a:ext uri="{FF2B5EF4-FFF2-40B4-BE49-F238E27FC236}">
                <a16:creationId xmlns:a16="http://schemas.microsoft.com/office/drawing/2014/main" id="{8F56AF14-E40E-1565-E2A8-0182EAC93450}"/>
              </a:ext>
            </a:extLst>
          </p:cNvPr>
          <p:cNvSpPr txBox="1">
            <a:spLocks/>
          </p:cNvSpPr>
          <p:nvPr/>
        </p:nvSpPr>
        <p:spPr>
          <a:xfrm>
            <a:off x="2154265" y="-3303911"/>
            <a:ext cx="11017250" cy="430212"/>
          </a:xfrm>
          <a:prstGeom prst="rect">
            <a:avLst/>
          </a:prstGeom>
        </p:spPr>
        <p:txBody>
          <a:bodyPr vert="horz" lIns="91440" tIns="45720" rIns="91440" bIns="45720" rtlCol="0" anchor="ctr">
            <a:normAutofit fontScale="67500" lnSpcReduction="20000"/>
          </a:bodyPr>
          <a:lstStyle>
            <a:lvl1pPr algn="l" defTabSz="914400" rtl="0" eaLnBrk="1" latinLnBrk="0" hangingPunct="1">
              <a:lnSpc>
                <a:spcPct val="90000"/>
              </a:lnSpc>
              <a:spcBef>
                <a:spcPct val="0"/>
              </a:spcBef>
              <a:buNone/>
              <a:defRPr sz="4400" kern="1200">
                <a:solidFill>
                  <a:schemeClr val="tx1"/>
                </a:solidFill>
                <a:latin typeface="Arial Rounded MT Bold" panose="020F0704030504030204" pitchFamily="34" charset="77"/>
                <a:ea typeface="+mj-ea"/>
                <a:cs typeface="Arial" panose="020B0604020202020204" pitchFamily="34" charset="0"/>
              </a:defRPr>
            </a:lvl1pPr>
          </a:lstStyle>
          <a:p>
            <a:r>
              <a:rPr lang="en-US"/>
              <a:t>Microsoft 365 Copilot  </a:t>
            </a:r>
          </a:p>
        </p:txBody>
      </p:sp>
      <p:sp>
        <p:nvSpPr>
          <p:cNvPr id="10" name="TextBox 9">
            <a:extLst>
              <a:ext uri="{FF2B5EF4-FFF2-40B4-BE49-F238E27FC236}">
                <a16:creationId xmlns:a16="http://schemas.microsoft.com/office/drawing/2014/main" id="{4A233556-600C-92A4-4E99-5F9C8F3223A0}"/>
              </a:ext>
            </a:extLst>
          </p:cNvPr>
          <p:cNvSpPr txBox="1"/>
          <p:nvPr/>
        </p:nvSpPr>
        <p:spPr>
          <a:xfrm>
            <a:off x="5062882" y="1257835"/>
            <a:ext cx="6040981" cy="369332"/>
          </a:xfrm>
          <a:prstGeom prst="rect">
            <a:avLst/>
          </a:prstGeom>
          <a:noFill/>
        </p:spPr>
        <p:txBody>
          <a:bodyPr wrap="square" lIns="0" tIns="0" rIns="0" bIns="0" rtlCol="0" anchor="ctr">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gradFill>
                  <a:gsLst>
                    <a:gs pos="2917">
                      <a:srgbClr val="000000"/>
                    </a:gs>
                    <a:gs pos="30000">
                      <a:srgbClr val="000000"/>
                    </a:gs>
                  </a:gsLst>
                  <a:lin ang="5400000" scaled="0"/>
                </a:gradFill>
                <a:effectLst/>
                <a:uLnTx/>
                <a:uFillTx/>
                <a:latin typeface="+mj-lt"/>
                <a:ea typeface="+mn-ea"/>
                <a:cs typeface="Segoe UI" panose="020B0502040204020203" pitchFamily="34" charset="0"/>
              </a:rPr>
              <a:t>Assess your business </a:t>
            </a:r>
            <a:r>
              <a:rPr kumimoji="0" lang="en-US" sz="2400" b="1" i="0" u="none" strike="noStrike" kern="1200" cap="none" spc="0" normalizeH="0" baseline="0" noProof="0">
                <a:ln>
                  <a:noFill/>
                </a:ln>
                <a:solidFill>
                  <a:schemeClr val="accent6"/>
                </a:solidFill>
                <a:effectLst/>
                <a:uLnTx/>
                <a:uFillTx/>
                <a:latin typeface="+mj-lt"/>
                <a:ea typeface="+mn-ea"/>
                <a:cs typeface="Segoe UI" panose="020B0502040204020203" pitchFamily="34" charset="0"/>
              </a:rPr>
              <a:t>content</a:t>
            </a:r>
            <a:r>
              <a:rPr kumimoji="0" lang="en-US" sz="2400" b="0" i="0" u="none" strike="noStrike" kern="1200" cap="none" spc="0" normalizeH="0" baseline="0" noProof="0">
                <a:ln>
                  <a:noFill/>
                </a:ln>
                <a:gradFill>
                  <a:gsLst>
                    <a:gs pos="2917">
                      <a:srgbClr val="000000"/>
                    </a:gs>
                    <a:gs pos="30000">
                      <a:srgbClr val="000000"/>
                    </a:gs>
                  </a:gsLst>
                  <a:lin ang="5400000" scaled="0"/>
                </a:gradFill>
                <a:effectLst/>
                <a:uLnTx/>
                <a:uFillTx/>
                <a:latin typeface="+mj-lt"/>
                <a:ea typeface="+mn-ea"/>
                <a:cs typeface="Segoe UI" panose="020B0502040204020203" pitchFamily="34" charset="0"/>
              </a:rPr>
              <a:t> and </a:t>
            </a:r>
            <a:r>
              <a:rPr kumimoji="0" lang="en-US" sz="2400" b="1" i="0" u="none" strike="noStrike" kern="1200" cap="none" spc="0" normalizeH="0" baseline="0" noProof="0">
                <a:ln>
                  <a:noFill/>
                </a:ln>
                <a:solidFill>
                  <a:schemeClr val="accent6"/>
                </a:solidFill>
                <a:effectLst/>
                <a:uLnTx/>
                <a:uFillTx/>
                <a:latin typeface="+mj-lt"/>
                <a:ea typeface="+mn-ea"/>
                <a:cs typeface="Segoe UI" panose="020B0502040204020203" pitchFamily="34" charset="0"/>
              </a:rPr>
              <a:t>context</a:t>
            </a:r>
          </a:p>
        </p:txBody>
      </p:sp>
      <p:grpSp>
        <p:nvGrpSpPr>
          <p:cNvPr id="12" name="Group 11">
            <a:extLst>
              <a:ext uri="{FF2B5EF4-FFF2-40B4-BE49-F238E27FC236}">
                <a16:creationId xmlns:a16="http://schemas.microsoft.com/office/drawing/2014/main" id="{4F351C58-28D1-B743-9794-7533DECFB434}"/>
              </a:ext>
              <a:ext uri="{C183D7F6-B498-43B3-948B-1728B52AA6E4}">
                <adec:decorative xmlns:adec="http://schemas.microsoft.com/office/drawing/2017/decorative" val="1"/>
              </a:ext>
            </a:extLst>
          </p:cNvPr>
          <p:cNvGrpSpPr/>
          <p:nvPr/>
        </p:nvGrpSpPr>
        <p:grpSpPr>
          <a:xfrm>
            <a:off x="5387014" y="2174395"/>
            <a:ext cx="5221152" cy="455788"/>
            <a:chOff x="2473236" y="3859498"/>
            <a:chExt cx="7310480" cy="638178"/>
          </a:xfrm>
        </p:grpSpPr>
        <p:pic>
          <p:nvPicPr>
            <p:cNvPr id="14" name="Graphic 13">
              <a:extLst>
                <a:ext uri="{FF2B5EF4-FFF2-40B4-BE49-F238E27FC236}">
                  <a16:creationId xmlns:a16="http://schemas.microsoft.com/office/drawing/2014/main" id="{3D2A8F62-DA4F-D1CE-97F8-9AB054DF5D1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807696" y="3859498"/>
              <a:ext cx="638178" cy="638178"/>
            </a:xfrm>
            <a:prstGeom prst="rect">
              <a:avLst/>
            </a:prstGeom>
          </p:spPr>
        </p:pic>
        <p:pic>
          <p:nvPicPr>
            <p:cNvPr id="15" name="Graphic 14">
              <a:extLst>
                <a:ext uri="{FF2B5EF4-FFF2-40B4-BE49-F238E27FC236}">
                  <a16:creationId xmlns:a16="http://schemas.microsoft.com/office/drawing/2014/main" id="{9BB23DDD-AE72-F32A-A3C8-C50C1E0016B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811076" y="3859498"/>
              <a:ext cx="638178" cy="638178"/>
            </a:xfrm>
            <a:prstGeom prst="rect">
              <a:avLst/>
            </a:prstGeom>
          </p:spPr>
        </p:pic>
        <p:pic>
          <p:nvPicPr>
            <p:cNvPr id="16" name="Graphic 15">
              <a:extLst>
                <a:ext uri="{FF2B5EF4-FFF2-40B4-BE49-F238E27FC236}">
                  <a16:creationId xmlns:a16="http://schemas.microsoft.com/office/drawing/2014/main" id="{0615D602-2905-EE86-639A-2C4D35206B1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142156" y="3859498"/>
              <a:ext cx="638178" cy="638178"/>
            </a:xfrm>
            <a:prstGeom prst="rect">
              <a:avLst/>
            </a:prstGeom>
          </p:spPr>
        </p:pic>
        <p:pic>
          <p:nvPicPr>
            <p:cNvPr id="17" name="Graphic 16">
              <a:extLst>
                <a:ext uri="{FF2B5EF4-FFF2-40B4-BE49-F238E27FC236}">
                  <a16:creationId xmlns:a16="http://schemas.microsoft.com/office/drawing/2014/main" id="{6CA739F2-E65E-E779-7EC1-8608C8402FC6}"/>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476616" y="3859498"/>
              <a:ext cx="638178" cy="638178"/>
            </a:xfrm>
            <a:prstGeom prst="rect">
              <a:avLst/>
            </a:prstGeom>
          </p:spPr>
        </p:pic>
        <p:pic>
          <p:nvPicPr>
            <p:cNvPr id="18" name="Graphic 17">
              <a:extLst>
                <a:ext uri="{FF2B5EF4-FFF2-40B4-BE49-F238E27FC236}">
                  <a16:creationId xmlns:a16="http://schemas.microsoft.com/office/drawing/2014/main" id="{01545932-F501-7A97-7636-0283FCA3A8CB}"/>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2473236" y="3859498"/>
              <a:ext cx="638178" cy="638178"/>
            </a:xfrm>
            <a:prstGeom prst="rect">
              <a:avLst/>
            </a:prstGeom>
          </p:spPr>
        </p:pic>
        <p:pic>
          <p:nvPicPr>
            <p:cNvPr id="19" name="Graphic 18">
              <a:extLst>
                <a:ext uri="{FF2B5EF4-FFF2-40B4-BE49-F238E27FC236}">
                  <a16:creationId xmlns:a16="http://schemas.microsoft.com/office/drawing/2014/main" id="{15DF38AE-02C2-F5B2-20A5-57F76B89A776}"/>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9145538" y="3859498"/>
              <a:ext cx="638178" cy="638178"/>
            </a:xfrm>
            <a:prstGeom prst="rect">
              <a:avLst/>
            </a:prstGeom>
          </p:spPr>
        </p:pic>
      </p:grpSp>
      <p:sp>
        <p:nvSpPr>
          <p:cNvPr id="20" name="Rectangle: Rounded Corners 20">
            <a:extLst>
              <a:ext uri="{FF2B5EF4-FFF2-40B4-BE49-F238E27FC236}">
                <a16:creationId xmlns:a16="http://schemas.microsoft.com/office/drawing/2014/main" id="{6B87851B-68C0-454E-FB93-B8F0B55844E8}"/>
              </a:ext>
              <a:ext uri="{C183D7F6-B498-43B3-948B-1728B52AA6E4}">
                <adec:decorative xmlns:adec="http://schemas.microsoft.com/office/drawing/2017/decorative" val="1"/>
              </a:ext>
            </a:extLst>
          </p:cNvPr>
          <p:cNvSpPr/>
          <p:nvPr/>
        </p:nvSpPr>
        <p:spPr bwMode="auto">
          <a:xfrm>
            <a:off x="5193108" y="1936276"/>
            <a:ext cx="5713327" cy="906555"/>
          </a:xfrm>
          <a:prstGeom prst="roundRect">
            <a:avLst>
              <a:gd name="adj" fmla="val 11832"/>
            </a:avLst>
          </a:prstGeom>
          <a:noFill/>
          <a:ln w="19050">
            <a:solidFill>
              <a:schemeClr val="accent6"/>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Tree>
    <p:extLst>
      <p:ext uri="{BB962C8B-B14F-4D97-AF65-F5344CB8AC3E}">
        <p14:creationId xmlns:p14="http://schemas.microsoft.com/office/powerpoint/2010/main" val="2260798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42" presetClass="path" presetSubtype="0" decel="100000" fill="hold" grpId="1" nodeType="withEffect">
                                  <p:stCondLst>
                                    <p:cond delay="0"/>
                                  </p:stCondLst>
                                  <p:childTnLst>
                                    <p:animMotion origin="layout" path="M 1.45833E-6 -3.7037E-6 L 1.45833E-6 0.04167 " pathEditMode="relative" rAng="0" ptsTypes="AA">
                                      <p:cBhvr>
                                        <p:cTn id="9" dur="750" spd="-100000" fill="hold"/>
                                        <p:tgtEl>
                                          <p:spTgt spid="8"/>
                                        </p:tgtEl>
                                        <p:attrNameLst>
                                          <p:attrName>ppt_x</p:attrName>
                                          <p:attrName>ppt_y</p:attrName>
                                        </p:attrNameLst>
                                      </p:cBhvr>
                                      <p:rCtr x="0" y="2083"/>
                                    </p:animMotion>
                                  </p:childTnLst>
                                </p:cTn>
                              </p:par>
                              <p:par>
                                <p:cTn id="10" presetID="10"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42" presetClass="path" presetSubtype="0" decel="100000" fill="hold" grpId="1" nodeType="withEffect">
                                  <p:stCondLst>
                                    <p:cond delay="0"/>
                                  </p:stCondLst>
                                  <p:childTnLst>
                                    <p:animMotion origin="layout" path="M -1.66667E-6 2.96296E-6 L -1.66667E-6 0.04166 " pathEditMode="relative" rAng="0" ptsTypes="AA">
                                      <p:cBhvr>
                                        <p:cTn id="14" dur="750" spd="-100000" fill="hold"/>
                                        <p:tgtEl>
                                          <p:spTgt spid="9"/>
                                        </p:tgtEl>
                                        <p:attrNameLst>
                                          <p:attrName>ppt_x</p:attrName>
                                          <p:attrName>ppt_y</p:attrName>
                                        </p:attrNameLst>
                                      </p:cBhvr>
                                      <p:rCtr x="0" y="2083"/>
                                    </p:animMotion>
                                  </p:childTnLst>
                                </p:cTn>
                              </p:par>
                              <p:par>
                                <p:cTn id="15" presetID="10"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par>
                                <p:cTn id="18" presetID="42" presetClass="path" presetSubtype="0" decel="100000" fill="hold" grpId="1" nodeType="withEffect">
                                  <p:stCondLst>
                                    <p:cond delay="0"/>
                                  </p:stCondLst>
                                  <p:childTnLst>
                                    <p:animMotion origin="layout" path="M -1.04167E-6 -4.07407E-6 L -1.04167E-6 0.04167 " pathEditMode="relative" rAng="0" ptsTypes="AA">
                                      <p:cBhvr>
                                        <p:cTn id="19" dur="750" spd="-100000" fill="hold"/>
                                        <p:tgtEl>
                                          <p:spTgt spid="13"/>
                                        </p:tgtEl>
                                        <p:attrNameLst>
                                          <p:attrName>ppt_x</p:attrName>
                                          <p:attrName>ppt_y</p:attrName>
                                        </p:attrNameLst>
                                      </p:cBhvr>
                                      <p:rCtr x="0" y="2083"/>
                                    </p:animMotion>
                                  </p:childTnLst>
                                </p:cTn>
                              </p:par>
                              <p:par>
                                <p:cTn id="20" presetID="10" presetClass="entr" presetSubtype="0" fill="hold" grpId="0" nodeType="withEffect">
                                  <p:stCondLst>
                                    <p:cond delay="40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400"/>
                                        <p:tgtEl>
                                          <p:spTgt spid="10"/>
                                        </p:tgtEl>
                                      </p:cBhvr>
                                    </p:animEffect>
                                  </p:childTnLst>
                                </p:cTn>
                              </p:par>
                              <p:par>
                                <p:cTn id="23" presetID="6" presetClass="emph" presetSubtype="0" accel="100000" autoRev="1" fill="hold" grpId="1" nodeType="withEffect">
                                  <p:stCondLst>
                                    <p:cond delay="0"/>
                                  </p:stCondLst>
                                  <p:childTnLst>
                                    <p:animScale>
                                      <p:cBhvr>
                                        <p:cTn id="24" dur="400" fill="hold"/>
                                        <p:tgtEl>
                                          <p:spTgt spid="10"/>
                                        </p:tgtEl>
                                      </p:cBhvr>
                                      <p:by x="90000" y="90000"/>
                                    </p:animScale>
                                  </p:childTnLst>
                                </p:cTn>
                              </p:par>
                              <p:par>
                                <p:cTn id="25" presetID="10" presetClass="entr" presetSubtype="0" fill="hold" nodeType="withEffect">
                                  <p:stCondLst>
                                    <p:cond delay="40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400"/>
                                        <p:tgtEl>
                                          <p:spTgt spid="12"/>
                                        </p:tgtEl>
                                      </p:cBhvr>
                                    </p:animEffect>
                                  </p:childTnLst>
                                </p:cTn>
                              </p:par>
                              <p:par>
                                <p:cTn id="28" presetID="6" presetClass="emph" presetSubtype="0" accel="100000" autoRev="1" fill="hold" nodeType="withEffect">
                                  <p:stCondLst>
                                    <p:cond delay="0"/>
                                  </p:stCondLst>
                                  <p:childTnLst>
                                    <p:animScale>
                                      <p:cBhvr>
                                        <p:cTn id="29" dur="400" fill="hold"/>
                                        <p:tgtEl>
                                          <p:spTgt spid="12"/>
                                        </p:tgtEl>
                                      </p:cBhvr>
                                      <p:by x="90000" y="90000"/>
                                    </p:animScale>
                                  </p:childTnLst>
                                </p:cTn>
                              </p:par>
                              <p:par>
                                <p:cTn id="30" presetID="10" presetClass="entr" presetSubtype="0" fill="hold" grpId="0" nodeType="withEffect">
                                  <p:stCondLst>
                                    <p:cond delay="60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400"/>
                                        <p:tgtEl>
                                          <p:spTgt spid="20"/>
                                        </p:tgtEl>
                                      </p:cBhvr>
                                    </p:animEffect>
                                  </p:childTnLst>
                                </p:cTn>
                              </p:par>
                              <p:par>
                                <p:cTn id="33" presetID="6" presetClass="emph" presetSubtype="0" accel="100000" autoRev="1" fill="hold" grpId="1" nodeType="withEffect">
                                  <p:stCondLst>
                                    <p:cond delay="200"/>
                                  </p:stCondLst>
                                  <p:childTnLst>
                                    <p:animScale>
                                      <p:cBhvr>
                                        <p:cTn id="34" dur="400" fill="hold"/>
                                        <p:tgtEl>
                                          <p:spTgt spid="20"/>
                                        </p:tgtEl>
                                      </p:cBhvr>
                                      <p:by x="90000" y="9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p:bldP spid="9" grpId="1"/>
      <p:bldP spid="13" grpId="0"/>
      <p:bldP spid="13" grpId="1"/>
      <p:bldP spid="10" grpId="0"/>
      <p:bldP spid="10" grpId="1"/>
      <p:bldP spid="20" grpId="0" animBg="1"/>
      <p:bldP spid="20" grpId="1"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F782CF5-1D2A-FCDB-5F28-27E0487379AB}"/>
              </a:ext>
            </a:extLst>
          </p:cNvPr>
          <p:cNvSpPr>
            <a:spLocks noGrp="1"/>
          </p:cNvSpPr>
          <p:nvPr>
            <p:ph type="sldNum" sz="quarter" idx="12"/>
          </p:nvPr>
        </p:nvSpPr>
        <p:spPr/>
        <p:txBody>
          <a:bodyPr/>
          <a:lstStyle/>
          <a:p>
            <a:pPr algn="ctr"/>
            <a:r>
              <a:rPr lang="en-US" b="1">
                <a:solidFill>
                  <a:schemeClr val="tx1"/>
                </a:solidFill>
              </a:rPr>
              <a:t>#</a:t>
            </a:r>
            <a:fld id="{6ABE0F41-4B00-4E19-B697-F9CF08D9D381}" type="slidenum">
              <a:rPr lang="en-US" b="1" smtClean="0">
                <a:solidFill>
                  <a:schemeClr val="tx1"/>
                </a:solidFill>
              </a:rPr>
              <a:pPr algn="ctr"/>
              <a:t>37</a:t>
            </a:fld>
            <a:endParaRPr lang="en-US" b="1">
              <a:solidFill>
                <a:schemeClr val="tx1"/>
              </a:solidFill>
            </a:endParaRPr>
          </a:p>
        </p:txBody>
      </p:sp>
      <p:sp>
        <p:nvSpPr>
          <p:cNvPr id="3" name="Rectangle 2">
            <a:extLst>
              <a:ext uri="{FF2B5EF4-FFF2-40B4-BE49-F238E27FC236}">
                <a16:creationId xmlns:a16="http://schemas.microsoft.com/office/drawing/2014/main" id="{B01C8DA1-5D47-941B-AAD7-3FEC078833A6}"/>
              </a:ext>
              <a:ext uri="{C183D7F6-B498-43B3-948B-1728B52AA6E4}">
                <adec:decorative xmlns:adec="http://schemas.microsoft.com/office/drawing/2017/decorative" val="1"/>
              </a:ext>
            </a:extLst>
          </p:cNvPr>
          <p:cNvSpPr/>
          <p:nvPr/>
        </p:nvSpPr>
        <p:spPr>
          <a:xfrm flipV="1">
            <a:off x="0" y="1523795"/>
            <a:ext cx="12191999" cy="1948608"/>
          </a:xfrm>
          <a:prstGeom prst="rect">
            <a:avLst/>
          </a:prstGeom>
          <a:gradFill flip="none" rotWithShape="1">
            <a:gsLst>
              <a:gs pos="0">
                <a:schemeClr val="accent2">
                  <a:alpha val="0"/>
                </a:schemeClr>
              </a:gs>
              <a:gs pos="100000">
                <a:schemeClr val="accent6">
                  <a:alpha val="16000"/>
                </a:schemeClr>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4" name="Rectangle: Top Corners Rounded 3">
            <a:extLst>
              <a:ext uri="{FF2B5EF4-FFF2-40B4-BE49-F238E27FC236}">
                <a16:creationId xmlns:a16="http://schemas.microsoft.com/office/drawing/2014/main" id="{E3854C05-CAE7-3ED8-CD2A-CBC6EDC04635}"/>
              </a:ext>
              <a:ext uri="{C183D7F6-B498-43B3-948B-1728B52AA6E4}">
                <adec:decorative xmlns:adec="http://schemas.microsoft.com/office/drawing/2017/decorative" val="1"/>
              </a:ext>
            </a:extLst>
          </p:cNvPr>
          <p:cNvSpPr/>
          <p:nvPr/>
        </p:nvSpPr>
        <p:spPr>
          <a:xfrm rot="16200000">
            <a:off x="7140083" y="-1220387"/>
            <a:ext cx="1714431" cy="7212884"/>
          </a:xfrm>
          <a:prstGeom prst="round2SameRect">
            <a:avLst>
              <a:gd name="adj1" fmla="val 50000"/>
              <a:gd name="adj2" fmla="val 0"/>
            </a:avLst>
          </a:prstGeom>
          <a:gradFill flip="none" rotWithShape="1">
            <a:gsLst>
              <a:gs pos="64000">
                <a:schemeClr val="bg1">
                  <a:alpha val="37000"/>
                </a:schemeClr>
              </a:gs>
              <a:gs pos="100000">
                <a:schemeClr val="bg1">
                  <a:alpha val="0"/>
                </a:scheme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pPr algn="ctr"/>
            <a:endParaRPr lang="en-US" sz="2000">
              <a:latin typeface="Arial" panose="020B0604020202020204" pitchFamily="34" charset="0"/>
              <a:cs typeface="Arial" panose="020B0604020202020204" pitchFamily="34" charset="0"/>
            </a:endParaRPr>
          </a:p>
        </p:txBody>
      </p:sp>
      <p:sp>
        <p:nvSpPr>
          <p:cNvPr id="5" name="Title 1">
            <a:extLst>
              <a:ext uri="{FF2B5EF4-FFF2-40B4-BE49-F238E27FC236}">
                <a16:creationId xmlns:a16="http://schemas.microsoft.com/office/drawing/2014/main" id="{FFFE4003-8A66-5FB6-3D17-68E201389532}"/>
              </a:ext>
            </a:extLst>
          </p:cNvPr>
          <p:cNvSpPr txBox="1">
            <a:spLocks/>
          </p:cNvSpPr>
          <p:nvPr/>
        </p:nvSpPr>
        <p:spPr>
          <a:xfrm>
            <a:off x="588263" y="509156"/>
            <a:ext cx="11018521" cy="430887"/>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Arial Rounded MT Bold" panose="020F0704030504030204" pitchFamily="34" charset="77"/>
                <a:ea typeface="+mj-ea"/>
                <a:cs typeface="Arial" panose="020B0604020202020204" pitchFamily="34" charset="0"/>
              </a:defRPr>
            </a:lvl1pPr>
          </a:lstStyle>
          <a:p>
            <a:r>
              <a:rPr lang="en-US"/>
              <a:t>Call to Action</a:t>
            </a:r>
          </a:p>
        </p:txBody>
      </p:sp>
      <p:sp>
        <p:nvSpPr>
          <p:cNvPr id="6" name="TextBox 5">
            <a:extLst>
              <a:ext uri="{FF2B5EF4-FFF2-40B4-BE49-F238E27FC236}">
                <a16:creationId xmlns:a16="http://schemas.microsoft.com/office/drawing/2014/main" id="{305859C4-094B-DCDC-761A-B4577DD93615}"/>
              </a:ext>
            </a:extLst>
          </p:cNvPr>
          <p:cNvSpPr txBox="1"/>
          <p:nvPr/>
        </p:nvSpPr>
        <p:spPr>
          <a:xfrm>
            <a:off x="6484692" y="2245650"/>
            <a:ext cx="3650110" cy="338554"/>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defRPr/>
            </a:pPr>
            <a:r>
              <a:rPr lang="en-US" sz="1600" b="1">
                <a:solidFill>
                  <a:schemeClr val="accent6"/>
                </a:solidFill>
                <a:latin typeface="Arial" panose="020B0604020202020204" pitchFamily="34" charset="0"/>
                <a:cs typeface="Arial" panose="020B0604020202020204" pitchFamily="34" charset="0"/>
              </a:rPr>
              <a:t>Unlock Microsoft 365 Copilot</a:t>
            </a:r>
          </a:p>
        </p:txBody>
      </p:sp>
      <p:sp>
        <p:nvSpPr>
          <p:cNvPr id="7" name="TextBox 6">
            <a:extLst>
              <a:ext uri="{FF2B5EF4-FFF2-40B4-BE49-F238E27FC236}">
                <a16:creationId xmlns:a16="http://schemas.microsoft.com/office/drawing/2014/main" id="{F83EA838-9381-0332-080A-A1E907983C5C}"/>
              </a:ext>
            </a:extLst>
          </p:cNvPr>
          <p:cNvSpPr txBox="1"/>
          <p:nvPr/>
        </p:nvSpPr>
        <p:spPr>
          <a:xfrm>
            <a:off x="588263" y="3674050"/>
            <a:ext cx="2086211" cy="646331"/>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defRPr/>
            </a:pPr>
            <a:r>
              <a:rPr lang="en-US" sz="1800">
                <a:latin typeface="Arial" panose="020B0604020202020204" pitchFamily="34" charset="0"/>
                <a:cs typeface="Arial" panose="020B0604020202020204" pitchFamily="34" charset="0"/>
              </a:rPr>
              <a:t>Foundational Governance</a:t>
            </a:r>
          </a:p>
        </p:txBody>
      </p:sp>
      <p:grpSp>
        <p:nvGrpSpPr>
          <p:cNvPr id="8" name="Group 7">
            <a:extLst>
              <a:ext uri="{FF2B5EF4-FFF2-40B4-BE49-F238E27FC236}">
                <a16:creationId xmlns:a16="http://schemas.microsoft.com/office/drawing/2014/main" id="{885728EC-A3CF-F660-FBB2-A8AC00A92AF2}"/>
              </a:ext>
              <a:ext uri="{C183D7F6-B498-43B3-948B-1728B52AA6E4}">
                <adec:decorative xmlns:adec="http://schemas.microsoft.com/office/drawing/2017/decorative" val="1"/>
              </a:ext>
            </a:extLst>
          </p:cNvPr>
          <p:cNvGrpSpPr/>
          <p:nvPr/>
        </p:nvGrpSpPr>
        <p:grpSpPr>
          <a:xfrm>
            <a:off x="4825989" y="1968731"/>
            <a:ext cx="1435052" cy="788348"/>
            <a:chOff x="10312993" y="1998444"/>
            <a:chExt cx="1293220" cy="710432"/>
          </a:xfrm>
        </p:grpSpPr>
        <p:sp>
          <p:nvSpPr>
            <p:cNvPr id="9" name="Freeform 6">
              <a:extLst>
                <a:ext uri="{FF2B5EF4-FFF2-40B4-BE49-F238E27FC236}">
                  <a16:creationId xmlns:a16="http://schemas.microsoft.com/office/drawing/2014/main" id="{741BB033-376C-109E-454A-5DCAAAA8A8A7}"/>
                </a:ext>
              </a:extLst>
            </p:cNvPr>
            <p:cNvSpPr>
              <a:spLocks/>
            </p:cNvSpPr>
            <p:nvPr/>
          </p:nvSpPr>
          <p:spPr bwMode="auto">
            <a:xfrm>
              <a:off x="10312993" y="1998444"/>
              <a:ext cx="1293220" cy="710432"/>
            </a:xfrm>
            <a:custGeom>
              <a:avLst/>
              <a:gdLst>
                <a:gd name="T0" fmla="*/ 270 w 313"/>
                <a:gd name="T1" fmla="*/ 60 h 172"/>
                <a:gd name="T2" fmla="*/ 270 w 313"/>
                <a:gd name="T3" fmla="*/ 60 h 172"/>
                <a:gd name="T4" fmla="*/ 260 w 313"/>
                <a:gd name="T5" fmla="*/ 43 h 172"/>
                <a:gd name="T6" fmla="*/ 243 w 313"/>
                <a:gd name="T7" fmla="*/ 31 h 172"/>
                <a:gd name="T8" fmla="*/ 207 w 313"/>
                <a:gd name="T9" fmla="*/ 29 h 172"/>
                <a:gd name="T10" fmla="*/ 193 w 313"/>
                <a:gd name="T11" fmla="*/ 34 h 172"/>
                <a:gd name="T12" fmla="*/ 187 w 313"/>
                <a:gd name="T13" fmla="*/ 37 h 172"/>
                <a:gd name="T14" fmla="*/ 183 w 313"/>
                <a:gd name="T15" fmla="*/ 31 h 172"/>
                <a:gd name="T16" fmla="*/ 159 w 313"/>
                <a:gd name="T17" fmla="*/ 8 h 172"/>
                <a:gd name="T18" fmla="*/ 127 w 313"/>
                <a:gd name="T19" fmla="*/ 0 h 172"/>
                <a:gd name="T20" fmla="*/ 108 w 313"/>
                <a:gd name="T21" fmla="*/ 3 h 172"/>
                <a:gd name="T22" fmla="*/ 89 w 313"/>
                <a:gd name="T23" fmla="*/ 11 h 172"/>
                <a:gd name="T24" fmla="*/ 74 w 313"/>
                <a:gd name="T25" fmla="*/ 25 h 172"/>
                <a:gd name="T26" fmla="*/ 63 w 313"/>
                <a:gd name="T27" fmla="*/ 44 h 172"/>
                <a:gd name="T28" fmla="*/ 58 w 313"/>
                <a:gd name="T29" fmla="*/ 65 h 172"/>
                <a:gd name="T30" fmla="*/ 58 w 313"/>
                <a:gd name="T31" fmla="*/ 71 h 172"/>
                <a:gd name="T32" fmla="*/ 51 w 313"/>
                <a:gd name="T33" fmla="*/ 72 h 172"/>
                <a:gd name="T34" fmla="*/ 31 w 313"/>
                <a:gd name="T35" fmla="*/ 75 h 172"/>
                <a:gd name="T36" fmla="*/ 15 w 313"/>
                <a:gd name="T37" fmla="*/ 85 h 172"/>
                <a:gd name="T38" fmla="*/ 4 w 313"/>
                <a:gd name="T39" fmla="*/ 99 h 172"/>
                <a:gd name="T40" fmla="*/ 0 w 313"/>
                <a:gd name="T41" fmla="*/ 118 h 172"/>
                <a:gd name="T42" fmla="*/ 4 w 313"/>
                <a:gd name="T43" fmla="*/ 141 h 172"/>
                <a:gd name="T44" fmla="*/ 14 w 313"/>
                <a:gd name="T45" fmla="*/ 158 h 172"/>
                <a:gd name="T46" fmla="*/ 30 w 313"/>
                <a:gd name="T47" fmla="*/ 168 h 172"/>
                <a:gd name="T48" fmla="*/ 53 w 313"/>
                <a:gd name="T49" fmla="*/ 172 h 172"/>
                <a:gd name="T50" fmla="*/ 279 w 313"/>
                <a:gd name="T51" fmla="*/ 172 h 172"/>
                <a:gd name="T52" fmla="*/ 292 w 313"/>
                <a:gd name="T53" fmla="*/ 169 h 172"/>
                <a:gd name="T54" fmla="*/ 303 w 313"/>
                <a:gd name="T55" fmla="*/ 160 h 172"/>
                <a:gd name="T56" fmla="*/ 311 w 313"/>
                <a:gd name="T57" fmla="*/ 147 h 172"/>
                <a:gd name="T58" fmla="*/ 313 w 313"/>
                <a:gd name="T59" fmla="*/ 133 h 172"/>
                <a:gd name="T60" fmla="*/ 311 w 313"/>
                <a:gd name="T61" fmla="*/ 119 h 172"/>
                <a:gd name="T62" fmla="*/ 304 w 313"/>
                <a:gd name="T63" fmla="*/ 107 h 172"/>
                <a:gd name="T64" fmla="*/ 294 w 313"/>
                <a:gd name="T65" fmla="*/ 98 h 172"/>
                <a:gd name="T66" fmla="*/ 281 w 313"/>
                <a:gd name="T67" fmla="*/ 94 h 172"/>
                <a:gd name="T68" fmla="*/ 273 w 313"/>
                <a:gd name="T69" fmla="*/ 94 h 172"/>
                <a:gd name="T70" fmla="*/ 274 w 313"/>
                <a:gd name="T71" fmla="*/ 82 h 172"/>
                <a:gd name="T72" fmla="*/ 270 w 313"/>
                <a:gd name="T73" fmla="*/ 6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13" h="172">
                  <a:moveTo>
                    <a:pt x="270" y="60"/>
                  </a:moveTo>
                  <a:lnTo>
                    <a:pt x="270" y="60"/>
                  </a:lnTo>
                  <a:cubicBezTo>
                    <a:pt x="268" y="53"/>
                    <a:pt x="264" y="47"/>
                    <a:pt x="260" y="43"/>
                  </a:cubicBezTo>
                  <a:cubicBezTo>
                    <a:pt x="255" y="38"/>
                    <a:pt x="250" y="34"/>
                    <a:pt x="243" y="31"/>
                  </a:cubicBezTo>
                  <a:cubicBezTo>
                    <a:pt x="233" y="27"/>
                    <a:pt x="222" y="25"/>
                    <a:pt x="207" y="29"/>
                  </a:cubicBezTo>
                  <a:cubicBezTo>
                    <a:pt x="201" y="30"/>
                    <a:pt x="197" y="32"/>
                    <a:pt x="193" y="34"/>
                  </a:cubicBezTo>
                  <a:lnTo>
                    <a:pt x="187" y="37"/>
                  </a:lnTo>
                  <a:lnTo>
                    <a:pt x="183" y="31"/>
                  </a:lnTo>
                  <a:cubicBezTo>
                    <a:pt x="176" y="21"/>
                    <a:pt x="168" y="14"/>
                    <a:pt x="159" y="8"/>
                  </a:cubicBezTo>
                  <a:cubicBezTo>
                    <a:pt x="150" y="3"/>
                    <a:pt x="139" y="0"/>
                    <a:pt x="127" y="0"/>
                  </a:cubicBezTo>
                  <a:cubicBezTo>
                    <a:pt x="121" y="0"/>
                    <a:pt x="114" y="1"/>
                    <a:pt x="108" y="3"/>
                  </a:cubicBezTo>
                  <a:cubicBezTo>
                    <a:pt x="101" y="4"/>
                    <a:pt x="94" y="7"/>
                    <a:pt x="89" y="11"/>
                  </a:cubicBezTo>
                  <a:cubicBezTo>
                    <a:pt x="83" y="15"/>
                    <a:pt x="78" y="20"/>
                    <a:pt x="74" y="25"/>
                  </a:cubicBezTo>
                  <a:cubicBezTo>
                    <a:pt x="69" y="31"/>
                    <a:pt x="66" y="37"/>
                    <a:pt x="63" y="44"/>
                  </a:cubicBezTo>
                  <a:cubicBezTo>
                    <a:pt x="60" y="50"/>
                    <a:pt x="59" y="57"/>
                    <a:pt x="58" y="65"/>
                  </a:cubicBezTo>
                  <a:lnTo>
                    <a:pt x="58" y="71"/>
                  </a:lnTo>
                  <a:lnTo>
                    <a:pt x="51" y="72"/>
                  </a:lnTo>
                  <a:cubicBezTo>
                    <a:pt x="44" y="72"/>
                    <a:pt x="37" y="73"/>
                    <a:pt x="31" y="75"/>
                  </a:cubicBezTo>
                  <a:cubicBezTo>
                    <a:pt x="25" y="77"/>
                    <a:pt x="20" y="81"/>
                    <a:pt x="15" y="85"/>
                  </a:cubicBezTo>
                  <a:cubicBezTo>
                    <a:pt x="11" y="89"/>
                    <a:pt x="7" y="93"/>
                    <a:pt x="4" y="99"/>
                  </a:cubicBezTo>
                  <a:cubicBezTo>
                    <a:pt x="2" y="104"/>
                    <a:pt x="0" y="111"/>
                    <a:pt x="0" y="118"/>
                  </a:cubicBezTo>
                  <a:cubicBezTo>
                    <a:pt x="0" y="127"/>
                    <a:pt x="2" y="134"/>
                    <a:pt x="4" y="141"/>
                  </a:cubicBezTo>
                  <a:cubicBezTo>
                    <a:pt x="6" y="147"/>
                    <a:pt x="10" y="153"/>
                    <a:pt x="14" y="158"/>
                  </a:cubicBezTo>
                  <a:cubicBezTo>
                    <a:pt x="18" y="162"/>
                    <a:pt x="24" y="166"/>
                    <a:pt x="30" y="168"/>
                  </a:cubicBezTo>
                  <a:cubicBezTo>
                    <a:pt x="37" y="171"/>
                    <a:pt x="44" y="172"/>
                    <a:pt x="53" y="172"/>
                  </a:cubicBezTo>
                  <a:lnTo>
                    <a:pt x="279" y="172"/>
                  </a:lnTo>
                  <a:cubicBezTo>
                    <a:pt x="284" y="172"/>
                    <a:pt x="288" y="171"/>
                    <a:pt x="292" y="169"/>
                  </a:cubicBezTo>
                  <a:cubicBezTo>
                    <a:pt x="296" y="166"/>
                    <a:pt x="300" y="164"/>
                    <a:pt x="303" y="160"/>
                  </a:cubicBezTo>
                  <a:cubicBezTo>
                    <a:pt x="306" y="156"/>
                    <a:pt x="309" y="152"/>
                    <a:pt x="311" y="147"/>
                  </a:cubicBezTo>
                  <a:cubicBezTo>
                    <a:pt x="312" y="143"/>
                    <a:pt x="313" y="138"/>
                    <a:pt x="313" y="133"/>
                  </a:cubicBezTo>
                  <a:cubicBezTo>
                    <a:pt x="313" y="128"/>
                    <a:pt x="312" y="123"/>
                    <a:pt x="311" y="119"/>
                  </a:cubicBezTo>
                  <a:cubicBezTo>
                    <a:pt x="309" y="114"/>
                    <a:pt x="307" y="110"/>
                    <a:pt x="304" y="107"/>
                  </a:cubicBezTo>
                  <a:cubicBezTo>
                    <a:pt x="302" y="103"/>
                    <a:pt x="298" y="100"/>
                    <a:pt x="294" y="98"/>
                  </a:cubicBezTo>
                  <a:cubicBezTo>
                    <a:pt x="290" y="96"/>
                    <a:pt x="286" y="95"/>
                    <a:pt x="281" y="94"/>
                  </a:cubicBezTo>
                  <a:lnTo>
                    <a:pt x="273" y="94"/>
                  </a:lnTo>
                  <a:lnTo>
                    <a:pt x="274" y="82"/>
                  </a:lnTo>
                  <a:cubicBezTo>
                    <a:pt x="274" y="74"/>
                    <a:pt x="273" y="67"/>
                    <a:pt x="270" y="60"/>
                  </a:cubicBezTo>
                  <a:close/>
                </a:path>
              </a:pathLst>
            </a:custGeom>
            <a:solidFill>
              <a:schemeClr val="bg1">
                <a:alpha val="61000"/>
              </a:schemeClr>
            </a:solidFill>
            <a:ln>
              <a:solidFill>
                <a:schemeClr val="bg1">
                  <a:lumMod val="95000"/>
                </a:schemeClr>
              </a:solidFill>
            </a:ln>
            <a:effectLst>
              <a:outerShdw blurRad="139700" dist="38100" dir="2700000" algn="tl" rotWithShape="0">
                <a:srgbClr val="BC56CA">
                  <a:alpha val="36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lt1"/>
                </a:solidFill>
                <a:latin typeface="Arial" panose="020B0604020202020204" pitchFamily="34" charset="0"/>
                <a:cs typeface="Arial" panose="020B0604020202020204" pitchFamily="34" charset="0"/>
              </a:endParaRPr>
            </a:p>
          </p:txBody>
        </p:sp>
        <p:pic>
          <p:nvPicPr>
            <p:cNvPr id="10" name="!Copilot" descr="Copilot icon">
              <a:extLst>
                <a:ext uri="{FF2B5EF4-FFF2-40B4-BE49-F238E27FC236}">
                  <a16:creationId xmlns:a16="http://schemas.microsoft.com/office/drawing/2014/main" id="{B11840EC-B4C3-7F63-DB02-DFC68CB94178}"/>
                </a:ext>
              </a:extLst>
            </p:cNvPr>
            <p:cNvPicPr>
              <a:picLocks noChangeAspect="1"/>
            </p:cNvPicPr>
            <p:nvPr/>
          </p:nvPicPr>
          <p:blipFill>
            <a:blip r:embed="rId3"/>
            <a:stretch>
              <a:fillRect/>
            </a:stretch>
          </p:blipFill>
          <p:spPr>
            <a:xfrm>
              <a:off x="10691874" y="2141370"/>
              <a:ext cx="535458" cy="535456"/>
            </a:xfrm>
            <a:prstGeom prst="rect">
              <a:avLst/>
            </a:prstGeom>
            <a:noFill/>
            <a:ln>
              <a:noFill/>
              <a:headEnd type="none" w="med" len="med"/>
              <a:tailEnd type="none" w="med" len="med"/>
            </a:ln>
            <a:effectLst/>
          </p:spPr>
        </p:pic>
      </p:grpSp>
      <p:sp>
        <p:nvSpPr>
          <p:cNvPr id="11" name="Freeform: Shape 10">
            <a:extLst>
              <a:ext uri="{FF2B5EF4-FFF2-40B4-BE49-F238E27FC236}">
                <a16:creationId xmlns:a16="http://schemas.microsoft.com/office/drawing/2014/main" id="{ABB38A2B-36B4-01EE-CBB0-875483F9FD17}"/>
              </a:ext>
              <a:ext uri="{C183D7F6-B498-43B3-948B-1728B52AA6E4}">
                <adec:decorative xmlns:adec="http://schemas.microsoft.com/office/drawing/2017/decorative" val="1"/>
              </a:ext>
            </a:extLst>
          </p:cNvPr>
          <p:cNvSpPr/>
          <p:nvPr/>
        </p:nvSpPr>
        <p:spPr>
          <a:xfrm>
            <a:off x="7044850" y="1585959"/>
            <a:ext cx="4827401" cy="5574880"/>
          </a:xfrm>
          <a:custGeom>
            <a:avLst/>
            <a:gdLst>
              <a:gd name="connsiteX0" fmla="*/ 0 w 4872941"/>
              <a:gd name="connsiteY0" fmla="*/ 4051139 h 4051139"/>
              <a:gd name="connsiteX1" fmla="*/ 3113590 w 4872941"/>
              <a:gd name="connsiteY1" fmla="*/ 2280213 h 4051139"/>
              <a:gd name="connsiteX2" fmla="*/ 4872941 w 4872941"/>
              <a:gd name="connsiteY2" fmla="*/ 0 h 4051139"/>
              <a:gd name="connsiteX0" fmla="*/ 0 w 4872941"/>
              <a:gd name="connsiteY0" fmla="*/ 4051139 h 4051139"/>
              <a:gd name="connsiteX1" fmla="*/ 2951545 w 4872941"/>
              <a:gd name="connsiteY1" fmla="*/ 2534856 h 4051139"/>
              <a:gd name="connsiteX2" fmla="*/ 4872941 w 4872941"/>
              <a:gd name="connsiteY2" fmla="*/ 0 h 4051139"/>
              <a:gd name="connsiteX0" fmla="*/ 0 w 4872941"/>
              <a:gd name="connsiteY0" fmla="*/ 4051139 h 4051139"/>
              <a:gd name="connsiteX1" fmla="*/ 2951545 w 4872941"/>
              <a:gd name="connsiteY1" fmla="*/ 2534856 h 4051139"/>
              <a:gd name="connsiteX2" fmla="*/ 4872941 w 4872941"/>
              <a:gd name="connsiteY2" fmla="*/ 0 h 4051139"/>
              <a:gd name="connsiteX0" fmla="*/ 0 w 4872941"/>
              <a:gd name="connsiteY0" fmla="*/ 4051139 h 4051139"/>
              <a:gd name="connsiteX1" fmla="*/ 2951545 w 4872941"/>
              <a:gd name="connsiteY1" fmla="*/ 2534856 h 4051139"/>
              <a:gd name="connsiteX2" fmla="*/ 4872941 w 4872941"/>
              <a:gd name="connsiteY2" fmla="*/ 0 h 4051139"/>
              <a:gd name="connsiteX0" fmla="*/ 0 w 4872941"/>
              <a:gd name="connsiteY0" fmla="*/ 4051139 h 4051139"/>
              <a:gd name="connsiteX1" fmla="*/ 2951545 w 4872941"/>
              <a:gd name="connsiteY1" fmla="*/ 2534856 h 4051139"/>
              <a:gd name="connsiteX2" fmla="*/ 4872941 w 4872941"/>
              <a:gd name="connsiteY2" fmla="*/ 0 h 4051139"/>
              <a:gd name="connsiteX0" fmla="*/ 0 w 4548850"/>
              <a:gd name="connsiteY0" fmla="*/ 4294207 h 4294207"/>
              <a:gd name="connsiteX1" fmla="*/ 2951545 w 4548850"/>
              <a:gd name="connsiteY1" fmla="*/ 2777924 h 4294207"/>
              <a:gd name="connsiteX2" fmla="*/ 4548850 w 4548850"/>
              <a:gd name="connsiteY2" fmla="*/ 0 h 4294207"/>
              <a:gd name="connsiteX0" fmla="*/ 0 w 4548850"/>
              <a:gd name="connsiteY0" fmla="*/ 4294207 h 4294207"/>
              <a:gd name="connsiteX1" fmla="*/ 2951545 w 4548850"/>
              <a:gd name="connsiteY1" fmla="*/ 2777924 h 4294207"/>
              <a:gd name="connsiteX2" fmla="*/ 4548850 w 4548850"/>
              <a:gd name="connsiteY2" fmla="*/ 0 h 4294207"/>
              <a:gd name="connsiteX0" fmla="*/ 0 w 4548850"/>
              <a:gd name="connsiteY0" fmla="*/ 4294207 h 4294207"/>
              <a:gd name="connsiteX1" fmla="*/ 2349661 w 4548850"/>
              <a:gd name="connsiteY1" fmla="*/ 3090441 h 4294207"/>
              <a:gd name="connsiteX2" fmla="*/ 4548850 w 4548850"/>
              <a:gd name="connsiteY2" fmla="*/ 0 h 4294207"/>
              <a:gd name="connsiteX0" fmla="*/ 0 w 4490976"/>
              <a:gd name="connsiteY0" fmla="*/ 4004840 h 4004840"/>
              <a:gd name="connsiteX1" fmla="*/ 2349661 w 4490976"/>
              <a:gd name="connsiteY1" fmla="*/ 2801074 h 4004840"/>
              <a:gd name="connsiteX2" fmla="*/ 4490976 w 4490976"/>
              <a:gd name="connsiteY2" fmla="*/ 0 h 4004840"/>
              <a:gd name="connsiteX0" fmla="*/ 0 w 4490976"/>
              <a:gd name="connsiteY0" fmla="*/ 4004840 h 4004840"/>
              <a:gd name="connsiteX1" fmla="*/ 2604304 w 4490976"/>
              <a:gd name="connsiteY1" fmla="*/ 2858948 h 4004840"/>
              <a:gd name="connsiteX2" fmla="*/ 4490976 w 4490976"/>
              <a:gd name="connsiteY2" fmla="*/ 0 h 4004840"/>
              <a:gd name="connsiteX0" fmla="*/ 0 w 4490976"/>
              <a:gd name="connsiteY0" fmla="*/ 4004840 h 4004840"/>
              <a:gd name="connsiteX1" fmla="*/ 2604304 w 4490976"/>
              <a:gd name="connsiteY1" fmla="*/ 2858948 h 4004840"/>
              <a:gd name="connsiteX2" fmla="*/ 4490976 w 4490976"/>
              <a:gd name="connsiteY2" fmla="*/ 0 h 4004840"/>
              <a:gd name="connsiteX0" fmla="*/ 0 w 4490976"/>
              <a:gd name="connsiteY0" fmla="*/ 4004840 h 4004840"/>
              <a:gd name="connsiteX1" fmla="*/ 2824223 w 4490976"/>
              <a:gd name="connsiteY1" fmla="*/ 2766351 h 4004840"/>
              <a:gd name="connsiteX2" fmla="*/ 4490976 w 4490976"/>
              <a:gd name="connsiteY2" fmla="*/ 0 h 4004840"/>
              <a:gd name="connsiteX0" fmla="*/ 0 w 4490976"/>
              <a:gd name="connsiteY0" fmla="*/ 4004840 h 4004840"/>
              <a:gd name="connsiteX1" fmla="*/ 2824223 w 4490976"/>
              <a:gd name="connsiteY1" fmla="*/ 2766351 h 4004840"/>
              <a:gd name="connsiteX2" fmla="*/ 4490976 w 4490976"/>
              <a:gd name="connsiteY2" fmla="*/ 0 h 4004840"/>
              <a:gd name="connsiteX0" fmla="*/ 0 w 4490976"/>
              <a:gd name="connsiteY0" fmla="*/ 4004840 h 4004840"/>
              <a:gd name="connsiteX1" fmla="*/ 2824223 w 4490976"/>
              <a:gd name="connsiteY1" fmla="*/ 2766351 h 4004840"/>
              <a:gd name="connsiteX2" fmla="*/ 4490976 w 4490976"/>
              <a:gd name="connsiteY2" fmla="*/ 0 h 4004840"/>
              <a:gd name="connsiteX0" fmla="*/ 0 w 4490976"/>
              <a:gd name="connsiteY0" fmla="*/ 4004840 h 4004840"/>
              <a:gd name="connsiteX1" fmla="*/ 2824223 w 4490976"/>
              <a:gd name="connsiteY1" fmla="*/ 2766351 h 4004840"/>
              <a:gd name="connsiteX2" fmla="*/ 4490976 w 4490976"/>
              <a:gd name="connsiteY2" fmla="*/ 0 h 4004840"/>
              <a:gd name="connsiteX0" fmla="*/ 0 w 4490976"/>
              <a:gd name="connsiteY0" fmla="*/ 4004840 h 4004840"/>
              <a:gd name="connsiteX1" fmla="*/ 2824223 w 4490976"/>
              <a:gd name="connsiteY1" fmla="*/ 2766351 h 4004840"/>
              <a:gd name="connsiteX2" fmla="*/ 4490976 w 4490976"/>
              <a:gd name="connsiteY2" fmla="*/ 0 h 4004840"/>
            </a:gdLst>
            <a:ahLst/>
            <a:cxnLst>
              <a:cxn ang="0">
                <a:pos x="connsiteX0" y="connsiteY0"/>
              </a:cxn>
              <a:cxn ang="0">
                <a:pos x="connsiteX1" y="connsiteY1"/>
              </a:cxn>
              <a:cxn ang="0">
                <a:pos x="connsiteX2" y="connsiteY2"/>
              </a:cxn>
            </a:cxnLst>
            <a:rect l="l" t="t" r="r" b="b"/>
            <a:pathLst>
              <a:path w="4490976" h="4004840">
                <a:moveTo>
                  <a:pt x="0" y="4004840"/>
                </a:moveTo>
                <a:cubicBezTo>
                  <a:pt x="977094" y="3954683"/>
                  <a:pt x="2077998" y="3582527"/>
                  <a:pt x="2824223" y="2766351"/>
                </a:cubicBezTo>
                <a:cubicBezTo>
                  <a:pt x="3854464" y="1639536"/>
                  <a:pt x="4257553" y="763930"/>
                  <a:pt x="4490976" y="0"/>
                </a:cubicBezTo>
              </a:path>
            </a:pathLst>
          </a:custGeom>
          <a:ln w="34925">
            <a:gradFill flip="none" rotWithShape="1">
              <a:gsLst>
                <a:gs pos="88000">
                  <a:srgbClr val="9756C5">
                    <a:alpha val="5000"/>
                  </a:srgbClr>
                </a:gs>
                <a:gs pos="84000">
                  <a:schemeClr val="accent2">
                    <a:alpha val="0"/>
                  </a:schemeClr>
                </a:gs>
                <a:gs pos="100000">
                  <a:schemeClr val="accent6">
                    <a:alpha val="48000"/>
                  </a:schemeClr>
                </a:gs>
              </a:gsLst>
              <a:lin ang="0" scaled="1"/>
              <a:tileRect/>
            </a:gradFill>
            <a:tailEnd type="arrow"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2642FC1C-7169-E60B-D90C-330E105451C2}"/>
              </a:ext>
              <a:ext uri="{C183D7F6-B498-43B3-948B-1728B52AA6E4}">
                <adec:decorative xmlns:adec="http://schemas.microsoft.com/office/drawing/2017/decorative" val="1"/>
              </a:ext>
            </a:extLst>
          </p:cNvPr>
          <p:cNvSpPr txBox="1"/>
          <p:nvPr/>
        </p:nvSpPr>
        <p:spPr>
          <a:xfrm rot="18073002">
            <a:off x="10136814" y="4432811"/>
            <a:ext cx="1555850" cy="369332"/>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defRPr/>
            </a:pPr>
            <a:r>
              <a:rPr lang="en-US" sz="1800">
                <a:solidFill>
                  <a:schemeClr val="accent6"/>
                </a:solidFill>
                <a:latin typeface="Arial" panose="020B0604020202020204" pitchFamily="34" charset="0"/>
                <a:cs typeface="Arial" panose="020B0604020202020204" pitchFamily="34" charset="0"/>
              </a:rPr>
              <a:t>Opportunity</a:t>
            </a:r>
          </a:p>
        </p:txBody>
      </p:sp>
      <p:sp>
        <p:nvSpPr>
          <p:cNvPr id="13" name="Freeform: Shape 12">
            <a:extLst>
              <a:ext uri="{FF2B5EF4-FFF2-40B4-BE49-F238E27FC236}">
                <a16:creationId xmlns:a16="http://schemas.microsoft.com/office/drawing/2014/main" id="{1E0976AC-A966-64A8-6E12-162734C0D57E}"/>
              </a:ext>
              <a:ext uri="{C183D7F6-B498-43B3-948B-1728B52AA6E4}">
                <adec:decorative xmlns:adec="http://schemas.microsoft.com/office/drawing/2017/decorative" val="1"/>
              </a:ext>
            </a:extLst>
          </p:cNvPr>
          <p:cNvSpPr/>
          <p:nvPr/>
        </p:nvSpPr>
        <p:spPr>
          <a:xfrm>
            <a:off x="8078616" y="3460517"/>
            <a:ext cx="3121356" cy="2792309"/>
          </a:xfrm>
          <a:custGeom>
            <a:avLst/>
            <a:gdLst>
              <a:gd name="connsiteX0" fmla="*/ 0 w 4872941"/>
              <a:gd name="connsiteY0" fmla="*/ 4051139 h 4051139"/>
              <a:gd name="connsiteX1" fmla="*/ 3113590 w 4872941"/>
              <a:gd name="connsiteY1" fmla="*/ 2280213 h 4051139"/>
              <a:gd name="connsiteX2" fmla="*/ 4872941 w 4872941"/>
              <a:gd name="connsiteY2" fmla="*/ 0 h 4051139"/>
              <a:gd name="connsiteX0" fmla="*/ 0 w 4872941"/>
              <a:gd name="connsiteY0" fmla="*/ 4051139 h 4051139"/>
              <a:gd name="connsiteX1" fmla="*/ 2951545 w 4872941"/>
              <a:gd name="connsiteY1" fmla="*/ 2534856 h 4051139"/>
              <a:gd name="connsiteX2" fmla="*/ 4872941 w 4872941"/>
              <a:gd name="connsiteY2" fmla="*/ 0 h 4051139"/>
              <a:gd name="connsiteX0" fmla="*/ 0 w 4872941"/>
              <a:gd name="connsiteY0" fmla="*/ 4051139 h 4051139"/>
              <a:gd name="connsiteX1" fmla="*/ 2951545 w 4872941"/>
              <a:gd name="connsiteY1" fmla="*/ 2534856 h 4051139"/>
              <a:gd name="connsiteX2" fmla="*/ 4872941 w 4872941"/>
              <a:gd name="connsiteY2" fmla="*/ 0 h 4051139"/>
              <a:gd name="connsiteX0" fmla="*/ 0 w 4872941"/>
              <a:gd name="connsiteY0" fmla="*/ 4051139 h 4051139"/>
              <a:gd name="connsiteX1" fmla="*/ 2951545 w 4872941"/>
              <a:gd name="connsiteY1" fmla="*/ 2534856 h 4051139"/>
              <a:gd name="connsiteX2" fmla="*/ 4872941 w 4872941"/>
              <a:gd name="connsiteY2" fmla="*/ 0 h 4051139"/>
              <a:gd name="connsiteX0" fmla="*/ 0 w 4872941"/>
              <a:gd name="connsiteY0" fmla="*/ 4051139 h 4051139"/>
              <a:gd name="connsiteX1" fmla="*/ 2951545 w 4872941"/>
              <a:gd name="connsiteY1" fmla="*/ 2534856 h 4051139"/>
              <a:gd name="connsiteX2" fmla="*/ 4872941 w 4872941"/>
              <a:gd name="connsiteY2" fmla="*/ 0 h 4051139"/>
              <a:gd name="connsiteX0" fmla="*/ 0 w 4548850"/>
              <a:gd name="connsiteY0" fmla="*/ 4294207 h 4294207"/>
              <a:gd name="connsiteX1" fmla="*/ 2951545 w 4548850"/>
              <a:gd name="connsiteY1" fmla="*/ 2777924 h 4294207"/>
              <a:gd name="connsiteX2" fmla="*/ 4548850 w 4548850"/>
              <a:gd name="connsiteY2" fmla="*/ 0 h 4294207"/>
              <a:gd name="connsiteX0" fmla="*/ 0 w 4548850"/>
              <a:gd name="connsiteY0" fmla="*/ 4294207 h 4294207"/>
              <a:gd name="connsiteX1" fmla="*/ 2951545 w 4548850"/>
              <a:gd name="connsiteY1" fmla="*/ 2777924 h 4294207"/>
              <a:gd name="connsiteX2" fmla="*/ 4548850 w 4548850"/>
              <a:gd name="connsiteY2" fmla="*/ 0 h 4294207"/>
              <a:gd name="connsiteX0" fmla="*/ 0 w 4548850"/>
              <a:gd name="connsiteY0" fmla="*/ 4294207 h 4294207"/>
              <a:gd name="connsiteX1" fmla="*/ 2349661 w 4548850"/>
              <a:gd name="connsiteY1" fmla="*/ 3090441 h 4294207"/>
              <a:gd name="connsiteX2" fmla="*/ 4548850 w 4548850"/>
              <a:gd name="connsiteY2" fmla="*/ 0 h 4294207"/>
              <a:gd name="connsiteX0" fmla="*/ 0 w 4490976"/>
              <a:gd name="connsiteY0" fmla="*/ 4004840 h 4004840"/>
              <a:gd name="connsiteX1" fmla="*/ 2349661 w 4490976"/>
              <a:gd name="connsiteY1" fmla="*/ 2801074 h 4004840"/>
              <a:gd name="connsiteX2" fmla="*/ 4490976 w 4490976"/>
              <a:gd name="connsiteY2" fmla="*/ 0 h 4004840"/>
              <a:gd name="connsiteX0" fmla="*/ 0 w 4490976"/>
              <a:gd name="connsiteY0" fmla="*/ 4004840 h 4004840"/>
              <a:gd name="connsiteX1" fmla="*/ 2604304 w 4490976"/>
              <a:gd name="connsiteY1" fmla="*/ 2858948 h 4004840"/>
              <a:gd name="connsiteX2" fmla="*/ 4490976 w 4490976"/>
              <a:gd name="connsiteY2" fmla="*/ 0 h 4004840"/>
              <a:gd name="connsiteX0" fmla="*/ 0 w 4490976"/>
              <a:gd name="connsiteY0" fmla="*/ 4004840 h 4004840"/>
              <a:gd name="connsiteX1" fmla="*/ 2604304 w 4490976"/>
              <a:gd name="connsiteY1" fmla="*/ 2858948 h 4004840"/>
              <a:gd name="connsiteX2" fmla="*/ 4490976 w 4490976"/>
              <a:gd name="connsiteY2" fmla="*/ 0 h 4004840"/>
              <a:gd name="connsiteX0" fmla="*/ 0 w 4490976"/>
              <a:gd name="connsiteY0" fmla="*/ 4004840 h 4004840"/>
              <a:gd name="connsiteX1" fmla="*/ 2824223 w 4490976"/>
              <a:gd name="connsiteY1" fmla="*/ 2766351 h 4004840"/>
              <a:gd name="connsiteX2" fmla="*/ 4490976 w 4490976"/>
              <a:gd name="connsiteY2" fmla="*/ 0 h 4004840"/>
              <a:gd name="connsiteX0" fmla="*/ 0 w 4490976"/>
              <a:gd name="connsiteY0" fmla="*/ 4004840 h 4004840"/>
              <a:gd name="connsiteX1" fmla="*/ 2824223 w 4490976"/>
              <a:gd name="connsiteY1" fmla="*/ 2766351 h 4004840"/>
              <a:gd name="connsiteX2" fmla="*/ 4490976 w 4490976"/>
              <a:gd name="connsiteY2" fmla="*/ 0 h 4004840"/>
              <a:gd name="connsiteX0" fmla="*/ 0 w 4490976"/>
              <a:gd name="connsiteY0" fmla="*/ 4004840 h 4004840"/>
              <a:gd name="connsiteX1" fmla="*/ 2824223 w 4490976"/>
              <a:gd name="connsiteY1" fmla="*/ 2766351 h 4004840"/>
              <a:gd name="connsiteX2" fmla="*/ 4490976 w 4490976"/>
              <a:gd name="connsiteY2" fmla="*/ 0 h 4004840"/>
              <a:gd name="connsiteX0" fmla="*/ 0 w 4490976"/>
              <a:gd name="connsiteY0" fmla="*/ 4004840 h 4004840"/>
              <a:gd name="connsiteX1" fmla="*/ 2824223 w 4490976"/>
              <a:gd name="connsiteY1" fmla="*/ 2766351 h 4004840"/>
              <a:gd name="connsiteX2" fmla="*/ 4490976 w 4490976"/>
              <a:gd name="connsiteY2" fmla="*/ 0 h 4004840"/>
              <a:gd name="connsiteX0" fmla="*/ 0 w 4490976"/>
              <a:gd name="connsiteY0" fmla="*/ 4004840 h 4004840"/>
              <a:gd name="connsiteX1" fmla="*/ 2824223 w 4490976"/>
              <a:gd name="connsiteY1" fmla="*/ 2766351 h 4004840"/>
              <a:gd name="connsiteX2" fmla="*/ 4490976 w 4490976"/>
              <a:gd name="connsiteY2" fmla="*/ 0 h 4004840"/>
            </a:gdLst>
            <a:ahLst/>
            <a:cxnLst>
              <a:cxn ang="0">
                <a:pos x="connsiteX0" y="connsiteY0"/>
              </a:cxn>
              <a:cxn ang="0">
                <a:pos x="connsiteX1" y="connsiteY1"/>
              </a:cxn>
              <a:cxn ang="0">
                <a:pos x="connsiteX2" y="connsiteY2"/>
              </a:cxn>
            </a:cxnLst>
            <a:rect l="l" t="t" r="r" b="b"/>
            <a:pathLst>
              <a:path w="4490976" h="4004840">
                <a:moveTo>
                  <a:pt x="0" y="4004840"/>
                </a:moveTo>
                <a:cubicBezTo>
                  <a:pt x="977094" y="3954683"/>
                  <a:pt x="2077998" y="3582527"/>
                  <a:pt x="2824223" y="2766351"/>
                </a:cubicBezTo>
                <a:cubicBezTo>
                  <a:pt x="3854464" y="1639536"/>
                  <a:pt x="4257553" y="763930"/>
                  <a:pt x="4490976" y="0"/>
                </a:cubicBezTo>
              </a:path>
            </a:pathLst>
          </a:custGeom>
          <a:ln w="34925">
            <a:gradFill flip="none" rotWithShape="1">
              <a:gsLst>
                <a:gs pos="40000">
                  <a:srgbClr val="9756C5">
                    <a:alpha val="34000"/>
                  </a:srgbClr>
                </a:gs>
                <a:gs pos="0">
                  <a:schemeClr val="accent2">
                    <a:alpha val="7000"/>
                  </a:schemeClr>
                </a:gs>
                <a:gs pos="100000">
                  <a:schemeClr val="accent6"/>
                </a:gs>
              </a:gsLst>
              <a:lin ang="0" scaled="1"/>
              <a:tileRect/>
            </a:gradFill>
            <a:tailEnd type="arrow"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5" name="Rectangle: Top Corners Rounded 14">
            <a:extLst>
              <a:ext uri="{FF2B5EF4-FFF2-40B4-BE49-F238E27FC236}">
                <a16:creationId xmlns:a16="http://schemas.microsoft.com/office/drawing/2014/main" id="{74AA7E33-9C66-B4D6-3556-52F7A895782C}"/>
              </a:ext>
              <a:ext uri="{C183D7F6-B498-43B3-948B-1728B52AA6E4}">
                <adec:decorative xmlns:adec="http://schemas.microsoft.com/office/drawing/2017/decorative" val="1"/>
              </a:ext>
            </a:extLst>
          </p:cNvPr>
          <p:cNvSpPr/>
          <p:nvPr/>
        </p:nvSpPr>
        <p:spPr>
          <a:xfrm rot="16200000">
            <a:off x="4573696" y="1567519"/>
            <a:ext cx="854716" cy="8707938"/>
          </a:xfrm>
          <a:prstGeom prst="round2SameRect">
            <a:avLst>
              <a:gd name="adj1" fmla="val 50000"/>
              <a:gd name="adj2" fmla="val 0"/>
            </a:avLst>
          </a:prstGeom>
          <a:gradFill flip="none" rotWithShape="1">
            <a:gsLst>
              <a:gs pos="46000">
                <a:schemeClr val="tx1"/>
              </a:gs>
              <a:gs pos="37000">
                <a:schemeClr val="accent3">
                  <a:lumMod val="0"/>
                  <a:lumOff val="100000"/>
                </a:schemeClr>
              </a:gs>
              <a:gs pos="100000">
                <a:schemeClr val="accent3">
                  <a:lumMod val="100000"/>
                </a:schemeClr>
              </a:gs>
            </a:gsLst>
            <a:path path="circle">
              <a:fillToRect l="50000" t="-80000" r="50000" b="180000"/>
            </a:path>
            <a:tileRect/>
          </a:gra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pPr algn="ctr"/>
            <a:endParaRPr lang="en-US" sz="2000">
              <a:solidFill>
                <a:schemeClr val="tx1"/>
              </a:solidFill>
              <a:latin typeface="Arial" panose="020B0604020202020204" pitchFamily="34" charset="0"/>
              <a:cs typeface="Arial" panose="020B0604020202020204" pitchFamily="34" charset="0"/>
            </a:endParaRPr>
          </a:p>
        </p:txBody>
      </p:sp>
      <p:sp>
        <p:nvSpPr>
          <p:cNvPr id="16" name="Rectangle: Top Corners Rounded 15">
            <a:extLst>
              <a:ext uri="{FF2B5EF4-FFF2-40B4-BE49-F238E27FC236}">
                <a16:creationId xmlns:a16="http://schemas.microsoft.com/office/drawing/2014/main" id="{C54E8B3B-98ED-C9FA-64CB-DC5D49C90935}"/>
              </a:ext>
              <a:ext uri="{C183D7F6-B498-43B3-948B-1728B52AA6E4}">
                <adec:decorative xmlns:adec="http://schemas.microsoft.com/office/drawing/2017/decorative" val="1"/>
              </a:ext>
            </a:extLst>
          </p:cNvPr>
          <p:cNvSpPr/>
          <p:nvPr/>
        </p:nvSpPr>
        <p:spPr>
          <a:xfrm rot="16200000">
            <a:off x="5299938" y="873574"/>
            <a:ext cx="854716" cy="8386394"/>
          </a:xfrm>
          <a:prstGeom prst="round2SameRect">
            <a:avLst>
              <a:gd name="adj1" fmla="val 50000"/>
              <a:gd name="adj2" fmla="val 0"/>
            </a:avLst>
          </a:prstGeom>
          <a:gradFill flip="none" rotWithShape="1">
            <a:gsLst>
              <a:gs pos="46000">
                <a:schemeClr val="tx1"/>
              </a:gs>
              <a:gs pos="37000">
                <a:schemeClr val="accent3">
                  <a:lumMod val="0"/>
                  <a:lumOff val="100000"/>
                </a:schemeClr>
              </a:gs>
              <a:gs pos="100000">
                <a:schemeClr val="accent3">
                  <a:lumMod val="100000"/>
                </a:schemeClr>
              </a:gs>
            </a:gsLst>
            <a:path path="circle">
              <a:fillToRect l="50000" t="-80000" r="50000" b="180000"/>
            </a:path>
            <a:tileRect/>
          </a:gra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pPr algn="ctr"/>
            <a:endParaRPr lang="en-US" sz="2000">
              <a:solidFill>
                <a:schemeClr val="tx1"/>
              </a:solidFill>
              <a:latin typeface="Arial" panose="020B0604020202020204" pitchFamily="34" charset="0"/>
              <a:cs typeface="Arial" panose="020B0604020202020204" pitchFamily="34" charset="0"/>
            </a:endParaRPr>
          </a:p>
        </p:txBody>
      </p:sp>
      <p:sp>
        <p:nvSpPr>
          <p:cNvPr id="17" name="Rectangle: Top Corners Rounded 16">
            <a:extLst>
              <a:ext uri="{FF2B5EF4-FFF2-40B4-BE49-F238E27FC236}">
                <a16:creationId xmlns:a16="http://schemas.microsoft.com/office/drawing/2014/main" id="{585AC756-1A2F-CB91-0556-5633F7A6CCCE}"/>
              </a:ext>
              <a:ext uri="{C183D7F6-B498-43B3-948B-1728B52AA6E4}">
                <adec:decorative xmlns:adec="http://schemas.microsoft.com/office/drawing/2017/decorative" val="1"/>
              </a:ext>
            </a:extLst>
          </p:cNvPr>
          <p:cNvSpPr/>
          <p:nvPr/>
        </p:nvSpPr>
        <p:spPr>
          <a:xfrm rot="16200000">
            <a:off x="6123485" y="162190"/>
            <a:ext cx="854716" cy="8099729"/>
          </a:xfrm>
          <a:prstGeom prst="round2SameRect">
            <a:avLst>
              <a:gd name="adj1" fmla="val 50000"/>
              <a:gd name="adj2" fmla="val 0"/>
            </a:avLst>
          </a:prstGeom>
          <a:gradFill flip="none" rotWithShape="1">
            <a:gsLst>
              <a:gs pos="46000">
                <a:schemeClr val="tx1"/>
              </a:gs>
              <a:gs pos="37000">
                <a:schemeClr val="accent3">
                  <a:lumMod val="0"/>
                  <a:lumOff val="100000"/>
                </a:schemeClr>
              </a:gs>
              <a:gs pos="100000">
                <a:schemeClr val="accent3">
                  <a:lumMod val="100000"/>
                </a:schemeClr>
              </a:gs>
            </a:gsLst>
            <a:path path="circle">
              <a:fillToRect l="50000" t="-80000" r="50000" b="180000"/>
            </a:path>
            <a:tileRect/>
          </a:gra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pPr algn="ctr"/>
            <a:endParaRPr lang="en-US" sz="2000">
              <a:solidFill>
                <a:schemeClr val="tx1"/>
              </a:solidFill>
              <a:latin typeface="Arial" panose="020B0604020202020204" pitchFamily="34" charset="0"/>
              <a:cs typeface="Arial" panose="020B0604020202020204" pitchFamily="34" charset="0"/>
            </a:endParaRPr>
          </a:p>
        </p:txBody>
      </p:sp>
      <p:grpSp>
        <p:nvGrpSpPr>
          <p:cNvPr id="18" name="Group 17">
            <a:extLst>
              <a:ext uri="{FF2B5EF4-FFF2-40B4-BE49-F238E27FC236}">
                <a16:creationId xmlns:a16="http://schemas.microsoft.com/office/drawing/2014/main" id="{E319BB25-F61F-199C-4F26-FDCD8506375D}"/>
              </a:ext>
              <a:ext uri="{C183D7F6-B498-43B3-948B-1728B52AA6E4}">
                <adec:decorative xmlns:adec="http://schemas.microsoft.com/office/drawing/2017/decorative" val="1"/>
              </a:ext>
            </a:extLst>
          </p:cNvPr>
          <p:cNvGrpSpPr/>
          <p:nvPr/>
        </p:nvGrpSpPr>
        <p:grpSpPr>
          <a:xfrm>
            <a:off x="799532" y="5654055"/>
            <a:ext cx="534867" cy="534867"/>
            <a:chOff x="790731" y="5617192"/>
            <a:chExt cx="481584" cy="481584"/>
          </a:xfrm>
        </p:grpSpPr>
        <p:sp>
          <p:nvSpPr>
            <p:cNvPr id="28" name="Oval 27">
              <a:extLst>
                <a:ext uri="{FF2B5EF4-FFF2-40B4-BE49-F238E27FC236}">
                  <a16:creationId xmlns:a16="http://schemas.microsoft.com/office/drawing/2014/main" id="{0F66A030-4B6F-224E-592D-45FB664B028F}"/>
                </a:ext>
              </a:extLst>
            </p:cNvPr>
            <p:cNvSpPr/>
            <p:nvPr/>
          </p:nvSpPr>
          <p:spPr>
            <a:xfrm>
              <a:off x="790731" y="5617192"/>
              <a:ext cx="481584" cy="481584"/>
            </a:xfrm>
            <a:prstGeom prst="ellipse">
              <a:avLst/>
            </a:prstGeom>
            <a:no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9" name="Freeform 5">
              <a:extLst>
                <a:ext uri="{FF2B5EF4-FFF2-40B4-BE49-F238E27FC236}">
                  <a16:creationId xmlns:a16="http://schemas.microsoft.com/office/drawing/2014/main" id="{5E0E310A-A150-22CB-76F3-CB727A411804}"/>
                </a:ext>
                <a:ext uri="{C183D7F6-B498-43B3-948B-1728B52AA6E4}">
                  <adec:decorative xmlns:adec="http://schemas.microsoft.com/office/drawing/2017/decorative" val="1"/>
                </a:ext>
              </a:extLst>
            </p:cNvPr>
            <p:cNvSpPr>
              <a:spLocks/>
            </p:cNvSpPr>
            <p:nvPr/>
          </p:nvSpPr>
          <p:spPr bwMode="auto">
            <a:xfrm>
              <a:off x="902539" y="5742229"/>
              <a:ext cx="257969" cy="231510"/>
            </a:xfrm>
            <a:custGeom>
              <a:avLst/>
              <a:gdLst>
                <a:gd name="T0" fmla="*/ 211 w 262"/>
                <a:gd name="T1" fmla="*/ 130 h 235"/>
                <a:gd name="T2" fmla="*/ 211 w 262"/>
                <a:gd name="T3" fmla="*/ 130 h 235"/>
                <a:gd name="T4" fmla="*/ 125 w 262"/>
                <a:gd name="T5" fmla="*/ 216 h 235"/>
                <a:gd name="T6" fmla="*/ 144 w 262"/>
                <a:gd name="T7" fmla="*/ 235 h 235"/>
                <a:gd name="T8" fmla="*/ 262 w 262"/>
                <a:gd name="T9" fmla="*/ 117 h 235"/>
                <a:gd name="T10" fmla="*/ 145 w 262"/>
                <a:gd name="T11" fmla="*/ 0 h 235"/>
                <a:gd name="T12" fmla="*/ 126 w 262"/>
                <a:gd name="T13" fmla="*/ 18 h 235"/>
                <a:gd name="T14" fmla="*/ 211 w 262"/>
                <a:gd name="T15" fmla="*/ 104 h 235"/>
                <a:gd name="T16" fmla="*/ 0 w 262"/>
                <a:gd name="T17" fmla="*/ 104 h 235"/>
                <a:gd name="T18" fmla="*/ 0 w 262"/>
                <a:gd name="T19" fmla="*/ 130 h 235"/>
                <a:gd name="T20" fmla="*/ 211 w 262"/>
                <a:gd name="T21" fmla="*/ 130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2" h="235">
                  <a:moveTo>
                    <a:pt x="211" y="130"/>
                  </a:moveTo>
                  <a:lnTo>
                    <a:pt x="211" y="130"/>
                  </a:lnTo>
                  <a:lnTo>
                    <a:pt x="125" y="216"/>
                  </a:lnTo>
                  <a:lnTo>
                    <a:pt x="144" y="235"/>
                  </a:lnTo>
                  <a:lnTo>
                    <a:pt x="262" y="117"/>
                  </a:lnTo>
                  <a:lnTo>
                    <a:pt x="145" y="0"/>
                  </a:lnTo>
                  <a:lnTo>
                    <a:pt x="126" y="18"/>
                  </a:lnTo>
                  <a:lnTo>
                    <a:pt x="211" y="104"/>
                  </a:lnTo>
                  <a:lnTo>
                    <a:pt x="0" y="104"/>
                  </a:lnTo>
                  <a:lnTo>
                    <a:pt x="0" y="130"/>
                  </a:lnTo>
                  <a:lnTo>
                    <a:pt x="211" y="130"/>
                  </a:lnTo>
                  <a:close/>
                </a:path>
              </a:pathLst>
            </a:custGeom>
            <a:solidFill>
              <a:schemeClr val="bg1"/>
            </a:solidFill>
            <a:ln w="0">
              <a:noFill/>
              <a:prstDash val="solid"/>
              <a:round/>
              <a:headEnd/>
              <a:tailEnd/>
            </a:ln>
          </p:spPr>
          <p:txBody>
            <a:bodyPr vert="horz" wrap="square" lIns="76200" tIns="38100" rIns="76200" bIns="38100" numCol="1" anchor="t" anchorCtr="0" compatLnSpc="1">
              <a:prstTxWarp prst="textNoShape">
                <a:avLst/>
              </a:prstTxWarp>
            </a:bodyPr>
            <a:lstStyle/>
            <a:p>
              <a:endParaRPr lang="en-US" sz="1471">
                <a:latin typeface="Arial" panose="020B0604020202020204" pitchFamily="34" charset="0"/>
                <a:cs typeface="Arial" panose="020B0604020202020204" pitchFamily="34" charset="0"/>
              </a:endParaRPr>
            </a:p>
          </p:txBody>
        </p:sp>
      </p:grpSp>
      <p:grpSp>
        <p:nvGrpSpPr>
          <p:cNvPr id="19" name="Group 18">
            <a:extLst>
              <a:ext uri="{FF2B5EF4-FFF2-40B4-BE49-F238E27FC236}">
                <a16:creationId xmlns:a16="http://schemas.microsoft.com/office/drawing/2014/main" id="{DDB8CAA8-D1DD-5B74-83F0-5B5EBF9573F3}"/>
              </a:ext>
              <a:ext uri="{C183D7F6-B498-43B3-948B-1728B52AA6E4}">
                <adec:decorative xmlns:adec="http://schemas.microsoft.com/office/drawing/2017/decorative" val="1"/>
              </a:ext>
            </a:extLst>
          </p:cNvPr>
          <p:cNvGrpSpPr/>
          <p:nvPr/>
        </p:nvGrpSpPr>
        <p:grpSpPr>
          <a:xfrm>
            <a:off x="1712615" y="4799337"/>
            <a:ext cx="534867" cy="534867"/>
            <a:chOff x="790731" y="5617192"/>
            <a:chExt cx="481584" cy="481584"/>
          </a:xfrm>
        </p:grpSpPr>
        <p:sp>
          <p:nvSpPr>
            <p:cNvPr id="26" name="Oval 25">
              <a:extLst>
                <a:ext uri="{FF2B5EF4-FFF2-40B4-BE49-F238E27FC236}">
                  <a16:creationId xmlns:a16="http://schemas.microsoft.com/office/drawing/2014/main" id="{33735BF4-076A-3E48-7767-CB13E4578682}"/>
                </a:ext>
              </a:extLst>
            </p:cNvPr>
            <p:cNvSpPr/>
            <p:nvPr/>
          </p:nvSpPr>
          <p:spPr>
            <a:xfrm>
              <a:off x="790731" y="5617192"/>
              <a:ext cx="481584" cy="481584"/>
            </a:xfrm>
            <a:prstGeom prst="ellipse">
              <a:avLst/>
            </a:prstGeom>
            <a:no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7" name="Freeform 5">
              <a:extLst>
                <a:ext uri="{FF2B5EF4-FFF2-40B4-BE49-F238E27FC236}">
                  <a16:creationId xmlns:a16="http://schemas.microsoft.com/office/drawing/2014/main" id="{54116C07-2486-FEFE-4010-593087F1ECFC}"/>
                </a:ext>
                <a:ext uri="{C183D7F6-B498-43B3-948B-1728B52AA6E4}">
                  <adec:decorative xmlns:adec="http://schemas.microsoft.com/office/drawing/2017/decorative" val="1"/>
                </a:ext>
              </a:extLst>
            </p:cNvPr>
            <p:cNvSpPr>
              <a:spLocks/>
            </p:cNvSpPr>
            <p:nvPr/>
          </p:nvSpPr>
          <p:spPr bwMode="auto">
            <a:xfrm>
              <a:off x="902539" y="5742229"/>
              <a:ext cx="257969" cy="231510"/>
            </a:xfrm>
            <a:custGeom>
              <a:avLst/>
              <a:gdLst>
                <a:gd name="T0" fmla="*/ 211 w 262"/>
                <a:gd name="T1" fmla="*/ 130 h 235"/>
                <a:gd name="T2" fmla="*/ 211 w 262"/>
                <a:gd name="T3" fmla="*/ 130 h 235"/>
                <a:gd name="T4" fmla="*/ 125 w 262"/>
                <a:gd name="T5" fmla="*/ 216 h 235"/>
                <a:gd name="T6" fmla="*/ 144 w 262"/>
                <a:gd name="T7" fmla="*/ 235 h 235"/>
                <a:gd name="T8" fmla="*/ 262 w 262"/>
                <a:gd name="T9" fmla="*/ 117 h 235"/>
                <a:gd name="T10" fmla="*/ 145 w 262"/>
                <a:gd name="T11" fmla="*/ 0 h 235"/>
                <a:gd name="T12" fmla="*/ 126 w 262"/>
                <a:gd name="T13" fmla="*/ 18 h 235"/>
                <a:gd name="T14" fmla="*/ 211 w 262"/>
                <a:gd name="T15" fmla="*/ 104 h 235"/>
                <a:gd name="T16" fmla="*/ 0 w 262"/>
                <a:gd name="T17" fmla="*/ 104 h 235"/>
                <a:gd name="T18" fmla="*/ 0 w 262"/>
                <a:gd name="T19" fmla="*/ 130 h 235"/>
                <a:gd name="T20" fmla="*/ 211 w 262"/>
                <a:gd name="T21" fmla="*/ 130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2" h="235">
                  <a:moveTo>
                    <a:pt x="211" y="130"/>
                  </a:moveTo>
                  <a:lnTo>
                    <a:pt x="211" y="130"/>
                  </a:lnTo>
                  <a:lnTo>
                    <a:pt x="125" y="216"/>
                  </a:lnTo>
                  <a:lnTo>
                    <a:pt x="144" y="235"/>
                  </a:lnTo>
                  <a:lnTo>
                    <a:pt x="262" y="117"/>
                  </a:lnTo>
                  <a:lnTo>
                    <a:pt x="145" y="0"/>
                  </a:lnTo>
                  <a:lnTo>
                    <a:pt x="126" y="18"/>
                  </a:lnTo>
                  <a:lnTo>
                    <a:pt x="211" y="104"/>
                  </a:lnTo>
                  <a:lnTo>
                    <a:pt x="0" y="104"/>
                  </a:lnTo>
                  <a:lnTo>
                    <a:pt x="0" y="130"/>
                  </a:lnTo>
                  <a:lnTo>
                    <a:pt x="211" y="130"/>
                  </a:lnTo>
                  <a:close/>
                </a:path>
              </a:pathLst>
            </a:custGeom>
            <a:solidFill>
              <a:schemeClr val="bg1"/>
            </a:solidFill>
            <a:ln w="0">
              <a:noFill/>
              <a:prstDash val="solid"/>
              <a:round/>
              <a:headEnd/>
              <a:tailEnd/>
            </a:ln>
          </p:spPr>
          <p:txBody>
            <a:bodyPr vert="horz" wrap="square" lIns="76200" tIns="38100" rIns="76200" bIns="38100" numCol="1" anchor="t" anchorCtr="0" compatLnSpc="1">
              <a:prstTxWarp prst="textNoShape">
                <a:avLst/>
              </a:prstTxWarp>
            </a:bodyPr>
            <a:lstStyle/>
            <a:p>
              <a:endParaRPr lang="en-US" sz="1471">
                <a:latin typeface="Arial" panose="020B0604020202020204" pitchFamily="34" charset="0"/>
                <a:cs typeface="Arial" panose="020B0604020202020204" pitchFamily="34" charset="0"/>
              </a:endParaRPr>
            </a:p>
          </p:txBody>
        </p:sp>
      </p:grpSp>
      <p:grpSp>
        <p:nvGrpSpPr>
          <p:cNvPr id="20" name="Group 19">
            <a:extLst>
              <a:ext uri="{FF2B5EF4-FFF2-40B4-BE49-F238E27FC236}">
                <a16:creationId xmlns:a16="http://schemas.microsoft.com/office/drawing/2014/main" id="{5651105B-16DB-F4DF-2CEB-C56DE96225EF}"/>
              </a:ext>
              <a:ext uri="{C183D7F6-B498-43B3-948B-1728B52AA6E4}">
                <adec:decorative xmlns:adec="http://schemas.microsoft.com/office/drawing/2017/decorative" val="1"/>
              </a:ext>
            </a:extLst>
          </p:cNvPr>
          <p:cNvGrpSpPr/>
          <p:nvPr/>
        </p:nvGrpSpPr>
        <p:grpSpPr>
          <a:xfrm>
            <a:off x="2636222" y="3944621"/>
            <a:ext cx="534867" cy="534867"/>
            <a:chOff x="790731" y="5617192"/>
            <a:chExt cx="481584" cy="481584"/>
          </a:xfrm>
        </p:grpSpPr>
        <p:sp>
          <p:nvSpPr>
            <p:cNvPr id="24" name="Oval 23">
              <a:extLst>
                <a:ext uri="{FF2B5EF4-FFF2-40B4-BE49-F238E27FC236}">
                  <a16:creationId xmlns:a16="http://schemas.microsoft.com/office/drawing/2014/main" id="{7550480E-58FB-4E18-A815-B094838F9202}"/>
                </a:ext>
              </a:extLst>
            </p:cNvPr>
            <p:cNvSpPr/>
            <p:nvPr/>
          </p:nvSpPr>
          <p:spPr>
            <a:xfrm>
              <a:off x="790731" y="5617192"/>
              <a:ext cx="481584" cy="481584"/>
            </a:xfrm>
            <a:prstGeom prst="ellipse">
              <a:avLst/>
            </a:prstGeom>
            <a:no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5" name="Freeform 5">
              <a:extLst>
                <a:ext uri="{FF2B5EF4-FFF2-40B4-BE49-F238E27FC236}">
                  <a16:creationId xmlns:a16="http://schemas.microsoft.com/office/drawing/2014/main" id="{65332090-56E2-6F37-B9EA-CECA7D51CF82}"/>
                </a:ext>
                <a:ext uri="{C183D7F6-B498-43B3-948B-1728B52AA6E4}">
                  <adec:decorative xmlns:adec="http://schemas.microsoft.com/office/drawing/2017/decorative" val="1"/>
                </a:ext>
              </a:extLst>
            </p:cNvPr>
            <p:cNvSpPr>
              <a:spLocks/>
            </p:cNvSpPr>
            <p:nvPr/>
          </p:nvSpPr>
          <p:spPr bwMode="auto">
            <a:xfrm>
              <a:off x="902539" y="5742229"/>
              <a:ext cx="257969" cy="231510"/>
            </a:xfrm>
            <a:custGeom>
              <a:avLst/>
              <a:gdLst>
                <a:gd name="T0" fmla="*/ 211 w 262"/>
                <a:gd name="T1" fmla="*/ 130 h 235"/>
                <a:gd name="T2" fmla="*/ 211 w 262"/>
                <a:gd name="T3" fmla="*/ 130 h 235"/>
                <a:gd name="T4" fmla="*/ 125 w 262"/>
                <a:gd name="T5" fmla="*/ 216 h 235"/>
                <a:gd name="T6" fmla="*/ 144 w 262"/>
                <a:gd name="T7" fmla="*/ 235 h 235"/>
                <a:gd name="T8" fmla="*/ 262 w 262"/>
                <a:gd name="T9" fmla="*/ 117 h 235"/>
                <a:gd name="T10" fmla="*/ 145 w 262"/>
                <a:gd name="T11" fmla="*/ 0 h 235"/>
                <a:gd name="T12" fmla="*/ 126 w 262"/>
                <a:gd name="T13" fmla="*/ 18 h 235"/>
                <a:gd name="T14" fmla="*/ 211 w 262"/>
                <a:gd name="T15" fmla="*/ 104 h 235"/>
                <a:gd name="T16" fmla="*/ 0 w 262"/>
                <a:gd name="T17" fmla="*/ 104 h 235"/>
                <a:gd name="T18" fmla="*/ 0 w 262"/>
                <a:gd name="T19" fmla="*/ 130 h 235"/>
                <a:gd name="T20" fmla="*/ 211 w 262"/>
                <a:gd name="T21" fmla="*/ 130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2" h="235">
                  <a:moveTo>
                    <a:pt x="211" y="130"/>
                  </a:moveTo>
                  <a:lnTo>
                    <a:pt x="211" y="130"/>
                  </a:lnTo>
                  <a:lnTo>
                    <a:pt x="125" y="216"/>
                  </a:lnTo>
                  <a:lnTo>
                    <a:pt x="144" y="235"/>
                  </a:lnTo>
                  <a:lnTo>
                    <a:pt x="262" y="117"/>
                  </a:lnTo>
                  <a:lnTo>
                    <a:pt x="145" y="0"/>
                  </a:lnTo>
                  <a:lnTo>
                    <a:pt x="126" y="18"/>
                  </a:lnTo>
                  <a:lnTo>
                    <a:pt x="211" y="104"/>
                  </a:lnTo>
                  <a:lnTo>
                    <a:pt x="0" y="104"/>
                  </a:lnTo>
                  <a:lnTo>
                    <a:pt x="0" y="130"/>
                  </a:lnTo>
                  <a:lnTo>
                    <a:pt x="211" y="130"/>
                  </a:lnTo>
                  <a:close/>
                </a:path>
              </a:pathLst>
            </a:custGeom>
            <a:solidFill>
              <a:schemeClr val="bg1"/>
            </a:solidFill>
            <a:ln w="0">
              <a:noFill/>
              <a:prstDash val="solid"/>
              <a:round/>
              <a:headEnd/>
              <a:tailEnd/>
            </a:ln>
          </p:spPr>
          <p:txBody>
            <a:bodyPr vert="horz" wrap="square" lIns="76200" tIns="38100" rIns="76200" bIns="38100" numCol="1" anchor="t" anchorCtr="0" compatLnSpc="1">
              <a:prstTxWarp prst="textNoShape">
                <a:avLst/>
              </a:prstTxWarp>
            </a:bodyPr>
            <a:lstStyle/>
            <a:p>
              <a:endParaRPr lang="en-US" sz="1471">
                <a:latin typeface="Arial" panose="020B0604020202020204" pitchFamily="34" charset="0"/>
                <a:cs typeface="Arial" panose="020B0604020202020204" pitchFamily="34" charset="0"/>
              </a:endParaRPr>
            </a:p>
          </p:txBody>
        </p:sp>
      </p:grpSp>
      <p:sp>
        <p:nvSpPr>
          <p:cNvPr id="21" name="TextBox 20">
            <a:extLst>
              <a:ext uri="{FF2B5EF4-FFF2-40B4-BE49-F238E27FC236}">
                <a16:creationId xmlns:a16="http://schemas.microsoft.com/office/drawing/2014/main" id="{70423501-4F52-9930-2A2B-9655D3C9EBE0}"/>
              </a:ext>
            </a:extLst>
          </p:cNvPr>
          <p:cNvSpPr txBox="1"/>
          <p:nvPr/>
        </p:nvSpPr>
        <p:spPr>
          <a:xfrm>
            <a:off x="3338210" y="3950445"/>
            <a:ext cx="5785171" cy="523220"/>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defRPr/>
            </a:pPr>
            <a:r>
              <a:rPr lang="en-US" sz="1400">
                <a:solidFill>
                  <a:schemeClr val="bg1"/>
                </a:solidFill>
                <a:latin typeface="Arial" panose="020B0604020202020204" pitchFamily="34" charset="0"/>
                <a:cs typeface="Arial" panose="020B0604020202020204" pitchFamily="34" charset="0"/>
              </a:rPr>
              <a:t>Drive change management and user skilling on AI.</a:t>
            </a:r>
          </a:p>
          <a:p>
            <a:pPr>
              <a:defRPr/>
            </a:pPr>
            <a:r>
              <a:rPr lang="en-US" sz="1400">
                <a:solidFill>
                  <a:schemeClr val="bg1"/>
                </a:solidFill>
                <a:latin typeface="Arial" panose="020B0604020202020204" pitchFamily="34" charset="0"/>
                <a:cs typeface="Arial" panose="020B0604020202020204" pitchFamily="34" charset="0"/>
              </a:rPr>
              <a:t>Establish a generative AI acceptable use and governance policy.</a:t>
            </a:r>
          </a:p>
        </p:txBody>
      </p:sp>
      <p:sp>
        <p:nvSpPr>
          <p:cNvPr id="22" name="TextBox 21">
            <a:extLst>
              <a:ext uri="{FF2B5EF4-FFF2-40B4-BE49-F238E27FC236}">
                <a16:creationId xmlns:a16="http://schemas.microsoft.com/office/drawing/2014/main" id="{3224406E-083E-2B3E-4528-1E87AAE57D81}"/>
              </a:ext>
            </a:extLst>
          </p:cNvPr>
          <p:cNvSpPr txBox="1"/>
          <p:nvPr/>
        </p:nvSpPr>
        <p:spPr>
          <a:xfrm>
            <a:off x="2417940" y="4697440"/>
            <a:ext cx="6518795" cy="738664"/>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defRPr/>
            </a:pPr>
            <a:r>
              <a:rPr lang="en-US" sz="1400">
                <a:solidFill>
                  <a:schemeClr val="bg1"/>
                </a:solidFill>
                <a:latin typeface="Arial" panose="020B0604020202020204" pitchFamily="34" charset="0"/>
                <a:cs typeface="Arial" panose="020B0604020202020204" pitchFamily="34" charset="0"/>
              </a:rPr>
              <a:t>Remediate workspaces and overshared content identified as risk.</a:t>
            </a:r>
          </a:p>
          <a:p>
            <a:pPr>
              <a:defRPr/>
            </a:pPr>
            <a:r>
              <a:rPr lang="en-US" sz="1400">
                <a:solidFill>
                  <a:schemeClr val="bg1"/>
                </a:solidFill>
                <a:latin typeface="Arial" panose="020B0604020202020204" pitchFamily="34" charset="0"/>
                <a:cs typeface="Arial" panose="020B0604020202020204" pitchFamily="34" charset="0"/>
              </a:rPr>
              <a:t>Design and implement foundation governance with Microsoft Purview</a:t>
            </a:r>
          </a:p>
          <a:p>
            <a:pPr>
              <a:defRPr/>
            </a:pPr>
            <a:r>
              <a:rPr lang="en-US" sz="1400">
                <a:solidFill>
                  <a:schemeClr val="bg1"/>
                </a:solidFill>
                <a:latin typeface="Arial" panose="020B0604020202020204" pitchFamily="34" charset="0"/>
                <a:cs typeface="Arial" panose="020B0604020202020204" pitchFamily="34" charset="0"/>
              </a:rPr>
              <a:t>Design a mandatory sharing, and prompt engineering training.</a:t>
            </a:r>
            <a:endParaRPr lang="en-US" sz="1200">
              <a:solidFill>
                <a:schemeClr val="bg1"/>
              </a:solidFill>
              <a:latin typeface="Arial" panose="020B0604020202020204" pitchFamily="34" charset="0"/>
              <a:cs typeface="Arial" panose="020B0604020202020204" pitchFamily="34" charset="0"/>
            </a:endParaRPr>
          </a:p>
        </p:txBody>
      </p:sp>
      <p:sp>
        <p:nvSpPr>
          <p:cNvPr id="23" name="TextBox 22">
            <a:extLst>
              <a:ext uri="{FF2B5EF4-FFF2-40B4-BE49-F238E27FC236}">
                <a16:creationId xmlns:a16="http://schemas.microsoft.com/office/drawing/2014/main" id="{4234FB6B-4F52-4526-0E83-23CA74074F60}"/>
              </a:ext>
            </a:extLst>
          </p:cNvPr>
          <p:cNvSpPr txBox="1"/>
          <p:nvPr/>
        </p:nvSpPr>
        <p:spPr>
          <a:xfrm>
            <a:off x="1509570" y="5490602"/>
            <a:ext cx="7122365" cy="861774"/>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defRPr/>
            </a:pPr>
            <a:r>
              <a:rPr lang="en-US" sz="1400">
                <a:solidFill>
                  <a:schemeClr val="bg1"/>
                </a:solidFill>
                <a:latin typeface="Arial" panose="020B0604020202020204" pitchFamily="34" charset="0"/>
                <a:cs typeface="Arial" panose="020B0604020202020204" pitchFamily="34" charset="0"/>
              </a:rPr>
              <a:t>Copilot readiness assessment with automated tenant assessment, delivering:</a:t>
            </a:r>
          </a:p>
          <a:p>
            <a:pPr marL="171450" indent="-171450">
              <a:buFont typeface="Arial" panose="020B0604020202020204" pitchFamily="34" charset="0"/>
              <a:buChar char="•"/>
              <a:defRPr/>
            </a:pPr>
            <a:r>
              <a:rPr lang="en-US" sz="1200">
                <a:solidFill>
                  <a:schemeClr val="bg1"/>
                </a:solidFill>
                <a:latin typeface="Arial" panose="020B0604020202020204" pitchFamily="34" charset="0"/>
                <a:cs typeface="Arial" panose="020B0604020202020204" pitchFamily="34" charset="0"/>
              </a:rPr>
              <a:t>Tenant oversharing report (internal – external sharing).</a:t>
            </a:r>
          </a:p>
          <a:p>
            <a:pPr marL="171450" indent="-171450">
              <a:buFont typeface="Arial" panose="020B0604020202020204" pitchFamily="34" charset="0"/>
              <a:buChar char="•"/>
              <a:defRPr/>
            </a:pPr>
            <a:r>
              <a:rPr lang="en-US" sz="1200">
                <a:solidFill>
                  <a:schemeClr val="bg1"/>
                </a:solidFill>
                <a:latin typeface="Arial" panose="020B0604020202020204" pitchFamily="34" charset="0"/>
                <a:cs typeface="Arial" panose="020B0604020202020204" pitchFamily="34" charset="0"/>
              </a:rPr>
              <a:t>M365 identity governance benchmark against recommended configurations.</a:t>
            </a:r>
          </a:p>
          <a:p>
            <a:pPr marL="171450" indent="-171450">
              <a:buFont typeface="Arial" panose="020B0604020202020204" pitchFamily="34" charset="0"/>
              <a:buChar char="•"/>
              <a:defRPr/>
            </a:pPr>
            <a:r>
              <a:rPr lang="en-US" sz="1200">
                <a:solidFill>
                  <a:schemeClr val="bg1"/>
                </a:solidFill>
                <a:latin typeface="Arial" panose="020B0604020202020204" pitchFamily="34" charset="0"/>
                <a:cs typeface="Arial" panose="020B0604020202020204" pitchFamily="34" charset="0"/>
              </a:rPr>
              <a:t>Recommended action plan for Copilot readiness.</a:t>
            </a:r>
            <a:endParaRPr lang="en-US" sz="1100">
              <a:solidFill>
                <a:schemeClr val="bg1"/>
              </a:solidFill>
              <a:latin typeface="Arial" panose="020B0604020202020204" pitchFamily="34" charset="0"/>
              <a:cs typeface="Arial" panose="020B0604020202020204" pitchFamily="34" charset="0"/>
            </a:endParaRPr>
          </a:p>
        </p:txBody>
      </p:sp>
      <p:sp>
        <p:nvSpPr>
          <p:cNvPr id="30" name="Rectangle 29">
            <a:extLst>
              <a:ext uri="{FF2B5EF4-FFF2-40B4-BE49-F238E27FC236}">
                <a16:creationId xmlns:a16="http://schemas.microsoft.com/office/drawing/2014/main" id="{CE63B454-3041-AB30-426E-640B7A30D4F7}"/>
              </a:ext>
            </a:extLst>
          </p:cNvPr>
          <p:cNvSpPr/>
          <p:nvPr/>
        </p:nvSpPr>
        <p:spPr>
          <a:xfrm>
            <a:off x="10875264" y="5490602"/>
            <a:ext cx="1316735" cy="870510"/>
          </a:xfrm>
          <a:prstGeom prst="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sz="4400"/>
              <a:t>£2k</a:t>
            </a:r>
          </a:p>
        </p:txBody>
      </p:sp>
      <p:cxnSp>
        <p:nvCxnSpPr>
          <p:cNvPr id="32" name="Straight Arrow Connector 31">
            <a:extLst>
              <a:ext uri="{FF2B5EF4-FFF2-40B4-BE49-F238E27FC236}">
                <a16:creationId xmlns:a16="http://schemas.microsoft.com/office/drawing/2014/main" id="{B2CD8712-9C5C-582F-E923-7DFBC4A0DF16}"/>
              </a:ext>
            </a:extLst>
          </p:cNvPr>
          <p:cNvCxnSpPr>
            <a:cxnSpLocks/>
            <a:stCxn id="33" idx="3"/>
            <a:endCxn id="30" idx="1"/>
          </p:cNvCxnSpPr>
          <p:nvPr/>
        </p:nvCxnSpPr>
        <p:spPr>
          <a:xfrm>
            <a:off x="9479202" y="5913901"/>
            <a:ext cx="1396062" cy="1195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33" name="Rectangle 32">
            <a:extLst>
              <a:ext uri="{FF2B5EF4-FFF2-40B4-BE49-F238E27FC236}">
                <a16:creationId xmlns:a16="http://schemas.microsoft.com/office/drawing/2014/main" id="{167A8970-9AA2-AFB2-5CF9-0061D928F060}"/>
              </a:ext>
            </a:extLst>
          </p:cNvPr>
          <p:cNvSpPr/>
          <p:nvPr/>
        </p:nvSpPr>
        <p:spPr>
          <a:xfrm>
            <a:off x="1509570" y="5436104"/>
            <a:ext cx="7969632" cy="955593"/>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73993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2" presetClass="entr" presetSubtype="2" decel="10000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750" fill="hold"/>
                                        <p:tgtEl>
                                          <p:spTgt spid="6"/>
                                        </p:tgtEl>
                                        <p:attrNameLst>
                                          <p:attrName>ppt_x</p:attrName>
                                        </p:attrNameLst>
                                      </p:cBhvr>
                                      <p:tavLst>
                                        <p:tav tm="0">
                                          <p:val>
                                            <p:strVal val="1+#ppt_w/2"/>
                                          </p:val>
                                        </p:tav>
                                        <p:tav tm="100000">
                                          <p:val>
                                            <p:strVal val="#ppt_x"/>
                                          </p:val>
                                        </p:tav>
                                      </p:tavLst>
                                    </p:anim>
                                    <p:anim calcmode="lin" valueType="num">
                                      <p:cBhvr additive="base">
                                        <p:cTn id="28" dur="750" fill="hold"/>
                                        <p:tgtEl>
                                          <p:spTgt spid="6"/>
                                        </p:tgtEl>
                                        <p:attrNameLst>
                                          <p:attrName>ppt_y</p:attrName>
                                        </p:attrNameLst>
                                      </p:cBhvr>
                                      <p:tavLst>
                                        <p:tav tm="0">
                                          <p:val>
                                            <p:strVal val="#ppt_y"/>
                                          </p:val>
                                        </p:tav>
                                        <p:tav tm="100000">
                                          <p:val>
                                            <p:strVal val="#ppt_y"/>
                                          </p:val>
                                        </p:tav>
                                      </p:tavLst>
                                    </p:anim>
                                  </p:childTnLst>
                                </p:cTn>
                              </p:par>
                              <p:par>
                                <p:cTn id="29" presetID="2" presetClass="entr" presetSubtype="2" decel="100000" fill="hold" grpId="0" nodeType="with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additive="base">
                                        <p:cTn id="31" dur="750" fill="hold"/>
                                        <p:tgtEl>
                                          <p:spTgt spid="4"/>
                                        </p:tgtEl>
                                        <p:attrNameLst>
                                          <p:attrName>ppt_x</p:attrName>
                                        </p:attrNameLst>
                                      </p:cBhvr>
                                      <p:tavLst>
                                        <p:tav tm="0">
                                          <p:val>
                                            <p:strVal val="1+#ppt_w/2"/>
                                          </p:val>
                                        </p:tav>
                                        <p:tav tm="100000">
                                          <p:val>
                                            <p:strVal val="#ppt_x"/>
                                          </p:val>
                                        </p:tav>
                                      </p:tavLst>
                                    </p:anim>
                                    <p:anim calcmode="lin" valueType="num">
                                      <p:cBhvr additive="base">
                                        <p:cTn id="32" dur="750" fill="hold"/>
                                        <p:tgtEl>
                                          <p:spTgt spid="4"/>
                                        </p:tgtEl>
                                        <p:attrNameLst>
                                          <p:attrName>ppt_y</p:attrName>
                                        </p:attrNameLst>
                                      </p:cBhvr>
                                      <p:tavLst>
                                        <p:tav tm="0">
                                          <p:val>
                                            <p:strVal val="#ppt_y"/>
                                          </p:val>
                                        </p:tav>
                                        <p:tav tm="100000">
                                          <p:val>
                                            <p:strVal val="#ppt_y"/>
                                          </p:val>
                                        </p:tav>
                                      </p:tavLst>
                                    </p:anim>
                                  </p:childTnLst>
                                </p:cTn>
                              </p:par>
                              <p:par>
                                <p:cTn id="33" presetID="1" presetClass="entr" presetSubtype="0" fill="hold" grpId="0" nodeType="with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par>
                                <p:cTn id="35" presetID="10" presetClass="entr" presetSubtype="0" fill="hold" nodeType="withEffect">
                                  <p:stCondLst>
                                    <p:cond delay="75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400"/>
                                        <p:tgtEl>
                                          <p:spTgt spid="8"/>
                                        </p:tgtEl>
                                      </p:cBhvr>
                                    </p:animEffect>
                                  </p:childTnLst>
                                </p:cTn>
                              </p:par>
                              <p:par>
                                <p:cTn id="38" presetID="6" presetClass="emph" presetSubtype="0" accel="100000" autoRev="1" fill="hold" nodeType="withEffect">
                                  <p:stCondLst>
                                    <p:cond delay="250"/>
                                  </p:stCondLst>
                                  <p:childTnLst>
                                    <p:animScale>
                                      <p:cBhvr>
                                        <p:cTn id="39" dur="400" fill="hold"/>
                                        <p:tgtEl>
                                          <p:spTgt spid="8"/>
                                        </p:tgtEl>
                                      </p:cBhvr>
                                      <p:by x="90000" y="90000"/>
                                    </p:animScale>
                                  </p:childTnLst>
                                </p:cTn>
                              </p:par>
                            </p:childTnLst>
                          </p:cTn>
                        </p:par>
                        <p:par>
                          <p:cTn id="40" fill="hold">
                            <p:stCondLst>
                              <p:cond delay="1150"/>
                            </p:stCondLst>
                            <p:childTnLst>
                              <p:par>
                                <p:cTn id="41" presetID="22" presetClass="entr" presetSubtype="8" fill="hold" grpId="0" nodeType="after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wipe(left)">
                                      <p:cBhvr>
                                        <p:cTn id="43" dur="1000"/>
                                        <p:tgtEl>
                                          <p:spTgt spid="11"/>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grpId="0" nodeType="clickEffect">
                                  <p:stCondLst>
                                    <p:cond delay="0"/>
                                  </p:stCondLst>
                                  <p:childTnLst>
                                    <p:set>
                                      <p:cBhvr>
                                        <p:cTn id="47" dur="1" fill="hold">
                                          <p:stCondLst>
                                            <p:cond delay="0"/>
                                          </p:stCondLst>
                                        </p:cTn>
                                        <p:tgtEl>
                                          <p:spTgt spid="33"/>
                                        </p:tgtEl>
                                        <p:attrNameLst>
                                          <p:attrName>style.visibility</p:attrName>
                                        </p:attrNameLst>
                                      </p:cBhvr>
                                      <p:to>
                                        <p:strVal val="visible"/>
                                      </p:to>
                                    </p:set>
                                    <p:animEffect transition="in" filter="barn(inVertical)">
                                      <p:cBhvr>
                                        <p:cTn id="48" dur="500"/>
                                        <p:tgtEl>
                                          <p:spTgt spid="33"/>
                                        </p:tgtEl>
                                      </p:cBhvr>
                                    </p:animEffec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32"/>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11" grpId="0" animBg="1"/>
      <p:bldP spid="12" grpId="0"/>
      <p:bldP spid="13" grpId="0" animBg="1"/>
      <p:bldP spid="15" grpId="0" animBg="1"/>
      <p:bldP spid="16" grpId="0" animBg="1"/>
      <p:bldP spid="17" grpId="0" animBg="1"/>
      <p:bldP spid="21" grpId="0"/>
      <p:bldP spid="22" grpId="0"/>
      <p:bldP spid="23" grpId="0"/>
      <p:bldP spid="30" grpId="0" animBg="1"/>
      <p:bldP spid="33"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2753C690-6EA3-4D45-BA74-DF570454679D}"/>
              </a:ext>
            </a:extLst>
          </p:cNvPr>
          <p:cNvSpPr>
            <a:spLocks noGrp="1"/>
          </p:cNvSpPr>
          <p:nvPr>
            <p:ph type="subTitle" idx="1"/>
          </p:nvPr>
        </p:nvSpPr>
        <p:spPr/>
        <p:txBody>
          <a:bodyPr vert="horz" lIns="45720" tIns="45720" rIns="45720" bIns="45720" rtlCol="0" anchor="t">
            <a:noAutofit/>
          </a:bodyPr>
          <a:lstStyle/>
          <a:p>
            <a:r>
              <a:rPr lang="en-US">
                <a:latin typeface="Arial"/>
                <a:cs typeface="Arial"/>
                <a:hlinkClick r:id="rId2"/>
              </a:rPr>
              <a:t>VIVEK.B@INFOTECHTION.COM</a:t>
            </a:r>
            <a:r>
              <a:rPr lang="en-US">
                <a:latin typeface="Arial"/>
                <a:cs typeface="Arial"/>
              </a:rPr>
              <a:t> / </a:t>
            </a:r>
            <a:r>
              <a:rPr lang="en-US">
                <a:latin typeface="Arial"/>
                <a:cs typeface="Arial"/>
                <a:hlinkClick r:id="rId3"/>
              </a:rPr>
              <a:t>MARIA.L@INFOTECHTION.COM</a:t>
            </a:r>
            <a:endParaRPr lang="en-US"/>
          </a:p>
          <a:p>
            <a:endParaRPr lang="en-US"/>
          </a:p>
        </p:txBody>
      </p:sp>
      <p:pic>
        <p:nvPicPr>
          <p:cNvPr id="7" name="Picture Placeholder 6" descr="A person standing in front of a window&#10;&#10;Description automatically generated">
            <a:extLst>
              <a:ext uri="{FF2B5EF4-FFF2-40B4-BE49-F238E27FC236}">
                <a16:creationId xmlns:a16="http://schemas.microsoft.com/office/drawing/2014/main" id="{EA2E6218-3C92-4117-A807-C34395DE9286}"/>
              </a:ext>
            </a:extLst>
          </p:cNvPr>
          <p:cNvPicPr>
            <a:picLocks noGrp="1" noChangeAspect="1"/>
          </p:cNvPicPr>
          <p:nvPr>
            <p:ph type="pic" sz="quarter" idx="10"/>
          </p:nvPr>
        </p:nvPicPr>
        <p:blipFill>
          <a:blip r:embed="rId4" cstate="screen">
            <a:extLst>
              <a:ext uri="{28A0092B-C50C-407E-A947-70E740481C1C}">
                <a14:useLocalDpi xmlns:a14="http://schemas.microsoft.com/office/drawing/2010/main"/>
              </a:ext>
            </a:extLst>
          </a:blip>
          <a:srcRect/>
          <a:stretch>
            <a:fillRect/>
          </a:stretch>
        </p:blipFill>
        <p:spPr/>
      </p:pic>
      <p:sp>
        <p:nvSpPr>
          <p:cNvPr id="4" name="Text Placeholder 3">
            <a:extLst>
              <a:ext uri="{FF2B5EF4-FFF2-40B4-BE49-F238E27FC236}">
                <a16:creationId xmlns:a16="http://schemas.microsoft.com/office/drawing/2014/main" id="{6F5ADFF3-2212-4853-B0D1-69E98A1B15C9}"/>
              </a:ext>
            </a:extLst>
          </p:cNvPr>
          <p:cNvSpPr>
            <a:spLocks noGrp="1"/>
          </p:cNvSpPr>
          <p:nvPr>
            <p:ph type="body" sz="quarter" idx="11"/>
          </p:nvPr>
        </p:nvSpPr>
        <p:spPr/>
        <p:txBody>
          <a:bodyPr vert="horz" lIns="91440" tIns="45720" rIns="91440" bIns="45720" rtlCol="0" anchor="t">
            <a:noAutofit/>
          </a:bodyPr>
          <a:lstStyle/>
          <a:p>
            <a:r>
              <a:rPr lang="en-US"/>
              <a:t>https://INFOTECHTION.COM/</a:t>
            </a:r>
          </a:p>
        </p:txBody>
      </p:sp>
      <p:sp>
        <p:nvSpPr>
          <p:cNvPr id="5" name="Title 4">
            <a:extLst>
              <a:ext uri="{FF2B5EF4-FFF2-40B4-BE49-F238E27FC236}">
                <a16:creationId xmlns:a16="http://schemas.microsoft.com/office/drawing/2014/main" id="{A2492B31-C54C-49B1-990F-3D1C3F9874FF}"/>
              </a:ext>
            </a:extLst>
          </p:cNvPr>
          <p:cNvSpPr>
            <a:spLocks noGrp="1"/>
          </p:cNvSpPr>
          <p:nvPr>
            <p:ph type="title"/>
          </p:nvPr>
        </p:nvSpPr>
        <p:spPr/>
        <p:txBody>
          <a:bodyPr/>
          <a:lstStyle/>
          <a:p>
            <a:r>
              <a:rPr lang="en-GB" sz="4800" b="0" cap="none">
                <a:ea typeface="+mj-ea"/>
                <a:cs typeface="+mj-cs"/>
              </a:rPr>
              <a:t>Thank you</a:t>
            </a:r>
          </a:p>
        </p:txBody>
      </p:sp>
    </p:spTree>
    <p:extLst>
      <p:ext uri="{BB962C8B-B14F-4D97-AF65-F5344CB8AC3E}">
        <p14:creationId xmlns:p14="http://schemas.microsoft.com/office/powerpoint/2010/main" val="19697508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CB208880-5929-C58E-3175-8B4A0ABF6CA5}"/>
              </a:ext>
            </a:extLst>
          </p:cNvPr>
          <p:cNvSpPr/>
          <p:nvPr/>
        </p:nvSpPr>
        <p:spPr>
          <a:xfrm>
            <a:off x="8629784" y="137383"/>
            <a:ext cx="3590792" cy="6706329"/>
          </a:xfrm>
          <a:prstGeom prst="rect">
            <a:avLst/>
          </a:prstGeom>
          <a:gradFill flip="none" rotWithShape="1">
            <a:gsLst>
              <a:gs pos="0">
                <a:schemeClr val="bg1">
                  <a:alpha val="90131"/>
                </a:schemeClr>
              </a:gs>
              <a:gs pos="99000">
                <a:schemeClr val="bg1">
                  <a:lumMod val="85000"/>
                </a:schemeClr>
              </a:gs>
              <a:gs pos="98000">
                <a:schemeClr val="bg1">
                  <a:lumMod val="85000"/>
                </a:schemeClr>
              </a:gs>
              <a:gs pos="100000">
                <a:schemeClr val="bg1">
                  <a:lumMod val="85000"/>
                </a:scheme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ounded Rectangle 23">
            <a:extLst>
              <a:ext uri="{FF2B5EF4-FFF2-40B4-BE49-F238E27FC236}">
                <a16:creationId xmlns:a16="http://schemas.microsoft.com/office/drawing/2014/main" id="{BDB9F6D1-D35F-CE0F-9E43-A521592AC207}"/>
              </a:ext>
            </a:extLst>
          </p:cNvPr>
          <p:cNvSpPr/>
          <p:nvPr/>
        </p:nvSpPr>
        <p:spPr>
          <a:xfrm>
            <a:off x="339967" y="4671643"/>
            <a:ext cx="7074779" cy="1200329"/>
          </a:xfrm>
          <a:prstGeom prst="roundRect">
            <a:avLst>
              <a:gd name="adj" fmla="val 8829"/>
            </a:avLst>
          </a:prstGeom>
          <a:solidFill>
            <a:srgbClr val="87D9E6">
              <a:alpha val="34367"/>
            </a:srgbClr>
          </a:solidFill>
          <a:ln>
            <a:solidFill>
              <a:srgbClr val="87D9E6"/>
            </a:solidFill>
          </a:ln>
          <a:effectLst>
            <a:outerShdw blurRad="50800" dist="38100" dir="540000" algn="tl" rotWithShape="0">
              <a:schemeClr val="bg1">
                <a:lumMod val="85000"/>
                <a:alpha val="4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14">
            <a:extLst>
              <a:ext uri="{FF2B5EF4-FFF2-40B4-BE49-F238E27FC236}">
                <a16:creationId xmlns:a16="http://schemas.microsoft.com/office/drawing/2014/main" id="{DC110A67-4A02-294B-3891-AB63A4CAE8FC}"/>
              </a:ext>
            </a:extLst>
          </p:cNvPr>
          <p:cNvSpPr/>
          <p:nvPr/>
        </p:nvSpPr>
        <p:spPr>
          <a:xfrm>
            <a:off x="327268" y="3016190"/>
            <a:ext cx="7087479" cy="1517710"/>
          </a:xfrm>
          <a:prstGeom prst="roundRect">
            <a:avLst>
              <a:gd name="adj" fmla="val 4959"/>
            </a:avLst>
          </a:prstGeom>
          <a:solidFill>
            <a:srgbClr val="1A418A"/>
          </a:solidFill>
          <a:ln>
            <a:noFill/>
          </a:ln>
          <a:effectLst>
            <a:outerShdw blurRad="50800" dist="38100" dir="600000" algn="tl" rotWithShape="0">
              <a:prstClr val="black">
                <a:alpha val="8207"/>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966DC289-00CC-4648-19EE-3632A035EE82}"/>
              </a:ext>
            </a:extLst>
          </p:cNvPr>
          <p:cNvGrpSpPr/>
          <p:nvPr/>
        </p:nvGrpSpPr>
        <p:grpSpPr>
          <a:xfrm>
            <a:off x="0" y="-15499"/>
            <a:ext cx="12220576" cy="170037"/>
            <a:chOff x="0" y="0"/>
            <a:chExt cx="12192000" cy="135048"/>
          </a:xfrm>
        </p:grpSpPr>
        <p:sp>
          <p:nvSpPr>
            <p:cNvPr id="12" name="bg object 16">
              <a:extLst>
                <a:ext uri="{FF2B5EF4-FFF2-40B4-BE49-F238E27FC236}">
                  <a16:creationId xmlns:a16="http://schemas.microsoft.com/office/drawing/2014/main" id="{8C235F61-FD33-E079-7F5B-7C47A1A1D7E6}"/>
                </a:ext>
              </a:extLst>
            </p:cNvPr>
            <p:cNvSpPr/>
            <p:nvPr/>
          </p:nvSpPr>
          <p:spPr>
            <a:xfrm>
              <a:off x="0" y="0"/>
              <a:ext cx="12192000" cy="135048"/>
            </a:xfrm>
            <a:custGeom>
              <a:avLst/>
              <a:gdLst/>
              <a:ahLst/>
              <a:cxnLst/>
              <a:rect l="l" t="t" r="r" b="b"/>
              <a:pathLst>
                <a:path w="6363335" h="70485">
                  <a:moveTo>
                    <a:pt x="6363309" y="0"/>
                  </a:moveTo>
                  <a:lnTo>
                    <a:pt x="0" y="0"/>
                  </a:lnTo>
                  <a:lnTo>
                    <a:pt x="0" y="70281"/>
                  </a:lnTo>
                  <a:lnTo>
                    <a:pt x="6363309" y="70281"/>
                  </a:lnTo>
                  <a:lnTo>
                    <a:pt x="6363309" y="0"/>
                  </a:lnTo>
                  <a:close/>
                </a:path>
              </a:pathLst>
            </a:custGeom>
            <a:solidFill>
              <a:srgbClr val="1C448E"/>
            </a:solidFill>
          </p:spPr>
          <p:txBody>
            <a:bodyPr wrap="square" lIns="0" tIns="0" rIns="0" bIns="0" rtlCol="0"/>
            <a:lstStyle/>
            <a:p>
              <a:endParaRPr/>
            </a:p>
          </p:txBody>
        </p:sp>
        <p:sp>
          <p:nvSpPr>
            <p:cNvPr id="13" name="bg object 17">
              <a:extLst>
                <a:ext uri="{FF2B5EF4-FFF2-40B4-BE49-F238E27FC236}">
                  <a16:creationId xmlns:a16="http://schemas.microsoft.com/office/drawing/2014/main" id="{4456DE1E-A40F-0F32-A555-EC6443515AF3}"/>
                </a:ext>
              </a:extLst>
            </p:cNvPr>
            <p:cNvSpPr/>
            <p:nvPr/>
          </p:nvSpPr>
          <p:spPr>
            <a:xfrm>
              <a:off x="0" y="0"/>
              <a:ext cx="6603947" cy="135048"/>
            </a:xfrm>
            <a:custGeom>
              <a:avLst/>
              <a:gdLst/>
              <a:ahLst/>
              <a:cxnLst/>
              <a:rect l="l" t="t" r="r" b="b"/>
              <a:pathLst>
                <a:path w="3446779" h="70485">
                  <a:moveTo>
                    <a:pt x="3405860" y="0"/>
                  </a:moveTo>
                  <a:lnTo>
                    <a:pt x="0" y="0"/>
                  </a:lnTo>
                  <a:lnTo>
                    <a:pt x="0" y="70281"/>
                  </a:lnTo>
                  <a:lnTo>
                    <a:pt x="3446449" y="70281"/>
                  </a:lnTo>
                  <a:lnTo>
                    <a:pt x="3405860" y="0"/>
                  </a:lnTo>
                  <a:close/>
                </a:path>
              </a:pathLst>
            </a:custGeom>
            <a:solidFill>
              <a:srgbClr val="646464"/>
            </a:solidFill>
          </p:spPr>
          <p:txBody>
            <a:bodyPr wrap="square" lIns="0" tIns="0" rIns="0" bIns="0" rtlCol="0"/>
            <a:lstStyle/>
            <a:p>
              <a:endParaRPr/>
            </a:p>
          </p:txBody>
        </p:sp>
        <p:sp>
          <p:nvSpPr>
            <p:cNvPr id="14" name="bg object 18">
              <a:extLst>
                <a:ext uri="{FF2B5EF4-FFF2-40B4-BE49-F238E27FC236}">
                  <a16:creationId xmlns:a16="http://schemas.microsoft.com/office/drawing/2014/main" id="{FBAA578D-EF51-3FA9-04DC-D8B3688173D6}"/>
                </a:ext>
              </a:extLst>
            </p:cNvPr>
            <p:cNvSpPr/>
            <p:nvPr/>
          </p:nvSpPr>
          <p:spPr>
            <a:xfrm>
              <a:off x="0" y="0"/>
              <a:ext cx="4051428" cy="135048"/>
            </a:xfrm>
            <a:custGeom>
              <a:avLst/>
              <a:gdLst/>
              <a:ahLst/>
              <a:cxnLst/>
              <a:rect l="l" t="t" r="r" b="b"/>
              <a:pathLst>
                <a:path w="2114550" h="70485">
                  <a:moveTo>
                    <a:pt x="2073643" y="0"/>
                  </a:moveTo>
                  <a:lnTo>
                    <a:pt x="0" y="0"/>
                  </a:lnTo>
                  <a:lnTo>
                    <a:pt x="0" y="70281"/>
                  </a:lnTo>
                  <a:lnTo>
                    <a:pt x="2114245" y="70281"/>
                  </a:lnTo>
                  <a:lnTo>
                    <a:pt x="2073643" y="0"/>
                  </a:lnTo>
                  <a:close/>
                </a:path>
              </a:pathLst>
            </a:custGeom>
            <a:solidFill>
              <a:srgbClr val="87D9E6"/>
            </a:solidFill>
          </p:spPr>
          <p:txBody>
            <a:bodyPr wrap="square" lIns="0" tIns="0" rIns="0" bIns="0" rtlCol="0"/>
            <a:lstStyle/>
            <a:p>
              <a:endParaRPr/>
            </a:p>
          </p:txBody>
        </p:sp>
      </p:grpSp>
      <p:sp>
        <p:nvSpPr>
          <p:cNvPr id="17" name="TextBox 16">
            <a:extLst>
              <a:ext uri="{FF2B5EF4-FFF2-40B4-BE49-F238E27FC236}">
                <a16:creationId xmlns:a16="http://schemas.microsoft.com/office/drawing/2014/main" id="{C309E49E-8F8D-A902-76CC-131D7260B38F}"/>
              </a:ext>
            </a:extLst>
          </p:cNvPr>
          <p:cNvSpPr txBox="1"/>
          <p:nvPr/>
        </p:nvSpPr>
        <p:spPr>
          <a:xfrm>
            <a:off x="304798" y="404988"/>
            <a:ext cx="3884871" cy="523220"/>
          </a:xfrm>
          <a:prstGeom prst="rect">
            <a:avLst/>
          </a:prstGeom>
          <a:noFill/>
        </p:spPr>
        <p:txBody>
          <a:bodyPr wrap="square">
            <a:spAutoFit/>
          </a:bodyPr>
          <a:lstStyle/>
          <a:p>
            <a:pPr algn="l"/>
            <a:r>
              <a:rPr lang="en-GB" sz="2800" b="0" i="0">
                <a:solidFill>
                  <a:srgbClr val="1A418A"/>
                </a:solidFill>
                <a:effectLst/>
                <a:latin typeface="Arial Rounded MT Bold" panose="020F0704030504030204" pitchFamily="34" charset="77"/>
              </a:rPr>
              <a:t>About Infotechtion</a:t>
            </a:r>
          </a:p>
        </p:txBody>
      </p:sp>
      <p:sp>
        <p:nvSpPr>
          <p:cNvPr id="10" name="Rounded Rectangle 9">
            <a:extLst>
              <a:ext uri="{FF2B5EF4-FFF2-40B4-BE49-F238E27FC236}">
                <a16:creationId xmlns:a16="http://schemas.microsoft.com/office/drawing/2014/main" id="{F83E5949-FD49-7F88-1D4D-9A232C33E8DA}"/>
              </a:ext>
            </a:extLst>
          </p:cNvPr>
          <p:cNvSpPr/>
          <p:nvPr/>
        </p:nvSpPr>
        <p:spPr>
          <a:xfrm>
            <a:off x="339968" y="983883"/>
            <a:ext cx="7328800" cy="405098"/>
          </a:xfrm>
          <a:prstGeom prst="roundRect">
            <a:avLst/>
          </a:prstGeom>
          <a:solidFill>
            <a:schemeClr val="bg1">
              <a:lumMod val="95000"/>
            </a:schemeClr>
          </a:solidFill>
          <a:ln>
            <a:solidFill>
              <a:schemeClr val="bg1">
                <a:lumMod val="75000"/>
              </a:schemeClr>
            </a:solidFill>
          </a:ln>
          <a:effectLst>
            <a:outerShdw blurRad="50800" dist="38100" dir="600000" algn="tl" rotWithShape="0">
              <a:prstClr val="black">
                <a:alpha val="8207"/>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4BA3B73E-B66A-184B-CAFF-236F8603D7DC}"/>
              </a:ext>
            </a:extLst>
          </p:cNvPr>
          <p:cNvSpPr txBox="1"/>
          <p:nvPr/>
        </p:nvSpPr>
        <p:spPr>
          <a:xfrm>
            <a:off x="407928" y="1017155"/>
            <a:ext cx="8475785" cy="338554"/>
          </a:xfrm>
          <a:prstGeom prst="rect">
            <a:avLst/>
          </a:prstGeom>
          <a:noFill/>
        </p:spPr>
        <p:txBody>
          <a:bodyPr wrap="square">
            <a:spAutoFit/>
          </a:bodyPr>
          <a:lstStyle/>
          <a:p>
            <a:pPr algn="l"/>
            <a:r>
              <a:rPr lang="en-GB" sz="1600">
                <a:solidFill>
                  <a:srgbClr val="000000"/>
                </a:solidFill>
                <a:effectLst/>
                <a:latin typeface="Arial" panose="020B0604020202020204" pitchFamily="34" charset="0"/>
                <a:cs typeface="Arial" panose="020B0604020202020204" pitchFamily="34" charset="0"/>
              </a:rPr>
              <a:t>Smart Data Security and Governance Solutions for Microsoft 365 and Beyond</a:t>
            </a:r>
          </a:p>
        </p:txBody>
      </p:sp>
      <p:sp>
        <p:nvSpPr>
          <p:cNvPr id="3" name="TextBox 2">
            <a:extLst>
              <a:ext uri="{FF2B5EF4-FFF2-40B4-BE49-F238E27FC236}">
                <a16:creationId xmlns:a16="http://schemas.microsoft.com/office/drawing/2014/main" id="{2D6322AB-4AE8-B0DB-E75A-2F716BFC77A3}"/>
              </a:ext>
            </a:extLst>
          </p:cNvPr>
          <p:cNvSpPr txBox="1"/>
          <p:nvPr/>
        </p:nvSpPr>
        <p:spPr>
          <a:xfrm>
            <a:off x="304799" y="1477123"/>
            <a:ext cx="7087479" cy="1384995"/>
          </a:xfrm>
          <a:prstGeom prst="rect">
            <a:avLst/>
          </a:prstGeom>
          <a:noFill/>
        </p:spPr>
        <p:txBody>
          <a:bodyPr wrap="square">
            <a:spAutoFit/>
          </a:bodyPr>
          <a:lstStyle/>
          <a:p>
            <a:pPr algn="l"/>
            <a:r>
              <a:rPr lang="en-GB" sz="1200" b="0" i="0">
                <a:solidFill>
                  <a:srgbClr val="262626"/>
                </a:solidFill>
                <a:effectLst/>
                <a:latin typeface="Arial" panose="020B0604020202020204" pitchFamily="34" charset="0"/>
                <a:cs typeface="Arial" panose="020B0604020202020204" pitchFamily="34" charset="0"/>
              </a:rPr>
              <a:t>Infotechtion was founded by leading Information Governance experts with a vision to modernise information management activities and create value from information. Fast forward to today the company has grown into one of the leading solutions and consulting firms pioneering the application of technology solutions to meet global regulatory compliance requirements. </a:t>
            </a:r>
          </a:p>
          <a:p>
            <a:pPr algn="l"/>
            <a:endParaRPr lang="en-GB" sz="1200" b="0" i="0">
              <a:solidFill>
                <a:srgbClr val="262626"/>
              </a:solidFill>
              <a:effectLst/>
              <a:latin typeface="Arial" panose="020B0604020202020204" pitchFamily="34" charset="0"/>
              <a:cs typeface="Arial" panose="020B0604020202020204" pitchFamily="34" charset="0"/>
            </a:endParaRPr>
          </a:p>
          <a:p>
            <a:pPr algn="l"/>
            <a:r>
              <a:rPr lang="en-GB" sz="1200" b="0" i="0">
                <a:solidFill>
                  <a:srgbClr val="262626"/>
                </a:solidFill>
                <a:effectLst/>
                <a:latin typeface="Arial" panose="020B0604020202020204" pitchFamily="34" charset="0"/>
                <a:cs typeface="Arial" panose="020B0604020202020204" pitchFamily="34" charset="0"/>
              </a:rPr>
              <a:t>Our vision is to be a global advisory-of-choice for companies and organisations who desire holistic integrated information Governance maximising the value of information wherever it lives.</a:t>
            </a:r>
          </a:p>
        </p:txBody>
      </p:sp>
      <p:sp>
        <p:nvSpPr>
          <p:cNvPr id="9" name="TextBox 8">
            <a:extLst>
              <a:ext uri="{FF2B5EF4-FFF2-40B4-BE49-F238E27FC236}">
                <a16:creationId xmlns:a16="http://schemas.microsoft.com/office/drawing/2014/main" id="{DA8C69D5-836A-F3A1-67DD-D310B004E0D6}"/>
              </a:ext>
            </a:extLst>
          </p:cNvPr>
          <p:cNvSpPr txBox="1"/>
          <p:nvPr/>
        </p:nvSpPr>
        <p:spPr>
          <a:xfrm>
            <a:off x="407928" y="3045219"/>
            <a:ext cx="4320932" cy="400110"/>
          </a:xfrm>
          <a:prstGeom prst="rect">
            <a:avLst/>
          </a:prstGeom>
          <a:noFill/>
        </p:spPr>
        <p:txBody>
          <a:bodyPr wrap="square">
            <a:spAutoFit/>
          </a:bodyPr>
          <a:lstStyle/>
          <a:p>
            <a:pPr algn="l"/>
            <a:r>
              <a:rPr lang="en-GB" sz="2000" b="0" i="0">
                <a:solidFill>
                  <a:schemeClr val="bg1"/>
                </a:solidFill>
                <a:effectLst/>
                <a:latin typeface="Arial Rounded MT Bold" panose="020F0704030504030204" pitchFamily="34" charset="77"/>
              </a:rPr>
              <a:t>Leading Specialists </a:t>
            </a:r>
          </a:p>
        </p:txBody>
      </p:sp>
      <p:sp>
        <p:nvSpPr>
          <p:cNvPr id="18" name="TextBox 17">
            <a:extLst>
              <a:ext uri="{FF2B5EF4-FFF2-40B4-BE49-F238E27FC236}">
                <a16:creationId xmlns:a16="http://schemas.microsoft.com/office/drawing/2014/main" id="{AF040B1D-76E3-D603-DFA8-2CE318054C64}"/>
              </a:ext>
            </a:extLst>
          </p:cNvPr>
          <p:cNvSpPr txBox="1"/>
          <p:nvPr/>
        </p:nvSpPr>
        <p:spPr>
          <a:xfrm>
            <a:off x="395228" y="3429000"/>
            <a:ext cx="5888840" cy="1015663"/>
          </a:xfrm>
          <a:prstGeom prst="rect">
            <a:avLst/>
          </a:prstGeom>
          <a:noFill/>
        </p:spPr>
        <p:txBody>
          <a:bodyPr wrap="square">
            <a:spAutoFit/>
          </a:bodyPr>
          <a:lstStyle/>
          <a:p>
            <a:r>
              <a:rPr lang="en-GB" sz="1200" i="0">
                <a:solidFill>
                  <a:schemeClr val="bg1"/>
                </a:solidFill>
                <a:effectLst/>
                <a:latin typeface="Arial" panose="020B0604020202020204" pitchFamily="34" charset="0"/>
                <a:cs typeface="Arial" panose="020B0604020202020204" pitchFamily="34" charset="0"/>
              </a:rPr>
              <a:t>We combine deep technology knowledge and a proven track record of delivering expertise in privacy &amp; legal regulations to transform your data into a business asset that is protected wherever it travels. Our customers are large enterprises and national government bodies operating in highly regulated environments, and we bring this enterprise experience in our consulting approach.</a:t>
            </a:r>
            <a:endParaRPr lang="en-US" sz="1200">
              <a:solidFill>
                <a:schemeClr val="bg1"/>
              </a:solidFill>
              <a:latin typeface="Arial" panose="020B0604020202020204" pitchFamily="34" charset="0"/>
              <a:cs typeface="Arial" panose="020B0604020202020204" pitchFamily="34" charset="0"/>
            </a:endParaRPr>
          </a:p>
        </p:txBody>
      </p:sp>
      <p:pic>
        <p:nvPicPr>
          <p:cNvPr id="2054" name="Picture 6" descr="Data Protection PNGs for Free Download">
            <a:extLst>
              <a:ext uri="{FF2B5EF4-FFF2-40B4-BE49-F238E27FC236}">
                <a16:creationId xmlns:a16="http://schemas.microsoft.com/office/drawing/2014/main" id="{217CEF9E-8B67-999E-FFF5-F7FE776BA035}"/>
              </a:ext>
            </a:extLst>
          </p:cNvPr>
          <p:cNvPicPr>
            <a:picLocks noChangeAspect="1" noChangeArrowheads="1"/>
          </p:cNvPicPr>
          <p:nvPr/>
        </p:nvPicPr>
        <p:blipFill rotWithShape="1">
          <a:blip r:embed="rId3">
            <a:alphaModFix amt="74000"/>
            <a:extLst>
              <a:ext uri="{28A0092B-C50C-407E-A947-70E740481C1C}">
                <a14:useLocalDpi xmlns:a14="http://schemas.microsoft.com/office/drawing/2010/main" val="0"/>
              </a:ext>
            </a:extLst>
          </a:blip>
          <a:srcRect r="38374"/>
          <a:stretch/>
        </p:blipFill>
        <p:spPr bwMode="auto">
          <a:xfrm>
            <a:off x="5908792" y="2576370"/>
            <a:ext cx="1508886" cy="2448484"/>
          </a:xfrm>
          <a:prstGeom prst="rect">
            <a:avLst/>
          </a:prstGeom>
          <a:noFill/>
          <a:effectLst>
            <a:outerShdw blurRad="50800" dist="50800" dir="5400000" algn="ctr" rotWithShape="0">
              <a:srgbClr val="000000">
                <a:alpha val="35365"/>
              </a:srgbClr>
            </a:outerShdw>
          </a:effectLst>
        </p:spPr>
      </p:pic>
      <p:sp>
        <p:nvSpPr>
          <p:cNvPr id="21" name="TextBox 20">
            <a:extLst>
              <a:ext uri="{FF2B5EF4-FFF2-40B4-BE49-F238E27FC236}">
                <a16:creationId xmlns:a16="http://schemas.microsoft.com/office/drawing/2014/main" id="{BF9FF88A-D3B8-75C9-6FC4-DC81F7BC1789}"/>
              </a:ext>
            </a:extLst>
          </p:cNvPr>
          <p:cNvSpPr txBox="1"/>
          <p:nvPr/>
        </p:nvSpPr>
        <p:spPr>
          <a:xfrm>
            <a:off x="362570" y="4683188"/>
            <a:ext cx="6990521" cy="1200329"/>
          </a:xfrm>
          <a:prstGeom prst="rect">
            <a:avLst/>
          </a:prstGeom>
          <a:solidFill>
            <a:srgbClr val="87D9E6">
              <a:alpha val="9804"/>
            </a:srgbClr>
          </a:solidFill>
        </p:spPr>
        <p:txBody>
          <a:bodyPr wrap="square">
            <a:spAutoFit/>
          </a:bodyPr>
          <a:lstStyle/>
          <a:p>
            <a:pPr algn="l" fontAlgn="base"/>
            <a:r>
              <a:rPr lang="en-GB" sz="1200" b="0" i="0">
                <a:solidFill>
                  <a:srgbClr val="262626"/>
                </a:solidFill>
                <a:effectLst/>
                <a:latin typeface="Arial" panose="020B0604020202020204" pitchFamily="34" charset="0"/>
                <a:cs typeface="Arial" panose="020B0604020202020204" pitchFamily="34" charset="0"/>
              </a:rPr>
              <a:t>Information Protection and Governance Specialization to help customers safeguard their entire organization with integrated security, compliance, and identity solutions. </a:t>
            </a:r>
          </a:p>
          <a:p>
            <a:pPr algn="l" fontAlgn="base"/>
            <a:endParaRPr lang="en-GB" sz="1200">
              <a:solidFill>
                <a:srgbClr val="262626"/>
              </a:solidFill>
              <a:latin typeface="Arial" panose="020B0604020202020204" pitchFamily="34" charset="0"/>
              <a:cs typeface="Arial" panose="020B0604020202020204" pitchFamily="34" charset="0"/>
            </a:endParaRPr>
          </a:p>
          <a:p>
            <a:pPr algn="l" fontAlgn="base"/>
            <a:r>
              <a:rPr lang="en-GB" sz="1200" b="0" i="0">
                <a:solidFill>
                  <a:srgbClr val="262626"/>
                </a:solidFill>
                <a:effectLst/>
                <a:latin typeface="Arial" panose="020B0604020202020204" pitchFamily="34" charset="0"/>
                <a:cs typeface="Arial" panose="020B0604020202020204" pitchFamily="34" charset="0"/>
              </a:rPr>
              <a:t>Data Security includes implementing managed services to manage data security threats leveraging endpoint solutions, information protection, data loss prevention solutions and establish policies to protect insider threats.</a:t>
            </a:r>
          </a:p>
        </p:txBody>
      </p:sp>
      <p:pic>
        <p:nvPicPr>
          <p:cNvPr id="2076" name="Picture 28">
            <a:extLst>
              <a:ext uri="{FF2B5EF4-FFF2-40B4-BE49-F238E27FC236}">
                <a16:creationId xmlns:a16="http://schemas.microsoft.com/office/drawing/2014/main" id="{ED7D07CA-A8F6-D2CA-B761-17270F9333D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5857" r="33394" b="4476"/>
          <a:stretch/>
        </p:blipFill>
        <p:spPr bwMode="auto">
          <a:xfrm>
            <a:off x="8002332" y="170036"/>
            <a:ext cx="4218244" cy="6687964"/>
          </a:xfrm>
          <a:prstGeom prst="rect">
            <a:avLst/>
          </a:prstGeom>
          <a:noFill/>
          <a:extLst>
            <a:ext uri="{909E8E84-426E-40DD-AFC4-6F175D3DCCD1}">
              <a14:hiddenFill xmlns:a14="http://schemas.microsoft.com/office/drawing/2010/main">
                <a:solidFill>
                  <a:srgbClr val="FFFFFF"/>
                </a:solidFill>
              </a14:hiddenFill>
            </a:ext>
          </a:extLst>
        </p:spPr>
      </p:pic>
      <p:sp>
        <p:nvSpPr>
          <p:cNvPr id="30" name="Rectangle 29">
            <a:extLst>
              <a:ext uri="{FF2B5EF4-FFF2-40B4-BE49-F238E27FC236}">
                <a16:creationId xmlns:a16="http://schemas.microsoft.com/office/drawing/2014/main" id="{A94B35ED-DC6E-8236-058C-28B76E8C64CD}"/>
              </a:ext>
            </a:extLst>
          </p:cNvPr>
          <p:cNvSpPr/>
          <p:nvPr/>
        </p:nvSpPr>
        <p:spPr>
          <a:xfrm>
            <a:off x="8002331" y="170036"/>
            <a:ext cx="4224773" cy="6673675"/>
          </a:xfrm>
          <a:prstGeom prst="rect">
            <a:avLst/>
          </a:prstGeom>
          <a:solidFill>
            <a:srgbClr val="1A418A">
              <a:alpha val="5152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black background with a black square&#10;&#10;Description automatically generated with medium confidence">
            <a:extLst>
              <a:ext uri="{FF2B5EF4-FFF2-40B4-BE49-F238E27FC236}">
                <a16:creationId xmlns:a16="http://schemas.microsoft.com/office/drawing/2014/main" id="{F30B463D-F74C-33E4-D184-A8A3D50B5A18}"/>
              </a:ext>
            </a:extLst>
          </p:cNvPr>
          <p:cNvPicPr>
            <a:picLocks noChangeAspect="1"/>
          </p:cNvPicPr>
          <p:nvPr/>
        </p:nvPicPr>
        <p:blipFill>
          <a:blip r:embed="rId5"/>
          <a:stretch>
            <a:fillRect/>
          </a:stretch>
        </p:blipFill>
        <p:spPr>
          <a:xfrm>
            <a:off x="-146040" y="6135794"/>
            <a:ext cx="2418954" cy="722206"/>
          </a:xfrm>
          <a:prstGeom prst="rect">
            <a:avLst/>
          </a:prstGeom>
        </p:spPr>
      </p:pic>
      <p:pic>
        <p:nvPicPr>
          <p:cNvPr id="19" name="Picture 18" descr="A close-up of a business card&#10;&#10;Description automatically generated">
            <a:extLst>
              <a:ext uri="{FF2B5EF4-FFF2-40B4-BE49-F238E27FC236}">
                <a16:creationId xmlns:a16="http://schemas.microsoft.com/office/drawing/2014/main" id="{7391F288-A97B-7040-DCFC-E9A9351D2DA4}"/>
              </a:ext>
            </a:extLst>
          </p:cNvPr>
          <p:cNvPicPr>
            <a:picLocks noChangeAspect="1"/>
          </p:cNvPicPr>
          <p:nvPr/>
        </p:nvPicPr>
        <p:blipFill>
          <a:blip r:embed="rId6"/>
          <a:stretch>
            <a:fillRect/>
          </a:stretch>
        </p:blipFill>
        <p:spPr>
          <a:xfrm>
            <a:off x="10563924" y="5339952"/>
            <a:ext cx="1534443" cy="1409393"/>
          </a:xfrm>
          <a:prstGeom prst="rect">
            <a:avLst/>
          </a:prstGeom>
        </p:spPr>
      </p:pic>
      <p:pic>
        <p:nvPicPr>
          <p:cNvPr id="22" name="Picture 21" descr="A close-up of a business card&#10;&#10;Description automatically generated">
            <a:extLst>
              <a:ext uri="{FF2B5EF4-FFF2-40B4-BE49-F238E27FC236}">
                <a16:creationId xmlns:a16="http://schemas.microsoft.com/office/drawing/2014/main" id="{1468AEF3-CA3D-A804-17C4-74CB618B9E66}"/>
              </a:ext>
            </a:extLst>
          </p:cNvPr>
          <p:cNvPicPr>
            <a:picLocks noChangeAspect="1"/>
          </p:cNvPicPr>
          <p:nvPr/>
        </p:nvPicPr>
        <p:blipFill>
          <a:blip r:embed="rId7"/>
          <a:stretch>
            <a:fillRect/>
          </a:stretch>
        </p:blipFill>
        <p:spPr>
          <a:xfrm>
            <a:off x="8116491" y="5339952"/>
            <a:ext cx="1534443" cy="1409393"/>
          </a:xfrm>
          <a:prstGeom prst="rect">
            <a:avLst/>
          </a:prstGeom>
        </p:spPr>
      </p:pic>
    </p:spTree>
    <p:extLst>
      <p:ext uri="{BB962C8B-B14F-4D97-AF65-F5344CB8AC3E}">
        <p14:creationId xmlns:p14="http://schemas.microsoft.com/office/powerpoint/2010/main" val="2481040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orry Jurassic Park, New Research About The T-Rex Blows A Hole In Some ...">
            <a:extLst>
              <a:ext uri="{FF2B5EF4-FFF2-40B4-BE49-F238E27FC236}">
                <a16:creationId xmlns:a16="http://schemas.microsoft.com/office/drawing/2014/main" id="{CE9B5DFD-8E2D-7B3B-7BA7-B03F62238E85}"/>
              </a:ext>
            </a:extLst>
          </p:cNvPr>
          <p:cNvPicPr>
            <a:picLocks noChangeAspect="1"/>
          </p:cNvPicPr>
          <p:nvPr/>
        </p:nvPicPr>
        <p:blipFill rotWithShape="1">
          <a:blip r:embed="rId2"/>
          <a:srcRect l="-164" t="24" r="10153" b="-292"/>
          <a:stretch/>
        </p:blipFill>
        <p:spPr>
          <a:xfrm>
            <a:off x="-20950" y="-1232"/>
            <a:ext cx="12304550" cy="6860514"/>
          </a:xfrm>
          <a:prstGeom prst="rect">
            <a:avLst/>
          </a:prstGeom>
        </p:spPr>
      </p:pic>
      <p:sp>
        <p:nvSpPr>
          <p:cNvPr id="2" name="Title 1">
            <a:extLst>
              <a:ext uri="{FF2B5EF4-FFF2-40B4-BE49-F238E27FC236}">
                <a16:creationId xmlns:a16="http://schemas.microsoft.com/office/drawing/2014/main" id="{511DCB69-4759-9645-8A74-CF7C2AABBB71}"/>
              </a:ext>
            </a:extLst>
          </p:cNvPr>
          <p:cNvSpPr>
            <a:spLocks noGrp="1"/>
          </p:cNvSpPr>
          <p:nvPr>
            <p:ph type="title"/>
          </p:nvPr>
        </p:nvSpPr>
        <p:spPr/>
        <p:txBody>
          <a:bodyPr/>
          <a:lstStyle/>
          <a:p>
            <a:r>
              <a:rPr lang="en-US">
                <a:solidFill>
                  <a:srgbClr val="FFFFFF"/>
                </a:solidFill>
                <a:latin typeface="Arial Rounded MT Bold"/>
                <a:cs typeface="Arial"/>
              </a:rPr>
              <a:t>Generative AI </a:t>
            </a:r>
            <a:endParaRPr lang="en-US">
              <a:solidFill>
                <a:srgbClr val="FFFFFF"/>
              </a:solidFill>
            </a:endParaRPr>
          </a:p>
        </p:txBody>
      </p:sp>
      <p:sp>
        <p:nvSpPr>
          <p:cNvPr id="3" name="Content Placeholder 2">
            <a:extLst>
              <a:ext uri="{FF2B5EF4-FFF2-40B4-BE49-F238E27FC236}">
                <a16:creationId xmlns:a16="http://schemas.microsoft.com/office/drawing/2014/main" id="{CFEEF1F2-7A00-884C-C84A-467BF392B1D3}"/>
              </a:ext>
            </a:extLst>
          </p:cNvPr>
          <p:cNvSpPr>
            <a:spLocks noGrp="1"/>
          </p:cNvSpPr>
          <p:nvPr>
            <p:ph idx="1"/>
          </p:nvPr>
        </p:nvSpPr>
        <p:spPr>
          <a:xfrm>
            <a:off x="838200" y="1825625"/>
            <a:ext cx="5495488" cy="4351338"/>
          </a:xfrm>
        </p:spPr>
        <p:txBody>
          <a:bodyPr>
            <a:normAutofit lnSpcReduction="10000"/>
          </a:bodyPr>
          <a:lstStyle/>
          <a:p>
            <a:pPr marL="0" marR="0" indent="0">
              <a:spcBef>
                <a:spcPts val="0"/>
              </a:spcBef>
              <a:spcAft>
                <a:spcPts val="1200"/>
              </a:spcAft>
              <a:buNone/>
            </a:pPr>
            <a:r>
              <a:rPr lang="en-US" sz="1800">
                <a:solidFill>
                  <a:srgbClr val="FFFFFF"/>
                </a:solidFill>
                <a:effectLst/>
                <a:latin typeface="Arial" panose="020B0604020202020204" pitchFamily="34" charset="0"/>
                <a:ea typeface="Times New Roman" panose="02020603050405020304" pitchFamily="18" charset="0"/>
              </a:rPr>
              <a:t>“In Forrester’s 40 years, we’ve rarely recommended that clients move immediately to build a new technology. We typically counsel cautious experimentation until the tech matures and the vendor landscape rationalizes.</a:t>
            </a:r>
            <a:endParaRPr lang="en-US" sz="1800">
              <a:solidFill>
                <a:srgbClr val="FFFFFF"/>
              </a:solidFill>
              <a:effectLst/>
              <a:latin typeface="Times New Roman" panose="02020603050405020304" pitchFamily="18" charset="0"/>
              <a:ea typeface="Times New Roman" panose="02020603050405020304" pitchFamily="18" charset="0"/>
            </a:endParaRPr>
          </a:p>
          <a:p>
            <a:pPr marL="0" marR="0" indent="0" algn="l">
              <a:spcBef>
                <a:spcPts val="1200"/>
              </a:spcBef>
              <a:spcAft>
                <a:spcPts val="1200"/>
              </a:spcAft>
              <a:buNone/>
            </a:pPr>
            <a:r>
              <a:rPr lang="en-US" sz="1800">
                <a:solidFill>
                  <a:srgbClr val="FFFFFF"/>
                </a:solidFill>
                <a:effectLst/>
                <a:latin typeface="Arial" panose="020B0604020202020204" pitchFamily="34" charset="0"/>
                <a:ea typeface="Times New Roman" panose="02020603050405020304" pitchFamily="18" charset="0"/>
              </a:rPr>
              <a:t>We’re breaking that rule with generative artificial intelligence (</a:t>
            </a:r>
            <a:r>
              <a:rPr lang="en-US" sz="1800" err="1">
                <a:solidFill>
                  <a:srgbClr val="FFFFFF"/>
                </a:solidFill>
                <a:effectLst/>
                <a:latin typeface="Arial" panose="020B0604020202020204" pitchFamily="34" charset="0"/>
                <a:ea typeface="Times New Roman" panose="02020603050405020304" pitchFamily="18" charset="0"/>
              </a:rPr>
              <a:t>genAI</a:t>
            </a:r>
            <a:r>
              <a:rPr lang="en-US" sz="1800">
                <a:solidFill>
                  <a:srgbClr val="FFFFFF"/>
                </a:solidFill>
                <a:effectLst/>
                <a:latin typeface="Arial" panose="020B0604020202020204" pitchFamily="34" charset="0"/>
                <a:ea typeface="Times New Roman" panose="02020603050405020304" pitchFamily="18" charset="0"/>
              </a:rPr>
              <a:t>). We believe that you must move NOW.</a:t>
            </a:r>
            <a:endParaRPr lang="en-US" sz="1800">
              <a:solidFill>
                <a:srgbClr val="FFFFFF"/>
              </a:solidFill>
              <a:effectLst/>
              <a:latin typeface="Times New Roman" panose="02020603050405020304" pitchFamily="18" charset="0"/>
              <a:ea typeface="Times New Roman" panose="02020603050405020304" pitchFamily="18" charset="0"/>
            </a:endParaRPr>
          </a:p>
          <a:p>
            <a:pPr marL="0" marR="0" indent="0">
              <a:spcBef>
                <a:spcPts val="1200"/>
              </a:spcBef>
              <a:spcAft>
                <a:spcPts val="1200"/>
              </a:spcAft>
              <a:buNone/>
            </a:pPr>
            <a:r>
              <a:rPr lang="en-US" sz="1800">
                <a:solidFill>
                  <a:srgbClr val="FFFFFF"/>
                </a:solidFill>
                <a:effectLst/>
                <a:latin typeface="Arial" panose="020B0604020202020204" pitchFamily="34" charset="0"/>
                <a:ea typeface="Times New Roman" panose="02020603050405020304" pitchFamily="18" charset="0"/>
              </a:rPr>
              <a:t>This is the biggest technology/business change of my lifetime, and if you’re in your 40s, it will be one of the two or three biggest of your lifetimes. This change will cause extinction for many, but opportunity and growth for many more. Position yourself not to be a victim. Position yourself to win.”</a:t>
            </a:r>
            <a:endParaRPr lang="en-US" sz="1800">
              <a:solidFill>
                <a:srgbClr val="FFFFFF"/>
              </a:solidFill>
              <a:effectLst/>
              <a:latin typeface="Times New Roman" panose="02020603050405020304" pitchFamily="18" charset="0"/>
              <a:ea typeface="Times New Roman" panose="02020603050405020304" pitchFamily="18" charset="0"/>
            </a:endParaRPr>
          </a:p>
          <a:p>
            <a:pPr marL="0" marR="0" indent="0">
              <a:lnSpc>
                <a:spcPct val="107000"/>
              </a:lnSpc>
              <a:spcBef>
                <a:spcPts val="0"/>
              </a:spcBef>
              <a:spcAft>
                <a:spcPts val="800"/>
              </a:spcAft>
              <a:buNone/>
            </a:pPr>
            <a:r>
              <a:rPr lang="nb-NO" sz="1800" kern="100">
                <a:solidFill>
                  <a:srgbClr val="FFFFFF"/>
                </a:solidFill>
                <a:effectLst/>
                <a:latin typeface="Aptos" panose="020B0004020202020204" pitchFamily="34" charset="0"/>
                <a:ea typeface="Aptos" panose="020B0004020202020204" pitchFamily="34" charset="0"/>
                <a:cs typeface="Times New Roman" panose="02020603050405020304" pitchFamily="18" charset="0"/>
              </a:rPr>
              <a:t>- George </a:t>
            </a:r>
            <a:r>
              <a:rPr lang="nb-NO" sz="1800" kern="100" err="1">
                <a:solidFill>
                  <a:srgbClr val="FFFFFF"/>
                </a:solidFill>
                <a:effectLst/>
                <a:latin typeface="Aptos" panose="020B0004020202020204" pitchFamily="34" charset="0"/>
                <a:ea typeface="Aptos" panose="020B0004020202020204" pitchFamily="34" charset="0"/>
                <a:cs typeface="Times New Roman" panose="02020603050405020304" pitchFamily="18" charset="0"/>
              </a:rPr>
              <a:t>Colony</a:t>
            </a:r>
            <a:r>
              <a:rPr lang="nb-NO" sz="1800" kern="100">
                <a:solidFill>
                  <a:srgbClr val="FFFFFF"/>
                </a:solidFill>
                <a:effectLst/>
                <a:latin typeface="Aptos" panose="020B0004020202020204" pitchFamily="34" charset="0"/>
                <a:ea typeface="Aptos" panose="020B0004020202020204" pitchFamily="34" charset="0"/>
                <a:cs typeface="Times New Roman" panose="02020603050405020304" pitchFamily="18" charset="0"/>
              </a:rPr>
              <a:t>, CEO </a:t>
            </a:r>
            <a:r>
              <a:rPr lang="nb-NO" sz="1800" kern="100" err="1">
                <a:solidFill>
                  <a:srgbClr val="FFFFFF"/>
                </a:solidFill>
                <a:effectLst/>
                <a:latin typeface="Aptos" panose="020B0004020202020204" pitchFamily="34" charset="0"/>
                <a:ea typeface="Aptos" panose="020B0004020202020204" pitchFamily="34" charset="0"/>
                <a:cs typeface="Times New Roman" panose="02020603050405020304" pitchFamily="18" charset="0"/>
              </a:rPr>
              <a:t>of</a:t>
            </a:r>
            <a:r>
              <a:rPr lang="nb-NO" sz="1800" kern="100">
                <a:solidFill>
                  <a:srgbClr val="FFFFFF"/>
                </a:solidFill>
                <a:effectLst/>
                <a:latin typeface="Aptos" panose="020B0004020202020204" pitchFamily="34" charset="0"/>
                <a:ea typeface="Aptos" panose="020B0004020202020204" pitchFamily="34" charset="0"/>
                <a:cs typeface="Times New Roman" panose="02020603050405020304" pitchFamily="18" charset="0"/>
              </a:rPr>
              <a:t> Forrester</a:t>
            </a:r>
            <a:endParaRPr lang="en-US" sz="1800" kern="100">
              <a:solidFill>
                <a:srgbClr val="FFFFFF"/>
              </a:solidFill>
              <a:effectLst/>
              <a:latin typeface="Aptos" panose="020B0004020202020204" pitchFamily="34" charset="0"/>
              <a:ea typeface="Aptos" panose="020B0004020202020204" pitchFamily="34" charset="0"/>
              <a:cs typeface="Times New Roman" panose="02020603050405020304" pitchFamily="18" charset="0"/>
            </a:endParaRPr>
          </a:p>
          <a:p>
            <a:endParaRPr lang="en-US">
              <a:solidFill>
                <a:srgbClr val="FFFFFF"/>
              </a:solidFill>
            </a:endParaRPr>
          </a:p>
        </p:txBody>
      </p:sp>
      <p:sp>
        <p:nvSpPr>
          <p:cNvPr id="4" name="Slide Number Placeholder 3">
            <a:extLst>
              <a:ext uri="{FF2B5EF4-FFF2-40B4-BE49-F238E27FC236}">
                <a16:creationId xmlns:a16="http://schemas.microsoft.com/office/drawing/2014/main" id="{AC829D5F-6E8A-2380-BBDC-F1759F394281}"/>
              </a:ext>
            </a:extLst>
          </p:cNvPr>
          <p:cNvSpPr>
            <a:spLocks noGrp="1"/>
          </p:cNvSpPr>
          <p:nvPr>
            <p:ph type="sldNum" sz="quarter" idx="12"/>
          </p:nvPr>
        </p:nvSpPr>
        <p:spPr/>
        <p:txBody>
          <a:bodyPr/>
          <a:lstStyle/>
          <a:p>
            <a:fld id="{395C9503-E3EF-4018-870B-526F24DD003D}" type="slidenum">
              <a:rPr lang="en-US" smtClean="0"/>
              <a:t>5</a:t>
            </a:fld>
            <a:endParaRPr lang="en-US"/>
          </a:p>
        </p:txBody>
      </p:sp>
    </p:spTree>
    <p:extLst>
      <p:ext uri="{BB962C8B-B14F-4D97-AF65-F5344CB8AC3E}">
        <p14:creationId xmlns:p14="http://schemas.microsoft.com/office/powerpoint/2010/main" val="16848794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Resource - The Imitation Game: Film Guide - Into Film">
            <a:extLst>
              <a:ext uri="{FF2B5EF4-FFF2-40B4-BE49-F238E27FC236}">
                <a16:creationId xmlns:a16="http://schemas.microsoft.com/office/drawing/2014/main" id="{597A3B01-24E6-FB57-D2DE-D898802220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83626"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E35D50E4-CE8A-2382-B107-4DC69551526C}"/>
              </a:ext>
            </a:extLst>
          </p:cNvPr>
          <p:cNvSpPr>
            <a:spLocks noGrp="1"/>
          </p:cNvSpPr>
          <p:nvPr>
            <p:ph idx="1"/>
          </p:nvPr>
        </p:nvSpPr>
        <p:spPr>
          <a:xfrm>
            <a:off x="896923" y="1837188"/>
            <a:ext cx="4631422" cy="3498209"/>
          </a:xfrm>
          <a:noFill/>
        </p:spPr>
        <p:txBody>
          <a:bodyPr>
            <a:normAutofit/>
          </a:bodyPr>
          <a:lstStyle/>
          <a:p>
            <a:pPr marL="0" marR="0" indent="0">
              <a:lnSpc>
                <a:spcPct val="107000"/>
              </a:lnSpc>
              <a:spcBef>
                <a:spcPts val="0"/>
              </a:spcBef>
              <a:spcAft>
                <a:spcPts val="0"/>
              </a:spcAft>
              <a:buNone/>
            </a:pPr>
            <a:r>
              <a:rPr lang="en-US" sz="2400" kern="0">
                <a:solidFill>
                  <a:schemeClr val="bg1"/>
                </a:solidFill>
                <a:effectLst/>
                <a:latin typeface="Arial"/>
                <a:ea typeface="Aptos" panose="020B0004020202020204" pitchFamily="34" charset="0"/>
                <a:cs typeface="Arial"/>
              </a:rPr>
              <a:t>Generative AI will play a role in 70% of text- and data-heavy tasks by 2025, up from less</a:t>
            </a:r>
            <a:r>
              <a:rPr lang="en-US" sz="2400" kern="100">
                <a:solidFill>
                  <a:schemeClr val="bg1"/>
                </a:solidFill>
                <a:latin typeface="Arial"/>
                <a:ea typeface="Aptos" panose="020B0004020202020204" pitchFamily="34" charset="0"/>
                <a:cs typeface="Arial"/>
              </a:rPr>
              <a:t> </a:t>
            </a:r>
            <a:r>
              <a:rPr lang="en-US" sz="2400" kern="0">
                <a:solidFill>
                  <a:schemeClr val="bg1"/>
                </a:solidFill>
                <a:effectLst/>
                <a:latin typeface="Arial"/>
                <a:ea typeface="Aptos" panose="020B0004020202020204" pitchFamily="34" charset="0"/>
                <a:cs typeface="Arial"/>
              </a:rPr>
              <a:t>than 10% in 2023. </a:t>
            </a:r>
          </a:p>
          <a:p>
            <a:pPr marL="0" marR="0" indent="0">
              <a:lnSpc>
                <a:spcPct val="107000"/>
              </a:lnSpc>
              <a:spcBef>
                <a:spcPts val="0"/>
              </a:spcBef>
              <a:spcAft>
                <a:spcPts val="0"/>
              </a:spcAft>
              <a:buNone/>
            </a:pPr>
            <a:endParaRPr lang="en-US" sz="2400" kern="0">
              <a:solidFill>
                <a:schemeClr val="bg1"/>
              </a:solidFill>
              <a:latin typeface="Arial"/>
              <a:ea typeface="Aptos" panose="020B0004020202020204" pitchFamily="34" charset="0"/>
              <a:cs typeface="Arial"/>
            </a:endParaRPr>
          </a:p>
          <a:p>
            <a:pPr marL="0" marR="0" indent="0">
              <a:lnSpc>
                <a:spcPct val="107000"/>
              </a:lnSpc>
              <a:spcBef>
                <a:spcPts val="0"/>
              </a:spcBef>
              <a:spcAft>
                <a:spcPts val="0"/>
              </a:spcAft>
              <a:buNone/>
            </a:pPr>
            <a:r>
              <a:rPr lang="en-US" sz="2400" kern="0">
                <a:solidFill>
                  <a:schemeClr val="bg1"/>
                </a:solidFill>
                <a:effectLst/>
                <a:latin typeface="Arial"/>
                <a:ea typeface="Aptos" panose="020B0004020202020204" pitchFamily="34" charset="0"/>
                <a:cs typeface="Arial"/>
              </a:rPr>
              <a:t>Source: Gartner</a:t>
            </a:r>
            <a:endParaRPr lang="en-US" sz="2400" kern="100">
              <a:solidFill>
                <a:schemeClr val="bg1"/>
              </a:solidFill>
              <a:effectLst/>
              <a:latin typeface="Arial"/>
              <a:ea typeface="Aptos" panose="020B0004020202020204" pitchFamily="34" charset="0"/>
              <a:cs typeface="Arial"/>
            </a:endParaRPr>
          </a:p>
        </p:txBody>
      </p:sp>
      <p:sp>
        <p:nvSpPr>
          <p:cNvPr id="4" name="Slide Number Placeholder 3">
            <a:extLst>
              <a:ext uri="{FF2B5EF4-FFF2-40B4-BE49-F238E27FC236}">
                <a16:creationId xmlns:a16="http://schemas.microsoft.com/office/drawing/2014/main" id="{4896F819-AD93-8858-A1D0-16D9A9921DAB}"/>
              </a:ext>
            </a:extLst>
          </p:cNvPr>
          <p:cNvSpPr>
            <a:spLocks noGrp="1"/>
          </p:cNvSpPr>
          <p:nvPr>
            <p:ph type="sldNum" sz="quarter" idx="12"/>
          </p:nvPr>
        </p:nvSpPr>
        <p:spPr/>
        <p:txBody>
          <a:bodyPr/>
          <a:lstStyle/>
          <a:p>
            <a:fld id="{395C9503-E3EF-4018-870B-526F24DD003D}" type="slidenum">
              <a:rPr lang="en-US" smtClean="0"/>
              <a:t>6</a:t>
            </a:fld>
            <a:endParaRPr lang="en-US"/>
          </a:p>
        </p:txBody>
      </p:sp>
      <p:sp>
        <p:nvSpPr>
          <p:cNvPr id="8" name="TextBox 7">
            <a:extLst>
              <a:ext uri="{FF2B5EF4-FFF2-40B4-BE49-F238E27FC236}">
                <a16:creationId xmlns:a16="http://schemas.microsoft.com/office/drawing/2014/main" id="{91F94212-17F3-4A61-8B77-93FAC82712C5}"/>
              </a:ext>
            </a:extLst>
          </p:cNvPr>
          <p:cNvSpPr txBox="1"/>
          <p:nvPr/>
        </p:nvSpPr>
        <p:spPr>
          <a:xfrm>
            <a:off x="167127" y="6077377"/>
            <a:ext cx="9568543" cy="415498"/>
          </a:xfrm>
          <a:prstGeom prst="rect">
            <a:avLst/>
          </a:prstGeom>
          <a:noFill/>
        </p:spPr>
        <p:txBody>
          <a:bodyPr wrap="square" lIns="91440" tIns="45720" rIns="91440" bIns="45720" rtlCol="0" anchor="t">
            <a:spAutoFit/>
          </a:bodyPr>
          <a:lstStyle/>
          <a:p>
            <a:r>
              <a:rPr lang="en-US" sz="2100">
                <a:solidFill>
                  <a:srgbClr val="FFFFFF"/>
                </a:solidFill>
              </a:rPr>
              <a:t>Image : “</a:t>
            </a:r>
            <a:r>
              <a:rPr lang="en-US" sz="2100">
                <a:solidFill>
                  <a:schemeClr val="bg1"/>
                </a:solidFill>
                <a:latin typeface="Calibri Light"/>
                <a:cs typeface="Calibri Light"/>
              </a:rPr>
              <a:t>The Imitation Game"</a:t>
            </a:r>
            <a:r>
              <a:rPr lang="en-US" sz="2100">
                <a:solidFill>
                  <a:schemeClr val="bg1"/>
                </a:solidFill>
                <a:latin typeface="Calibri"/>
                <a:cs typeface="Calibri"/>
              </a:rPr>
              <a:t> </a:t>
            </a:r>
            <a:r>
              <a:rPr lang="en-US" sz="2100">
                <a:solidFill>
                  <a:srgbClr val="FFFFFF"/>
                </a:solidFill>
              </a:rPr>
              <a:t>movie, 2008</a:t>
            </a:r>
            <a:endParaRPr lang="en-US">
              <a:cs typeface="Calibri"/>
            </a:endParaRPr>
          </a:p>
        </p:txBody>
      </p:sp>
    </p:spTree>
    <p:extLst>
      <p:ext uri="{BB962C8B-B14F-4D97-AF65-F5344CB8AC3E}">
        <p14:creationId xmlns:p14="http://schemas.microsoft.com/office/powerpoint/2010/main" val="2352344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65A761-B678-5C5A-53B4-E44BB41D35B1}"/>
              </a:ext>
            </a:extLst>
          </p:cNvPr>
          <p:cNvSpPr>
            <a:spLocks noGrp="1"/>
          </p:cNvSpPr>
          <p:nvPr>
            <p:ph type="title"/>
          </p:nvPr>
        </p:nvSpPr>
        <p:spPr/>
        <p:txBody>
          <a:bodyPr/>
          <a:lstStyle/>
          <a:p>
            <a:r>
              <a:rPr lang="en-US">
                <a:solidFill>
                  <a:schemeClr val="bg1"/>
                </a:solidFill>
                <a:latin typeface="Arial Rounded MT Bold"/>
                <a:cs typeface="Arial"/>
              </a:rPr>
              <a:t>Copilot for Microsoft365</a:t>
            </a:r>
          </a:p>
        </p:txBody>
      </p:sp>
      <p:sp>
        <p:nvSpPr>
          <p:cNvPr id="4" name="Slide Number Placeholder 3">
            <a:extLst>
              <a:ext uri="{FF2B5EF4-FFF2-40B4-BE49-F238E27FC236}">
                <a16:creationId xmlns:a16="http://schemas.microsoft.com/office/drawing/2014/main" id="{E0134D67-7A1E-DD6D-300A-0EF0003D7D08}"/>
              </a:ext>
            </a:extLst>
          </p:cNvPr>
          <p:cNvSpPr>
            <a:spLocks noGrp="1"/>
          </p:cNvSpPr>
          <p:nvPr>
            <p:ph type="sldNum" sz="quarter" idx="12"/>
          </p:nvPr>
        </p:nvSpPr>
        <p:spPr/>
        <p:txBody>
          <a:bodyPr/>
          <a:lstStyle/>
          <a:p>
            <a:pPr algn="ctr"/>
            <a:r>
              <a:rPr lang="en-US" b="1">
                <a:solidFill>
                  <a:schemeClr val="tx1"/>
                </a:solidFill>
              </a:rPr>
              <a:t>#</a:t>
            </a:r>
            <a:fld id="{6ABE0F41-4B00-4E19-B697-F9CF08D9D381}" type="slidenum">
              <a:rPr lang="en-US" b="1" smtClean="0">
                <a:solidFill>
                  <a:schemeClr val="tx1"/>
                </a:solidFill>
              </a:rPr>
              <a:pPr algn="ctr"/>
              <a:t>7</a:t>
            </a:fld>
            <a:endParaRPr lang="en-US" b="1">
              <a:solidFill>
                <a:schemeClr val="tx1"/>
              </a:solidFill>
            </a:endParaRPr>
          </a:p>
        </p:txBody>
      </p:sp>
      <p:sp>
        <p:nvSpPr>
          <p:cNvPr id="8" name="!!Rectangle: Rounded Corners 5">
            <a:extLst>
              <a:ext uri="{FF2B5EF4-FFF2-40B4-BE49-F238E27FC236}">
                <a16:creationId xmlns:a16="http://schemas.microsoft.com/office/drawing/2014/main" id="{63E14B76-5A0B-14F8-D299-CBBE80A91B37}"/>
              </a:ext>
              <a:ext uri="{C183D7F6-B498-43B3-948B-1728B52AA6E4}">
                <adec:decorative xmlns:adec="http://schemas.microsoft.com/office/drawing/2017/decorative" val="1"/>
              </a:ext>
            </a:extLst>
          </p:cNvPr>
          <p:cNvSpPr/>
          <p:nvPr/>
        </p:nvSpPr>
        <p:spPr>
          <a:xfrm>
            <a:off x="1873651" y="1621903"/>
            <a:ext cx="7530298" cy="4097437"/>
          </a:xfrm>
          <a:prstGeom prst="roundRect">
            <a:avLst>
              <a:gd name="adj" fmla="val 6199"/>
            </a:avLst>
          </a:prstGeom>
          <a:ln/>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367"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prstClr val="white"/>
              </a:solidFill>
              <a:effectLst/>
              <a:uLnTx/>
              <a:uFillTx/>
              <a:latin typeface="Segoe UI"/>
              <a:ea typeface="+mn-ea"/>
              <a:cs typeface="+mn-cs"/>
            </a:endParaRPr>
          </a:p>
        </p:txBody>
      </p:sp>
      <p:pic>
        <p:nvPicPr>
          <p:cNvPr id="9" name="!Copilot" descr="Copilot icon">
            <a:extLst>
              <a:ext uri="{FF2B5EF4-FFF2-40B4-BE49-F238E27FC236}">
                <a16:creationId xmlns:a16="http://schemas.microsoft.com/office/drawing/2014/main" id="{032C425D-16CB-41AB-3CA1-27E757C68823}"/>
              </a:ext>
            </a:extLst>
          </p:cNvPr>
          <p:cNvPicPr>
            <a:picLocks noChangeAspect="1"/>
          </p:cNvPicPr>
          <p:nvPr/>
        </p:nvPicPr>
        <p:blipFill>
          <a:blip r:embed="rId3"/>
          <a:stretch>
            <a:fillRect/>
          </a:stretch>
        </p:blipFill>
        <p:spPr>
          <a:xfrm>
            <a:off x="4540227" y="2204553"/>
            <a:ext cx="2197146" cy="2197144"/>
          </a:xfrm>
          <a:prstGeom prst="rect">
            <a:avLst/>
          </a:prstGeom>
          <a:noFill/>
          <a:ln>
            <a:noFill/>
            <a:headEnd type="none" w="med" len="med"/>
            <a:tailEnd type="none" w="med" len="med"/>
          </a:ln>
          <a:effectLst>
            <a:outerShdw blurRad="63500" dist="63500" dir="8100000" algn="tr" rotWithShape="0">
              <a:prstClr val="black">
                <a:alpha val="10000"/>
              </a:prstClr>
            </a:outerShdw>
          </a:effectLst>
        </p:spPr>
      </p:pic>
      <p:sp>
        <p:nvSpPr>
          <p:cNvPr id="10" name="Rectangle 9">
            <a:extLst>
              <a:ext uri="{FF2B5EF4-FFF2-40B4-BE49-F238E27FC236}">
                <a16:creationId xmlns:a16="http://schemas.microsoft.com/office/drawing/2014/main" id="{71D3F164-73EA-DD07-3C47-DE559697BEC3}"/>
              </a:ext>
            </a:extLst>
          </p:cNvPr>
          <p:cNvSpPr/>
          <p:nvPr/>
        </p:nvSpPr>
        <p:spPr bwMode="auto">
          <a:xfrm>
            <a:off x="2209800" y="4562461"/>
            <a:ext cx="6858000" cy="787908"/>
          </a:xfrm>
          <a:prstGeom prst="rect">
            <a:avLst/>
          </a:prstGeom>
        </p:spPr>
        <p:txBody>
          <a:bodyPr rot="0" spcFirstLastPara="0" vertOverflow="overflow" horzOverflow="overflow" vert="horz" wrap="square" lIns="182880" tIns="146304" rIns="182880" bIns="146304" numCol="1" spcCol="0" rtlCol="0" fromWordArt="0" anchor="t" anchorCtr="0" forceAA="0" compatLnSpc="1">
            <a:prstTxWarp prst="textNoShape">
              <a:avLst/>
            </a:prstTxWarp>
            <a:spAutoFit/>
          </a:bodyPr>
          <a:lstStyle/>
          <a:p>
            <a:pPr algn="ctr" defTabSz="932472" fontAlgn="base">
              <a:spcBef>
                <a:spcPct val="0"/>
              </a:spcBef>
              <a:spcAft>
                <a:spcPct val="0"/>
              </a:spcAft>
              <a:defRPr/>
            </a:pPr>
            <a:r>
              <a:rPr lang="en-US" sz="3200" spc="-50">
                <a:ln w="3175">
                  <a:noFill/>
                </a:ln>
                <a:solidFill>
                  <a:prstClr val="black"/>
                </a:solidFill>
                <a:latin typeface="Arial" panose="020B0604020202020204" pitchFamily="34" charset="0"/>
                <a:cs typeface="Arial" panose="020B0604020202020204" pitchFamily="34" charset="0"/>
              </a:rPr>
              <a:t>Your AI assistant at work</a:t>
            </a:r>
          </a:p>
        </p:txBody>
      </p:sp>
    </p:spTree>
    <p:extLst>
      <p:ext uri="{BB962C8B-B14F-4D97-AF65-F5344CB8AC3E}">
        <p14:creationId xmlns:p14="http://schemas.microsoft.com/office/powerpoint/2010/main" val="1150602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75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125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2B6A86D-B16C-1D64-5F4C-7646E3668FBE}"/>
              </a:ext>
            </a:extLst>
          </p:cNvPr>
          <p:cNvPicPr>
            <a:picLocks noChangeAspect="1"/>
          </p:cNvPicPr>
          <p:nvPr/>
        </p:nvPicPr>
        <p:blipFill>
          <a:blip r:embed="rId2"/>
          <a:stretch>
            <a:fillRect/>
          </a:stretch>
        </p:blipFill>
        <p:spPr>
          <a:xfrm>
            <a:off x="0" y="0"/>
            <a:ext cx="12192000" cy="6858000"/>
          </a:xfrm>
          <a:prstGeom prst="rect">
            <a:avLst/>
          </a:prstGeom>
        </p:spPr>
      </p:pic>
      <p:sp>
        <p:nvSpPr>
          <p:cNvPr id="6" name="Content Placeholder 5">
            <a:extLst>
              <a:ext uri="{FF2B5EF4-FFF2-40B4-BE49-F238E27FC236}">
                <a16:creationId xmlns:a16="http://schemas.microsoft.com/office/drawing/2014/main" id="{95AE91EE-606F-A73C-7253-374FE3D3643C}"/>
              </a:ext>
            </a:extLst>
          </p:cNvPr>
          <p:cNvSpPr>
            <a:spLocks noGrp="1"/>
          </p:cNvSpPr>
          <p:nvPr>
            <p:ph idx="1"/>
          </p:nvPr>
        </p:nvSpPr>
        <p:spPr>
          <a:xfrm>
            <a:off x="1124125" y="4001549"/>
            <a:ext cx="11344012" cy="1613352"/>
          </a:xfrm>
        </p:spPr>
        <p:txBody>
          <a:bodyPr>
            <a:normAutofit/>
          </a:bodyPr>
          <a:lstStyle/>
          <a:p>
            <a:pPr marL="0" marR="0" indent="0">
              <a:lnSpc>
                <a:spcPct val="107000"/>
              </a:lnSpc>
              <a:spcBef>
                <a:spcPts val="0"/>
              </a:spcBef>
              <a:spcAft>
                <a:spcPts val="800"/>
              </a:spcAft>
              <a:buNone/>
            </a:pPr>
            <a:r>
              <a:rPr lang="en-US" sz="2600" kern="0">
                <a:solidFill>
                  <a:schemeClr val="bg1"/>
                </a:solidFill>
                <a:effectLst/>
                <a:latin typeface="Arial"/>
                <a:ea typeface="Aptos" panose="020B0004020202020204" pitchFamily="34" charset="0"/>
                <a:cs typeface="Arial"/>
              </a:rPr>
              <a:t>ChatGPT has been shown to improve worker productivity by 37%. </a:t>
            </a:r>
          </a:p>
          <a:p>
            <a:pPr marL="0" marR="0" indent="0">
              <a:lnSpc>
                <a:spcPct val="107000"/>
              </a:lnSpc>
              <a:spcBef>
                <a:spcPts val="0"/>
              </a:spcBef>
              <a:spcAft>
                <a:spcPts val="800"/>
              </a:spcAft>
              <a:buNone/>
            </a:pPr>
            <a:endParaRPr lang="en-US" sz="2400" kern="100">
              <a:solidFill>
                <a:schemeClr val="bg1"/>
              </a:solidFill>
              <a:effectLst/>
              <a:latin typeface="Arial"/>
              <a:ea typeface="Aptos" panose="020B0004020202020204" pitchFamily="34" charset="0"/>
              <a:cs typeface="Arial"/>
            </a:endParaRPr>
          </a:p>
          <a:p>
            <a:pPr marL="0" marR="0" indent="0">
              <a:lnSpc>
                <a:spcPct val="107000"/>
              </a:lnSpc>
              <a:spcBef>
                <a:spcPts val="0"/>
              </a:spcBef>
              <a:spcAft>
                <a:spcPts val="0"/>
              </a:spcAft>
              <a:buNone/>
            </a:pPr>
            <a:r>
              <a:rPr lang="en-US" sz="1700" kern="0">
                <a:solidFill>
                  <a:schemeClr val="bg1"/>
                </a:solidFill>
                <a:latin typeface="Arial"/>
                <a:ea typeface="Aptos" panose="020B0004020202020204" pitchFamily="34" charset="0"/>
                <a:cs typeface="Arial"/>
              </a:rPr>
              <a:t>Source: </a:t>
            </a:r>
            <a:r>
              <a:rPr lang="en-US" sz="1700" kern="0">
                <a:solidFill>
                  <a:schemeClr val="bg1"/>
                </a:solidFill>
                <a:effectLst/>
                <a:latin typeface="Arial"/>
                <a:ea typeface="Aptos" panose="020B0004020202020204" pitchFamily="34" charset="0"/>
                <a:cs typeface="Arial"/>
              </a:rPr>
              <a:t>Experimental Evidence on the Productivity Effects of Generative Artificial Intelligence,</a:t>
            </a:r>
            <a:r>
              <a:rPr lang="en-US" sz="1700" kern="100">
                <a:solidFill>
                  <a:schemeClr val="bg1"/>
                </a:solidFill>
                <a:latin typeface="Arial"/>
                <a:ea typeface="Aptos" panose="020B0004020202020204" pitchFamily="34" charset="0"/>
                <a:cs typeface="Arial"/>
              </a:rPr>
              <a:t> </a:t>
            </a:r>
            <a:r>
              <a:rPr lang="en-US" sz="1700" kern="0">
                <a:solidFill>
                  <a:schemeClr val="bg1"/>
                </a:solidFill>
                <a:effectLst/>
                <a:latin typeface="Arial"/>
                <a:ea typeface="Aptos" panose="020B0004020202020204" pitchFamily="34" charset="0"/>
                <a:cs typeface="Arial"/>
              </a:rPr>
              <a:t>MIT.</a:t>
            </a:r>
            <a:endParaRPr lang="en-US" sz="1700" kern="100">
              <a:solidFill>
                <a:schemeClr val="bg1"/>
              </a:solidFill>
              <a:effectLst/>
              <a:latin typeface="Arial"/>
              <a:ea typeface="Aptos" panose="020B0004020202020204" pitchFamily="34" charset="0"/>
              <a:cs typeface="Arial"/>
            </a:endParaRPr>
          </a:p>
          <a:p>
            <a:pPr marL="0" indent="0">
              <a:buNone/>
            </a:pPr>
            <a:endParaRPr lang="en-US" sz="3600">
              <a:solidFill>
                <a:schemeClr val="bg1"/>
              </a:solidFill>
              <a:latin typeface="Arial"/>
              <a:cs typeface="Arial"/>
            </a:endParaRPr>
          </a:p>
        </p:txBody>
      </p:sp>
      <p:sp>
        <p:nvSpPr>
          <p:cNvPr id="5" name="Slide Number Placeholder 4">
            <a:extLst>
              <a:ext uri="{FF2B5EF4-FFF2-40B4-BE49-F238E27FC236}">
                <a16:creationId xmlns:a16="http://schemas.microsoft.com/office/drawing/2014/main" id="{636D2B9F-9B93-886B-4E64-6ABD2218BBF9}"/>
              </a:ext>
            </a:extLst>
          </p:cNvPr>
          <p:cNvSpPr>
            <a:spLocks noGrp="1"/>
          </p:cNvSpPr>
          <p:nvPr>
            <p:ph type="sldNum" sz="quarter" idx="12"/>
          </p:nvPr>
        </p:nvSpPr>
        <p:spPr/>
        <p:txBody>
          <a:bodyPr/>
          <a:lstStyle/>
          <a:p>
            <a:fld id="{395C9503-E3EF-4018-870B-526F24DD003D}" type="slidenum">
              <a:rPr lang="en-US" smtClean="0"/>
              <a:t>8</a:t>
            </a:fld>
            <a:endParaRPr lang="en-US"/>
          </a:p>
        </p:txBody>
      </p:sp>
      <p:sp>
        <p:nvSpPr>
          <p:cNvPr id="10" name="TextBox 9">
            <a:extLst>
              <a:ext uri="{FF2B5EF4-FFF2-40B4-BE49-F238E27FC236}">
                <a16:creationId xmlns:a16="http://schemas.microsoft.com/office/drawing/2014/main" id="{84FFC477-79AB-B6ED-079C-39D3E52D3607}"/>
              </a:ext>
            </a:extLst>
          </p:cNvPr>
          <p:cNvSpPr txBox="1"/>
          <p:nvPr/>
        </p:nvSpPr>
        <p:spPr>
          <a:xfrm>
            <a:off x="5174465" y="6337906"/>
            <a:ext cx="4712184" cy="353943"/>
          </a:xfrm>
          <a:prstGeom prst="rect">
            <a:avLst/>
          </a:prstGeom>
          <a:noFill/>
        </p:spPr>
        <p:txBody>
          <a:bodyPr wrap="square" rtlCol="0">
            <a:spAutoFit/>
          </a:bodyPr>
          <a:lstStyle/>
          <a:p>
            <a:pPr algn="r"/>
            <a:r>
              <a:rPr lang="en-US" sz="1700">
                <a:solidFill>
                  <a:srgbClr val="FFFFFF"/>
                </a:solidFill>
                <a:latin typeface="Arial"/>
                <a:cs typeface="Arial"/>
              </a:rPr>
              <a:t>Image : “Office Space” movie, 1999</a:t>
            </a:r>
          </a:p>
        </p:txBody>
      </p:sp>
    </p:spTree>
    <p:extLst>
      <p:ext uri="{BB962C8B-B14F-4D97-AF65-F5344CB8AC3E}">
        <p14:creationId xmlns:p14="http://schemas.microsoft.com/office/powerpoint/2010/main" val="4050184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Readers of the Lost Safety Case - Features - The Chemical Engineer">
            <a:extLst>
              <a:ext uri="{FF2B5EF4-FFF2-40B4-BE49-F238E27FC236}">
                <a16:creationId xmlns:a16="http://schemas.microsoft.com/office/drawing/2014/main" id="{80C3B41A-E2B8-CF36-2AA3-FF19CF3D1F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C14B71F0-D2C0-43BD-1E20-8B264505B619}"/>
              </a:ext>
            </a:extLst>
          </p:cNvPr>
          <p:cNvSpPr>
            <a:spLocks noGrp="1"/>
          </p:cNvSpPr>
          <p:nvPr>
            <p:ph sz="half" idx="1"/>
          </p:nvPr>
        </p:nvSpPr>
        <p:spPr/>
        <p:txBody>
          <a:bodyPr>
            <a:normAutofit/>
          </a:bodyPr>
          <a:lstStyle/>
          <a:p>
            <a:pPr marL="0" marR="0" indent="0">
              <a:lnSpc>
                <a:spcPct val="107000"/>
              </a:lnSpc>
              <a:spcBef>
                <a:spcPts val="0"/>
              </a:spcBef>
              <a:spcAft>
                <a:spcPts val="800"/>
              </a:spcAft>
              <a:buNone/>
            </a:pPr>
            <a:r>
              <a:rPr lang="en-US" sz="2400" kern="0">
                <a:solidFill>
                  <a:schemeClr val="bg1"/>
                </a:solidFill>
                <a:effectLst/>
                <a:latin typeface="Arial"/>
                <a:ea typeface="Aptos" panose="020B0004020202020204" pitchFamily="34" charset="0"/>
                <a:cs typeface="Arial"/>
              </a:rPr>
              <a:t>Gartner Generative AI 2024 Planning survey of 822 business leaders:</a:t>
            </a:r>
            <a:endParaRPr lang="en-US" sz="2400" kern="100">
              <a:solidFill>
                <a:schemeClr val="bg1"/>
              </a:solidFill>
              <a:latin typeface="Arial"/>
              <a:ea typeface="Aptos" panose="020B0004020202020204" pitchFamily="34" charset="0"/>
              <a:cs typeface="Arial"/>
            </a:endParaRPr>
          </a:p>
          <a:p>
            <a:pPr>
              <a:lnSpc>
                <a:spcPct val="107000"/>
              </a:lnSpc>
              <a:spcBef>
                <a:spcPts val="0"/>
              </a:spcBef>
              <a:spcAft>
                <a:spcPts val="800"/>
              </a:spcAft>
            </a:pPr>
            <a:r>
              <a:rPr lang="en-US" sz="2400" kern="0">
                <a:solidFill>
                  <a:schemeClr val="bg1"/>
                </a:solidFill>
                <a:effectLst/>
                <a:latin typeface="Arial"/>
                <a:ea typeface="Aptos" panose="020B0004020202020204" pitchFamily="34" charset="0"/>
                <a:cs typeface="Arial"/>
              </a:rPr>
              <a:t>15.8% revenue increase</a:t>
            </a:r>
            <a:endParaRPr lang="en-US" sz="2400" kern="100">
              <a:solidFill>
                <a:schemeClr val="bg1"/>
              </a:solidFill>
              <a:latin typeface="Arial"/>
              <a:ea typeface="Aptos" panose="020B0004020202020204" pitchFamily="34" charset="0"/>
              <a:cs typeface="Arial"/>
            </a:endParaRPr>
          </a:p>
          <a:p>
            <a:pPr>
              <a:lnSpc>
                <a:spcPct val="107000"/>
              </a:lnSpc>
              <a:spcBef>
                <a:spcPts val="0"/>
              </a:spcBef>
              <a:spcAft>
                <a:spcPts val="800"/>
              </a:spcAft>
            </a:pPr>
            <a:r>
              <a:rPr lang="en-US" sz="2400" kern="0">
                <a:solidFill>
                  <a:schemeClr val="bg1"/>
                </a:solidFill>
                <a:effectLst/>
                <a:latin typeface="Arial"/>
                <a:ea typeface="Aptos" panose="020B0004020202020204" pitchFamily="34" charset="0"/>
                <a:cs typeface="Arial"/>
              </a:rPr>
              <a:t>15.2% cost savings, 4.6% through reduction in headcount</a:t>
            </a:r>
            <a:endParaRPr lang="en-US" sz="2400" kern="100">
              <a:solidFill>
                <a:schemeClr val="bg1"/>
              </a:solidFill>
              <a:latin typeface="Arial"/>
              <a:ea typeface="Aptos" panose="020B0004020202020204" pitchFamily="34" charset="0"/>
              <a:cs typeface="Arial"/>
            </a:endParaRPr>
          </a:p>
          <a:p>
            <a:pPr>
              <a:lnSpc>
                <a:spcPct val="107000"/>
              </a:lnSpc>
              <a:spcBef>
                <a:spcPts val="0"/>
              </a:spcBef>
              <a:spcAft>
                <a:spcPts val="800"/>
              </a:spcAft>
            </a:pPr>
            <a:r>
              <a:rPr lang="en-US" sz="2400" kern="0">
                <a:solidFill>
                  <a:schemeClr val="bg1"/>
                </a:solidFill>
                <a:effectLst/>
                <a:latin typeface="Arial"/>
                <a:ea typeface="Aptos" panose="020B0004020202020204" pitchFamily="34" charset="0"/>
                <a:cs typeface="Arial"/>
              </a:rPr>
              <a:t>22.6% productivity improvement</a:t>
            </a:r>
            <a:endParaRPr lang="en-US" sz="2400" kern="100">
              <a:solidFill>
                <a:schemeClr val="bg1"/>
              </a:solidFill>
              <a:effectLst/>
              <a:latin typeface="Arial"/>
              <a:ea typeface="Aptos" panose="020B0004020202020204" pitchFamily="34" charset="0"/>
              <a:cs typeface="Arial"/>
            </a:endParaRPr>
          </a:p>
          <a:p>
            <a:endParaRPr lang="en-US" sz="3600">
              <a:solidFill>
                <a:schemeClr val="bg1"/>
              </a:solidFill>
              <a:latin typeface="Arial"/>
              <a:cs typeface="Arial"/>
            </a:endParaRPr>
          </a:p>
        </p:txBody>
      </p:sp>
      <p:sp>
        <p:nvSpPr>
          <p:cNvPr id="4" name="Slide Number Placeholder 3">
            <a:extLst>
              <a:ext uri="{FF2B5EF4-FFF2-40B4-BE49-F238E27FC236}">
                <a16:creationId xmlns:a16="http://schemas.microsoft.com/office/drawing/2014/main" id="{93802A8E-0951-D5AD-14CB-B529482B2837}"/>
              </a:ext>
            </a:extLst>
          </p:cNvPr>
          <p:cNvSpPr>
            <a:spLocks noGrp="1"/>
          </p:cNvSpPr>
          <p:nvPr>
            <p:ph type="sldNum" sz="quarter" idx="12"/>
          </p:nvPr>
        </p:nvSpPr>
        <p:spPr/>
        <p:txBody>
          <a:bodyPr/>
          <a:lstStyle/>
          <a:p>
            <a:fld id="{395C9503-E3EF-4018-870B-526F24DD003D}" type="slidenum">
              <a:rPr lang="en-US" smtClean="0"/>
              <a:t>9</a:t>
            </a:fld>
            <a:endParaRPr lang="en-US"/>
          </a:p>
        </p:txBody>
      </p:sp>
      <p:sp>
        <p:nvSpPr>
          <p:cNvPr id="12" name="TextBox 11">
            <a:extLst>
              <a:ext uri="{FF2B5EF4-FFF2-40B4-BE49-F238E27FC236}">
                <a16:creationId xmlns:a16="http://schemas.microsoft.com/office/drawing/2014/main" id="{610D6314-3ACD-CBAD-5557-AE3626F6B860}"/>
              </a:ext>
            </a:extLst>
          </p:cNvPr>
          <p:cNvSpPr txBox="1"/>
          <p:nvPr/>
        </p:nvSpPr>
        <p:spPr>
          <a:xfrm>
            <a:off x="281426" y="6012074"/>
            <a:ext cx="9568543" cy="353943"/>
          </a:xfrm>
          <a:prstGeom prst="rect">
            <a:avLst/>
          </a:prstGeom>
          <a:noFill/>
        </p:spPr>
        <p:txBody>
          <a:bodyPr wrap="square" lIns="91440" tIns="45720" rIns="91440" bIns="45720" rtlCol="0" anchor="t">
            <a:spAutoFit/>
          </a:bodyPr>
          <a:lstStyle/>
          <a:p>
            <a:r>
              <a:rPr lang="en-US" sz="1700">
                <a:solidFill>
                  <a:srgbClr val="FFFFFF"/>
                </a:solidFill>
                <a:latin typeface="Arial"/>
                <a:cs typeface="Arial"/>
              </a:rPr>
              <a:t>Image : “</a:t>
            </a:r>
            <a:r>
              <a:rPr lang="en-US" sz="1700">
                <a:solidFill>
                  <a:schemeClr val="bg1"/>
                </a:solidFill>
                <a:latin typeface="Arial"/>
                <a:cs typeface="Arial"/>
              </a:rPr>
              <a:t>Indiana Jones and the Kingdom of the Crystal Skull" </a:t>
            </a:r>
            <a:r>
              <a:rPr lang="en-US" sz="1700">
                <a:solidFill>
                  <a:srgbClr val="FFFFFF"/>
                </a:solidFill>
                <a:latin typeface="Arial"/>
                <a:cs typeface="Arial"/>
              </a:rPr>
              <a:t>movie, 2008</a:t>
            </a:r>
            <a:endParaRPr lang="en-US" sz="1700">
              <a:latin typeface="Arial"/>
              <a:cs typeface="Arial"/>
            </a:endParaRPr>
          </a:p>
        </p:txBody>
      </p:sp>
    </p:spTree>
    <p:extLst>
      <p:ext uri="{BB962C8B-B14F-4D97-AF65-F5344CB8AC3E}">
        <p14:creationId xmlns:p14="http://schemas.microsoft.com/office/powerpoint/2010/main" val="2973827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theme/theme1.xml><?xml version="1.0" encoding="utf-8"?>
<a:theme xmlns:a="http://schemas.openxmlformats.org/drawingml/2006/main" name="Office Theme">
  <a:themeElements>
    <a:clrScheme name="Пользовательские 1">
      <a:dk1>
        <a:srgbClr val="000000"/>
      </a:dk1>
      <a:lt1>
        <a:srgbClr val="FFFFFF"/>
      </a:lt1>
      <a:dk2>
        <a:srgbClr val="44546A"/>
      </a:dk2>
      <a:lt2>
        <a:srgbClr val="E7E6E6"/>
      </a:lt2>
      <a:accent1>
        <a:srgbClr val="BFFE69"/>
      </a:accent1>
      <a:accent2>
        <a:srgbClr val="D5D5D5"/>
      </a:accent2>
      <a:accent3>
        <a:srgbClr val="65DDE6"/>
      </a:accent3>
      <a:accent4>
        <a:srgbClr val="646464"/>
      </a:accent4>
      <a:accent5>
        <a:srgbClr val="000000"/>
      </a:accent5>
      <a:accent6>
        <a:srgbClr val="024492"/>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Пользовательские 1">
      <a:dk1>
        <a:srgbClr val="000000"/>
      </a:dk1>
      <a:lt1>
        <a:srgbClr val="FFFFFF"/>
      </a:lt1>
      <a:dk2>
        <a:srgbClr val="44546A"/>
      </a:dk2>
      <a:lt2>
        <a:srgbClr val="E7E6E6"/>
      </a:lt2>
      <a:accent1>
        <a:srgbClr val="BFFE69"/>
      </a:accent1>
      <a:accent2>
        <a:srgbClr val="D5D5D5"/>
      </a:accent2>
      <a:accent3>
        <a:srgbClr val="65DDE6"/>
      </a:accent3>
      <a:accent4>
        <a:srgbClr val="646464"/>
      </a:accent4>
      <a:accent5>
        <a:srgbClr val="000000"/>
      </a:accent5>
      <a:accent6>
        <a:srgbClr val="024492"/>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nfotechtion Updated.pptx" id="{C2EE4A87-441E-4948-AFB7-E0E11F1F26E6}" vid="{F8C80484-666A-42B5-97B9-950E741FE513}"/>
    </a:ext>
  </a:extLst>
</a:theme>
</file>

<file path=ppt/theme/theme4.xml><?xml version="1.0" encoding="utf-8"?>
<a:theme xmlns:a="http://schemas.openxmlformats.org/drawingml/2006/main" name="Microsoft Ignite 16:9 Template Dark">
  <a:themeElements>
    <a:clrScheme name="Custom 152">
      <a:dk1>
        <a:srgbClr val="091F2C"/>
      </a:dk1>
      <a:lt1>
        <a:srgbClr val="FFFFFF"/>
      </a:lt1>
      <a:dk2>
        <a:srgbClr val="463668"/>
      </a:dk2>
      <a:lt2>
        <a:srgbClr val="E8E6DF"/>
      </a:lt2>
      <a:accent1>
        <a:srgbClr val="C5B4E3"/>
      </a:accent1>
      <a:accent2>
        <a:srgbClr val="8661C5"/>
      </a:accent2>
      <a:accent3>
        <a:srgbClr val="C03BC4"/>
      </a:accent3>
      <a:accent4>
        <a:srgbClr val="D7D2CB"/>
      </a:accent4>
      <a:accent5>
        <a:srgbClr val="FFA38B"/>
      </a:accent5>
      <a:accent6>
        <a:srgbClr val="D2D2D2"/>
      </a:accent6>
      <a:hlink>
        <a:srgbClr val="D59ED7"/>
      </a:hlink>
      <a:folHlink>
        <a:srgbClr val="D59ED7"/>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chemeClr val="bg1"/>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Brown">
      <a:srgbClr val="E1D3C7"/>
    </a:custClr>
    <a:custClr name="Light Yellow">
      <a:srgbClr val="FFE399"/>
    </a:custClr>
    <a:custClr name="Light Orange">
      <a:srgbClr val="FFA38B"/>
    </a:custClr>
    <a:custClr name="Light Red">
      <a:srgbClr val="FFB3BB"/>
    </a:custClr>
    <a:custClr name="Light Magenta">
      <a:srgbClr val="D59ED7"/>
    </a:custClr>
    <a:custClr name="Light Purple">
      <a:srgbClr val="C5B4E3"/>
    </a:custClr>
    <a:custClr name="Light Blue">
      <a:srgbClr val="8DC8E8"/>
    </a:custClr>
    <a:custClr name="Light Teal">
      <a:srgbClr val="B9DCD2"/>
    </a:custClr>
    <a:custClr name="Light Green">
      <a:srgbClr val="D4EC8E"/>
    </a:custClr>
    <a:custClr name="Blue Black">
      <a:srgbClr val="091F2C"/>
    </a:custClr>
    <a:custClr name="Brown">
      <a:srgbClr val="BF9474"/>
    </a:custClr>
    <a:custClr name="Yellow">
      <a:srgbClr val="FFB900"/>
    </a:custClr>
    <a:custClr name="Orange">
      <a:srgbClr val="FF5C39"/>
    </a:custClr>
    <a:custClr name="Red">
      <a:srgbClr val="F4364C"/>
    </a:custClr>
    <a:custClr name="Magenta">
      <a:srgbClr val="C03BC4"/>
    </a:custClr>
    <a:custClr name="Purple">
      <a:srgbClr val="8661C5"/>
    </a:custClr>
    <a:custClr name="Blue">
      <a:srgbClr val="0078D4"/>
    </a:custClr>
    <a:custClr name="Teal">
      <a:srgbClr val="49C5B1"/>
    </a:custClr>
    <a:custClr name="Green">
      <a:srgbClr val="8DE971"/>
    </a:custClr>
    <a:custClr name="Rich Black">
      <a:srgbClr val="000000"/>
    </a:custClr>
    <a:custClr name="Dark Brown">
      <a:srgbClr val="5C4738"/>
    </a:custClr>
    <a:custClr name="Dark Yellow">
      <a:srgbClr val="7F5A1A"/>
    </a:custClr>
    <a:custClr name="Dark Orange">
      <a:srgbClr val="73391D"/>
    </a:custClr>
    <a:custClr name="Dark Red">
      <a:srgbClr val="73262F"/>
    </a:custClr>
    <a:custClr name="Dark Magenta">
      <a:srgbClr val="702573"/>
    </a:custClr>
    <a:custClr name="Dark Purple">
      <a:srgbClr val="463668"/>
    </a:custClr>
    <a:custClr name="Dark Blue">
      <a:srgbClr val="2A446F"/>
    </a:custClr>
    <a:custClr name="Dark Teal">
      <a:srgbClr val="225B62"/>
    </a:custClr>
    <a:custClr name="Dark Green">
      <a:srgbClr val="07641D"/>
    </a:custClr>
    <a:custClr name="Brown Black">
      <a:srgbClr val="291817"/>
    </a:custClr>
    <a:custClr name="Pure White">
      <a:srgbClr val="FFFFFF"/>
    </a:custClr>
    <a:custClr name="Off White">
      <a:srgbClr val="F4F3F5"/>
    </a:custClr>
    <a:custClr name="Warm White">
      <a:srgbClr val="FFF8F3"/>
    </a:custClr>
    <a:custClr name="Warm Light Gray">
      <a:srgbClr val="E8E6DF"/>
    </a:custClr>
    <a:custClr name="Mid Gray">
      <a:srgbClr val="D7D2CB"/>
    </a:custClr>
    <a:custClr name="Warm Gray">
      <a:srgbClr val="8C8279"/>
    </a:custClr>
    <a:custClr name="Light Gray">
      <a:srgbClr val="D9D9D6"/>
    </a:custClr>
    <a:custClr name="Cool Gray">
      <a:srgbClr val="B1B3B3"/>
    </a:custClr>
    <a:custClr name="Dark Gray">
      <a:srgbClr val="454142"/>
    </a:custClr>
    <a:custClr name="Pure White">
      <a:srgbClr val="FFFFFF"/>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Lst>
  <a:extLst>
    <a:ext uri="{05A4C25C-085E-4340-85A3-A5531E510DB2}">
      <thm15:themeFamily xmlns:thm15="http://schemas.microsoft.com/office/thememl/2012/main" name="MS_Ignite2023_16-9 Event-template.potx" id="{68130F01-33E7-404E-A2AD-0DF72D5DF7D7}" vid="{E12AFE95-E34B-4C06-9CE5-8C73B8EED6F9}"/>
    </a:ext>
  </a:extLst>
</a:theme>
</file>

<file path=ppt/theme/theme5.xml><?xml version="1.0" encoding="utf-8"?>
<a:theme xmlns:a="http://schemas.openxmlformats.org/drawingml/2006/main" name="Microsoft Ignite 16:9 Template Dark">
  <a:themeElements>
    <a:clrScheme name="Custom 152">
      <a:dk1>
        <a:srgbClr val="091F2C"/>
      </a:dk1>
      <a:lt1>
        <a:srgbClr val="FFFFFF"/>
      </a:lt1>
      <a:dk2>
        <a:srgbClr val="463668"/>
      </a:dk2>
      <a:lt2>
        <a:srgbClr val="E8E6DF"/>
      </a:lt2>
      <a:accent1>
        <a:srgbClr val="C5B4E3"/>
      </a:accent1>
      <a:accent2>
        <a:srgbClr val="8661C5"/>
      </a:accent2>
      <a:accent3>
        <a:srgbClr val="C03BC4"/>
      </a:accent3>
      <a:accent4>
        <a:srgbClr val="D7D2CB"/>
      </a:accent4>
      <a:accent5>
        <a:srgbClr val="FFA38B"/>
      </a:accent5>
      <a:accent6>
        <a:srgbClr val="D2D2D2"/>
      </a:accent6>
      <a:hlink>
        <a:srgbClr val="D59ED7"/>
      </a:hlink>
      <a:folHlink>
        <a:srgbClr val="D59ED7"/>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chemeClr val="bg1"/>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Brown">
      <a:srgbClr val="E1D3C7"/>
    </a:custClr>
    <a:custClr name="Light Yellow">
      <a:srgbClr val="FFE399"/>
    </a:custClr>
    <a:custClr name="Light Orange">
      <a:srgbClr val="FFA38B"/>
    </a:custClr>
    <a:custClr name="Light Red">
      <a:srgbClr val="FFB3BB"/>
    </a:custClr>
    <a:custClr name="Light Magenta">
      <a:srgbClr val="D59ED7"/>
    </a:custClr>
    <a:custClr name="Light Purple">
      <a:srgbClr val="C5B4E3"/>
    </a:custClr>
    <a:custClr name="Light Blue">
      <a:srgbClr val="8DC8E8"/>
    </a:custClr>
    <a:custClr name="Light Teal">
      <a:srgbClr val="B9DCD2"/>
    </a:custClr>
    <a:custClr name="Light Green">
      <a:srgbClr val="D4EC8E"/>
    </a:custClr>
    <a:custClr name="Blue Black">
      <a:srgbClr val="091F2C"/>
    </a:custClr>
    <a:custClr name="Brown">
      <a:srgbClr val="BF9474"/>
    </a:custClr>
    <a:custClr name="Yellow">
      <a:srgbClr val="FFB900"/>
    </a:custClr>
    <a:custClr name="Orange">
      <a:srgbClr val="FF5C39"/>
    </a:custClr>
    <a:custClr name="Red">
      <a:srgbClr val="F4364C"/>
    </a:custClr>
    <a:custClr name="Magenta">
      <a:srgbClr val="C03BC4"/>
    </a:custClr>
    <a:custClr name="Purple">
      <a:srgbClr val="8661C5"/>
    </a:custClr>
    <a:custClr name="Blue">
      <a:srgbClr val="0078D4"/>
    </a:custClr>
    <a:custClr name="Teal">
      <a:srgbClr val="49C5B1"/>
    </a:custClr>
    <a:custClr name="Green">
      <a:srgbClr val="8DE971"/>
    </a:custClr>
    <a:custClr name="Rich Black">
      <a:srgbClr val="000000"/>
    </a:custClr>
    <a:custClr name="Dark Brown">
      <a:srgbClr val="5C4738"/>
    </a:custClr>
    <a:custClr name="Dark Yellow">
      <a:srgbClr val="7F5A1A"/>
    </a:custClr>
    <a:custClr name="Dark Orange">
      <a:srgbClr val="73391D"/>
    </a:custClr>
    <a:custClr name="Dark Red">
      <a:srgbClr val="73262F"/>
    </a:custClr>
    <a:custClr name="Dark Magenta">
      <a:srgbClr val="702573"/>
    </a:custClr>
    <a:custClr name="Dark Purple">
      <a:srgbClr val="463668"/>
    </a:custClr>
    <a:custClr name="Dark Blue">
      <a:srgbClr val="2A446F"/>
    </a:custClr>
    <a:custClr name="Dark Teal">
      <a:srgbClr val="225B62"/>
    </a:custClr>
    <a:custClr name="Dark Green">
      <a:srgbClr val="07641D"/>
    </a:custClr>
    <a:custClr name="Brown Black">
      <a:srgbClr val="291817"/>
    </a:custClr>
    <a:custClr name="Pure White">
      <a:srgbClr val="FFFFFF"/>
    </a:custClr>
    <a:custClr name="Off White">
      <a:srgbClr val="F4F3F5"/>
    </a:custClr>
    <a:custClr name="Warm White">
      <a:srgbClr val="FFF8F3"/>
    </a:custClr>
    <a:custClr name="Warm Light Gray">
      <a:srgbClr val="E8E6DF"/>
    </a:custClr>
    <a:custClr name="Mid Gray">
      <a:srgbClr val="D7D2CB"/>
    </a:custClr>
    <a:custClr name="Warm Gray">
      <a:srgbClr val="8C8279"/>
    </a:custClr>
    <a:custClr name="Light Gray">
      <a:srgbClr val="D9D9D6"/>
    </a:custClr>
    <a:custClr name="Cool Gray">
      <a:srgbClr val="B1B3B3"/>
    </a:custClr>
    <a:custClr name="Dark Gray">
      <a:srgbClr val="454142"/>
    </a:custClr>
    <a:custClr name="Pure White">
      <a:srgbClr val="FFFFFF"/>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Lst>
  <a:extLst>
    <a:ext uri="{05A4C25C-085E-4340-85A3-A5531E510DB2}">
      <thm15:themeFamily xmlns:thm15="http://schemas.microsoft.com/office/thememl/2012/main" name="MS_Ignite2023_16-9 Event-template.potx" id="{68130F01-33E7-404E-A2AD-0DF72D5DF7D7}" vid="{E12AFE95-E34B-4C06-9CE5-8C73B8EED6F9}"/>
    </a:ext>
  </a:extLst>
</a:theme>
</file>

<file path=ppt/theme/theme6.xml><?xml version="1.0" encoding="utf-8"?>
<a:theme xmlns:a="http://schemas.openxmlformats.org/drawingml/2006/main" name="Modern Work + Purview">
  <a:themeElements>
    <a:clrScheme name="Viva analogous 3">
      <a:dk1>
        <a:srgbClr val="000000"/>
      </a:dk1>
      <a:lt1>
        <a:srgbClr val="FFFFFF"/>
      </a:lt1>
      <a:dk2>
        <a:srgbClr val="2F2F2F"/>
      </a:dk2>
      <a:lt2>
        <a:srgbClr val="E6E6E6"/>
      </a:lt2>
      <a:accent1>
        <a:srgbClr val="0078D4"/>
      </a:accent1>
      <a:accent2>
        <a:srgbClr val="243A5E"/>
      </a:accent2>
      <a:accent3>
        <a:srgbClr val="50E6FF"/>
      </a:accent3>
      <a:accent4>
        <a:srgbClr val="8661C5"/>
      </a:accent4>
      <a:accent5>
        <a:srgbClr val="3B2E58"/>
      </a:accent5>
      <a:accent6>
        <a:srgbClr val="D59DFF"/>
      </a:accent6>
      <a:hlink>
        <a:srgbClr val="0078D4"/>
      </a:hlink>
      <a:folHlink>
        <a:srgbClr val="0078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extLst>
    <a:ext uri="{05A4C25C-085E-4340-85A3-A5531E510DB2}">
      <thm15:themeFamily xmlns:thm15="http://schemas.microsoft.com/office/thememl/2012/main" name="Viva2022-Topics-Template(01).potx" id="{66CD1B14-D672-4DD3-93DF-E33194FF7E00}" vid="{C8138CC8-76A8-4E05-97A6-0CE3F4597308}"/>
    </a:ext>
  </a:extLst>
</a:theme>
</file>

<file path=ppt/theme/theme7.xml><?xml version="1.0" encoding="utf-8"?>
<a:theme xmlns:a="http://schemas.openxmlformats.org/drawingml/2006/main" name="1_Microsoft Security template">
  <a:themeElements>
    <a:clrScheme name="Microsoft Security">
      <a:dk1>
        <a:srgbClr val="000000"/>
      </a:dk1>
      <a:lt1>
        <a:srgbClr val="FFFFFF"/>
      </a:lt1>
      <a:dk2>
        <a:srgbClr val="243A5E"/>
      </a:dk2>
      <a:lt2>
        <a:srgbClr val="E6E6E6"/>
      </a:lt2>
      <a:accent1>
        <a:srgbClr val="0078D4"/>
      </a:accent1>
      <a:accent2>
        <a:srgbClr val="FFB900"/>
      </a:accent2>
      <a:accent3>
        <a:srgbClr val="107C10"/>
      </a:accent3>
      <a:accent4>
        <a:srgbClr val="737373"/>
      </a:accent4>
      <a:accent5>
        <a:srgbClr val="9BF00B"/>
      </a:accent5>
      <a:accent6>
        <a:srgbClr val="50E6FF"/>
      </a:accent6>
      <a:hlink>
        <a:srgbClr val="0078D4"/>
      </a:hlink>
      <a:folHlink>
        <a:srgbClr val="0078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extLst>
    <a:ext uri="{05A4C25C-085E-4340-85A3-A5531E510DB2}">
      <thm15:themeFamily xmlns:thm15="http://schemas.microsoft.com/office/thememl/2012/main" name="Microsoft_Security_BrandTemplate_v10.potx" id="{FA44F287-60BB-48C7-B80C-62BD5504555E}" vid="{676AD5CD-2562-4982-A575-5107351C6BEE}"/>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45907D1C34C29489AD8D3D2094EE21E" ma:contentTypeVersion="19" ma:contentTypeDescription="Create a new document." ma:contentTypeScope="" ma:versionID="9bf2925ec9fde82b079af9d4624125f3">
  <xsd:schema xmlns:xsd="http://www.w3.org/2001/XMLSchema" xmlns:xs="http://www.w3.org/2001/XMLSchema" xmlns:p="http://schemas.microsoft.com/office/2006/metadata/properties" xmlns:ns2="61f6a9a1-8632-4c96-af6d-6151bfd1155f" xmlns:ns3="4fc03242-dbb4-436a-bb24-70d8470c8d92" xmlns:ns4="cc1dafd5-d306-4a03-a85e-222f35b993dd" targetNamespace="http://schemas.microsoft.com/office/2006/metadata/properties" ma:root="true" ma:fieldsID="5d471ce06081f18a053143b264bc5443" ns2:_="" ns3:_="" ns4:_="">
    <xsd:import namespace="61f6a9a1-8632-4c96-af6d-6151bfd1155f"/>
    <xsd:import namespace="4fc03242-dbb4-436a-bb24-70d8470c8d92"/>
    <xsd:import namespace="cc1dafd5-d306-4a03-a85e-222f35b993dd"/>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MediaLengthInSeconds" minOccurs="0"/>
                <xsd:element ref="ns2:MediaServiceAutoKeyPoints" minOccurs="0"/>
                <xsd:element ref="ns2:MediaServiceKeyPoints" minOccurs="0"/>
                <xsd:element ref="ns2:lcf76f155ced4ddcb4097134ff3c332f" minOccurs="0"/>
                <xsd:element ref="ns4:TaxCatchAll" minOccurs="0"/>
                <xsd:element ref="ns2:MediaServiceSearchProperties" minOccurs="0"/>
                <xsd:element ref="ns2:_Flow_SignoffStatu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1f6a9a1-8632-4c96-af6d-6151bfd1155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Location" ma:index="14" nillable="true" ma:displayName="Location" ma:internalName="MediaServiceLocation" ma:readOnly="true">
      <xsd:simpleType>
        <xsd:restriction base="dms:Text"/>
      </xsd:simpleType>
    </xsd:element>
    <xsd:element name="MediaLengthInSeconds" ma:index="17" nillable="true" ma:displayName="Length (seconds)" ma:internalName="MediaLengthInSeconds" ma:readOnly="true">
      <xsd:simpleType>
        <xsd:restriction base="dms:Unknown"/>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9d779ab3-c542-40b3-bd6a-334fd5941085" ma:termSetId="09814cd3-568e-fe90-9814-8d621ff8fb84" ma:anchorId="fba54fb3-c3e1-fe81-a776-ca4b69148c4d" ma:open="true" ma:isKeyword="false">
      <xsd:complexType>
        <xsd:sequence>
          <xsd:element ref="pc:Terms" minOccurs="0" maxOccurs="1"/>
        </xsd:sequence>
      </xsd:complexType>
    </xsd:element>
    <xsd:element name="MediaServiceSearchProperties" ma:index="23" nillable="true" ma:displayName="MediaServiceSearchProperties" ma:hidden="true" ma:internalName="MediaServiceSearchProperties" ma:readOnly="true">
      <xsd:simpleType>
        <xsd:restriction base="dms:Note"/>
      </xsd:simpleType>
    </xsd:element>
    <xsd:element name="_Flow_SignoffStatus" ma:index="24" nillable="true" ma:displayName="Sign-off status" ma:internalName="Sign_x002d_off_x0020_status">
      <xsd:simpleType>
        <xsd:restriction base="dms:Text"/>
      </xsd:simpleType>
    </xsd:element>
    <xsd:element name="MediaServiceObjectDetectorVersions" ma:index="25"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fc03242-dbb4-436a-bb24-70d8470c8d92"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cc1dafd5-d306-4a03-a85e-222f35b993dd" elementFormDefault="qualified">
    <xsd:import namespace="http://schemas.microsoft.com/office/2006/documentManagement/types"/>
    <xsd:import namespace="http://schemas.microsoft.com/office/infopath/2007/PartnerControls"/>
    <xsd:element name="TaxCatchAll" ma:index="22" nillable="true" ma:displayName="Taxonomy Catch All Column" ma:hidden="true" ma:list="{1e367055-a30f-4df2-ad15-8d82a0e65b47}" ma:internalName="TaxCatchAll" ma:showField="CatchAllData" ma:web="4fc03242-dbb4-436a-bb24-70d8470c8d9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61f6a9a1-8632-4c96-af6d-6151bfd1155f">
      <Terms xmlns="http://schemas.microsoft.com/office/infopath/2007/PartnerControls"/>
    </lcf76f155ced4ddcb4097134ff3c332f>
    <TaxCatchAll xmlns="cc1dafd5-d306-4a03-a85e-222f35b993dd" xsi:nil="true"/>
    <_Flow_SignoffStatus xmlns="61f6a9a1-8632-4c96-af6d-6151bfd1155f" xsi:nil="true"/>
    <SharedWithUsers xmlns="4fc03242-dbb4-436a-bb24-70d8470c8d92">
      <UserInfo>
        <DisplayName>Torgeir Thorsteinsson</DisplayName>
        <AccountId>22</AccountId>
        <AccountType/>
      </UserInfo>
      <UserInfo>
        <DisplayName>Maciej Wasienczak</DisplayName>
        <AccountId>50</AccountId>
        <AccountType/>
      </UserInfo>
      <UserInfo>
        <DisplayName>vivek bhatt</DisplayName>
        <AccountId>11</AccountId>
        <AccountType/>
      </UserInfo>
    </SharedWithUsers>
  </documentManagement>
</p:properties>
</file>

<file path=customXml/itemProps1.xml><?xml version="1.0" encoding="utf-8"?>
<ds:datastoreItem xmlns:ds="http://schemas.openxmlformats.org/officeDocument/2006/customXml" ds:itemID="{E3FC5966-71CE-467C-840B-CE97FDDE2558}">
  <ds:schemaRefs>
    <ds:schemaRef ds:uri="4fc03242-dbb4-436a-bb24-70d8470c8d92"/>
    <ds:schemaRef ds:uri="61f6a9a1-8632-4c96-af6d-6151bfd1155f"/>
    <ds:schemaRef ds:uri="cc1dafd5-d306-4a03-a85e-222f35b993d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0/xmlns/"/>
    <ds:schemaRef ds:uri="http://www.w3.org/2001/XMLSchema"/>
  </ds:schemaRefs>
</ds:datastoreItem>
</file>

<file path=customXml/itemProps2.xml><?xml version="1.0" encoding="utf-8"?>
<ds:datastoreItem xmlns:ds="http://schemas.openxmlformats.org/officeDocument/2006/customXml" ds:itemID="{38BC3E18-3868-4C9A-B9E3-1F6E5011D698}">
  <ds:schemaRefs>
    <ds:schemaRef ds:uri="http://schemas.microsoft.com/sharepoint/v3/contenttype/forms"/>
  </ds:schemaRefs>
</ds:datastoreItem>
</file>

<file path=customXml/itemProps3.xml><?xml version="1.0" encoding="utf-8"?>
<ds:datastoreItem xmlns:ds="http://schemas.openxmlformats.org/officeDocument/2006/customXml" ds:itemID="{5FA8FFFD-D9B0-407B-9E93-8132C24819FC}">
  <ds:schemaRefs>
    <ds:schemaRef ds:uri="4fc03242-dbb4-436a-bb24-70d8470c8d92"/>
    <ds:schemaRef ds:uri="61f6a9a1-8632-4c96-af6d-6151bfd1155f"/>
    <ds:schemaRef ds:uri="cc1dafd5-d306-4a03-a85e-222f35b993dd"/>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Metadata/LabelInfo.xml><?xml version="1.0" encoding="utf-8"?>
<clbl:labelList xmlns:clbl="http://schemas.microsoft.com/office/2020/mipLabelMetadata">
  <clbl:label id="{21807858-ac7b-4c31-b77c-b944c208a42a}" enabled="1" method="Standard" siteId="{aabad8dd-1b74-4873-8416-847c79c39b62}" removed="0"/>
</clbl:labelList>
</file>

<file path=docProps/app.xml><?xml version="1.0" encoding="utf-8"?>
<Properties xmlns="http://schemas.openxmlformats.org/officeDocument/2006/extended-properties" xmlns:vt="http://schemas.openxmlformats.org/officeDocument/2006/docPropsVTypes">
  <Template/>
  <TotalTime>0</TotalTime>
  <Words>6550</Words>
  <Application>Microsoft Office PowerPoint</Application>
  <PresentationFormat>Widescreen</PresentationFormat>
  <Paragraphs>578</Paragraphs>
  <Slides>38</Slides>
  <Notes>26</Notes>
  <HiddenSlides>0</HiddenSlides>
  <MMClips>0</MMClips>
  <ScaleCrop>false</ScaleCrop>
  <HeadingPairs>
    <vt:vector size="6" baseType="variant">
      <vt:variant>
        <vt:lpstr>Fonts Used</vt:lpstr>
      </vt:variant>
      <vt:variant>
        <vt:i4>22</vt:i4>
      </vt:variant>
      <vt:variant>
        <vt:lpstr>Theme</vt:lpstr>
      </vt:variant>
      <vt:variant>
        <vt:i4>7</vt:i4>
      </vt:variant>
      <vt:variant>
        <vt:lpstr>Slide Titles</vt:lpstr>
      </vt:variant>
      <vt:variant>
        <vt:i4>38</vt:i4>
      </vt:variant>
    </vt:vector>
  </HeadingPairs>
  <TitlesOfParts>
    <vt:vector size="67" baseType="lpstr">
      <vt:lpstr>Aptos</vt:lpstr>
      <vt:lpstr>Aptos Display</vt:lpstr>
      <vt:lpstr>Arial</vt:lpstr>
      <vt:lpstr>Arial Rounded MT Bold</vt:lpstr>
      <vt:lpstr>Calibri</vt:lpstr>
      <vt:lpstr>Calibri Light</vt:lpstr>
      <vt:lpstr>Century Gothic</vt:lpstr>
      <vt:lpstr>Consolas</vt:lpstr>
      <vt:lpstr>Google Sans</vt:lpstr>
      <vt:lpstr>Roboto</vt:lpstr>
      <vt:lpstr>Roboto-Regular</vt:lpstr>
      <vt:lpstr>Segoe Sans Display</vt:lpstr>
      <vt:lpstr>Segoe UI</vt:lpstr>
      <vt:lpstr>Segoe UI </vt:lpstr>
      <vt:lpstr>Segoe UI Black</vt:lpstr>
      <vt:lpstr>Segoe UI Emoji</vt:lpstr>
      <vt:lpstr>Segoe UI Semibold</vt:lpstr>
      <vt:lpstr>Söhne</vt:lpstr>
      <vt:lpstr>Symbol</vt:lpstr>
      <vt:lpstr>Times New Roman</vt:lpstr>
      <vt:lpstr>Wingdings</vt:lpstr>
      <vt:lpstr>WordVisiCarriageReturn_MSFontService</vt:lpstr>
      <vt:lpstr>Office Theme</vt:lpstr>
      <vt:lpstr>1_Office Theme</vt:lpstr>
      <vt:lpstr>Office Theme</vt:lpstr>
      <vt:lpstr>Microsoft Ignite 16:9 Template Dark</vt:lpstr>
      <vt:lpstr>Microsoft Ignite 16:9 Template Dark</vt:lpstr>
      <vt:lpstr>Modern Work + Purview</vt:lpstr>
      <vt:lpstr>1_Microsoft Security template</vt:lpstr>
      <vt:lpstr>PowerPoint Presentation</vt:lpstr>
      <vt:lpstr>Agenda</vt:lpstr>
      <vt:lpstr>PowerPoint Presentation</vt:lpstr>
      <vt:lpstr>PowerPoint Presentation</vt:lpstr>
      <vt:lpstr>Generative AI </vt:lpstr>
      <vt:lpstr>PowerPoint Presentation</vt:lpstr>
      <vt:lpstr>Copilot for Microsoft365</vt:lpstr>
      <vt:lpstr>PowerPoint Presentation</vt:lpstr>
      <vt:lpstr>PowerPoint Presentation</vt:lpstr>
      <vt:lpstr>PowerPoint Presentation</vt:lpstr>
      <vt:lpstr>PowerPoint Presentation</vt:lpstr>
      <vt:lpstr>PowerPoint Presentation</vt:lpstr>
      <vt:lpstr>PowerPoint Presentation</vt:lpstr>
      <vt:lpstr>Along with using AI to empower our world, we must also secure AI</vt:lpstr>
      <vt:lpstr>PowerPoint Presentation</vt:lpstr>
      <vt:lpstr>PowerPoint Presentation</vt:lpstr>
      <vt:lpstr>Shadow AI can bring more dark usage </vt:lpstr>
      <vt:lpstr> What’s the current state? How secure is the AI usage in your organization? </vt:lpstr>
      <vt:lpstr>Microsoft’s AI Principles</vt:lpstr>
      <vt:lpstr>Copilot for M365 honours your current protections for  data at rest and data in transit</vt:lpstr>
      <vt:lpstr>PowerPoint Presentation</vt:lpstr>
      <vt:lpstr>How Copilot for M365 gets its information.</vt:lpstr>
      <vt:lpstr>PowerPoint Presentation</vt:lpstr>
      <vt:lpstr>Copilot for M365 Facts</vt:lpstr>
      <vt:lpstr>Key Emerging Risk Options to Evaluate.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Copilot readiness checklist</vt:lpstr>
      <vt:lpstr>PowerPoint Presentation</vt:lpstr>
      <vt:lpstr>In Summary..</vt:lpstr>
      <vt:lpstr>PowerPoint Presentation</vt:lpstr>
      <vt:lpstr>PowerPoint Presentation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TEMPLATE</dc:title>
  <dc:creator>Microsoft Office User</dc:creator>
  <cp:lastModifiedBy>vivek bhatt</cp:lastModifiedBy>
  <cp:revision>1</cp:revision>
  <cp:lastPrinted>2023-09-02T21:12:12Z</cp:lastPrinted>
  <dcterms:created xsi:type="dcterms:W3CDTF">2023-08-11T05:30:11Z</dcterms:created>
  <dcterms:modified xsi:type="dcterms:W3CDTF">2024-04-19T07:34:45Z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21807858-ac7b-4c31-b77c-b944c208a42a_Enabled">
    <vt:lpwstr>true</vt:lpwstr>
  </property>
  <property fmtid="{D5CDD505-2E9C-101B-9397-08002B2CF9AE}" pid="3" name="MSIP_Label_21807858-ac7b-4c31-b77c-b944c208a42a_SetDate">
    <vt:lpwstr>2023-08-13T07:06:44Z</vt:lpwstr>
  </property>
  <property fmtid="{D5CDD505-2E9C-101B-9397-08002B2CF9AE}" pid="4" name="MSIP_Label_21807858-ac7b-4c31-b77c-b944c208a42a_Method">
    <vt:lpwstr>Standard</vt:lpwstr>
  </property>
  <property fmtid="{D5CDD505-2E9C-101B-9397-08002B2CF9AE}" pid="5" name="MSIP_Label_21807858-ac7b-4c31-b77c-b944c208a42a_Name">
    <vt:lpwstr>Company Internal</vt:lpwstr>
  </property>
  <property fmtid="{D5CDD505-2E9C-101B-9397-08002B2CF9AE}" pid="6" name="MSIP_Label_21807858-ac7b-4c31-b77c-b944c208a42a_SiteId">
    <vt:lpwstr>aabad8dd-1b74-4873-8416-847c79c39b62</vt:lpwstr>
  </property>
  <property fmtid="{D5CDD505-2E9C-101B-9397-08002B2CF9AE}" pid="7" name="MSIP_Label_21807858-ac7b-4c31-b77c-b944c208a42a_ActionId">
    <vt:lpwstr>bcbe6ee9-066a-4547-8393-353883a5045b</vt:lpwstr>
  </property>
  <property fmtid="{D5CDD505-2E9C-101B-9397-08002B2CF9AE}" pid="8" name="MSIP_Label_21807858-ac7b-4c31-b77c-b944c208a42a_ContentBits">
    <vt:lpwstr>0</vt:lpwstr>
  </property>
  <property fmtid="{D5CDD505-2E9C-101B-9397-08002B2CF9AE}" pid="9" name="ContentTypeId">
    <vt:lpwstr>0x010100E45907D1C34C29489AD8D3D2094EE21E</vt:lpwstr>
  </property>
  <property fmtid="{D5CDD505-2E9C-101B-9397-08002B2CF9AE}" pid="10" name="MediaServiceImageTags">
    <vt:lpwstr/>
  </property>
</Properties>
</file>